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5"/>
  </p:sldMasterIdLst>
  <p:notesMasterIdLst>
    <p:notesMasterId r:id="rId26"/>
  </p:notesMasterIdLst>
  <p:sldIdLst>
    <p:sldId id="334" r:id="rId6"/>
    <p:sldId id="335" r:id="rId7"/>
    <p:sldId id="337" r:id="rId8"/>
    <p:sldId id="363" r:id="rId9"/>
    <p:sldId id="364" r:id="rId10"/>
    <p:sldId id="365" r:id="rId11"/>
    <p:sldId id="362" r:id="rId12"/>
    <p:sldId id="370" r:id="rId13"/>
    <p:sldId id="366" r:id="rId14"/>
    <p:sldId id="336" r:id="rId15"/>
    <p:sldId id="367" r:id="rId16"/>
    <p:sldId id="368" r:id="rId17"/>
    <p:sldId id="369" r:id="rId18"/>
    <p:sldId id="371" r:id="rId19"/>
    <p:sldId id="375" r:id="rId20"/>
    <p:sldId id="374" r:id="rId21"/>
    <p:sldId id="352" r:id="rId22"/>
    <p:sldId id="372" r:id="rId23"/>
    <p:sldId id="373" r:id="rId24"/>
    <p:sldId id="348" r:id="rId25"/>
  </p:sldIdLst>
  <p:sldSz cx="12192000" cy="6858000"/>
  <p:notesSz cx="6858000" cy="9144000"/>
  <p:embeddedFontLst>
    <p:embeddedFont>
      <p:font typeface="Fighter" panose="020B0604020202020204" charset="0"/>
      <p:regular r:id="rId27"/>
      <p:bold r:id="rId28"/>
      <p:italic r:id="rId29"/>
      <p:boldItalic r:id="rId30"/>
    </p:embeddedFont>
    <p:embeddedFont>
      <p:font typeface="Fighter-Regular" panose="00000500000000000000" charset="0"/>
      <p:regular r:id="rId31"/>
    </p:embeddedFont>
    <p:embeddedFont>
      <p:font typeface="Segoe UI" panose="020B0502040204020203" pitchFamily="34" charset="0"/>
      <p:regular r:id="rId32"/>
      <p:bold r:id="rId33"/>
      <p:italic r:id="rId34"/>
      <p:boldItalic r:id="rId35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8297"/>
    <a:srgbClr val="82D989"/>
    <a:srgbClr val="D9D782"/>
    <a:srgbClr val="20403E"/>
    <a:srgbClr val="402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58403-4173-7DDC-D686-699D23868DB2}" v="32" dt="2026-01-30T16:54:38.011"/>
    <p1510:client id="{FD9CBCF2-DA7E-A83F-6172-E349EF7BAE25}" v="64" dt="2026-01-29T11:35:55.605"/>
    <p1510:client id="{FF59166F-5D35-4F54-3214-208DB452B38B}" v="310" dt="2026-01-30T21:10:08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Tranholm Damkjær" userId="S::iredam@cancer.dk::8de29e7e-c0d7-4948-af82-0d88da9ad5c5" providerId="AD" clId="Web-{35233937-89EA-12F3-977A-69BA95C32528}"/>
    <pc:docChg chg="addSld modSld sldOrd">
      <pc:chgData name="Irene Tranholm Damkjær" userId="S::iredam@cancer.dk::8de29e7e-c0d7-4948-af82-0d88da9ad5c5" providerId="AD" clId="Web-{35233937-89EA-12F3-977A-69BA95C32528}" dt="2026-01-27T11:37:35.584" v="95"/>
      <pc:docMkLst>
        <pc:docMk/>
      </pc:docMkLst>
      <pc:sldChg chg="modSp modNotes">
        <pc:chgData name="Irene Tranholm Damkjær" userId="S::iredam@cancer.dk::8de29e7e-c0d7-4948-af82-0d88da9ad5c5" providerId="AD" clId="Web-{35233937-89EA-12F3-977A-69BA95C32528}" dt="2026-01-27T09:51:22.743" v="75" actId="20577"/>
        <pc:sldMkLst>
          <pc:docMk/>
          <pc:sldMk cId="3734071293" sldId="335"/>
        </pc:sldMkLst>
        <pc:spChg chg="mod">
          <ac:chgData name="Irene Tranholm Damkjær" userId="S::iredam@cancer.dk::8de29e7e-c0d7-4948-af82-0d88da9ad5c5" providerId="AD" clId="Web-{35233937-89EA-12F3-977A-69BA95C32528}" dt="2026-01-27T09:51:22.743" v="75" actId="20577"/>
          <ac:spMkLst>
            <pc:docMk/>
            <pc:sldMk cId="3734071293" sldId="335"/>
            <ac:spMk id="3" creationId="{811B3255-088B-3847-BC86-AD01F61216E5}"/>
          </ac:spMkLst>
        </pc:spChg>
      </pc:sldChg>
      <pc:sldChg chg="modSp ord">
        <pc:chgData name="Irene Tranholm Damkjær" userId="S::iredam@cancer.dk::8de29e7e-c0d7-4948-af82-0d88da9ad5c5" providerId="AD" clId="Web-{35233937-89EA-12F3-977A-69BA95C32528}" dt="2026-01-27T09:58:19.923" v="83" actId="1076"/>
        <pc:sldMkLst>
          <pc:docMk/>
          <pc:sldMk cId="2002081245" sldId="365"/>
        </pc:sldMkLst>
      </pc:sldChg>
      <pc:sldChg chg="addSp delSp modSp new mod modClrScheme chgLayout">
        <pc:chgData name="Irene Tranholm Damkjær" userId="S::iredam@cancer.dk::8de29e7e-c0d7-4948-af82-0d88da9ad5c5" providerId="AD" clId="Web-{35233937-89EA-12F3-977A-69BA95C32528}" dt="2026-01-27T11:37:35.584" v="95"/>
        <pc:sldMkLst>
          <pc:docMk/>
          <pc:sldMk cId="2832358514" sldId="370"/>
        </pc:sldMkLst>
      </pc:sldChg>
    </pc:docChg>
  </pc:docChgLst>
  <pc:docChgLst>
    <pc:chgData name="Irene Tranholm Damkjær" userId="S::iredam@cancer.dk::8de29e7e-c0d7-4948-af82-0d88da9ad5c5" providerId="AD" clId="Web-{D100BD5D-E66E-A199-ED2F-46AD09924BD2}"/>
    <pc:docChg chg="addSld modSld">
      <pc:chgData name="Irene Tranholm Damkjær" userId="S::iredam@cancer.dk::8de29e7e-c0d7-4948-af82-0d88da9ad5c5" providerId="AD" clId="Web-{D100BD5D-E66E-A199-ED2F-46AD09924BD2}" dt="2026-01-26T12:12:28.962" v="292"/>
      <pc:docMkLst>
        <pc:docMk/>
      </pc:docMkLst>
      <pc:sldChg chg="addSp delSp modSp">
        <pc:chgData name="Irene Tranholm Damkjær" userId="S::iredam@cancer.dk::8de29e7e-c0d7-4948-af82-0d88da9ad5c5" providerId="AD" clId="Web-{D100BD5D-E66E-A199-ED2F-46AD09924BD2}" dt="2026-01-26T11:50:04.343" v="25" actId="1076"/>
        <pc:sldMkLst>
          <pc:docMk/>
          <pc:sldMk cId="3695298665" sldId="337"/>
        </pc:sldMkLst>
        <pc:spChg chg="mod">
          <ac:chgData name="Irene Tranholm Damkjær" userId="S::iredam@cancer.dk::8de29e7e-c0d7-4948-af82-0d88da9ad5c5" providerId="AD" clId="Web-{D100BD5D-E66E-A199-ED2F-46AD09924BD2}" dt="2026-01-26T11:47:31.947" v="17" actId="14100"/>
          <ac:spMkLst>
            <pc:docMk/>
            <pc:sldMk cId="3695298665" sldId="337"/>
            <ac:spMk id="3" creationId="{63FCCD10-A2D8-7043-B4D9-42D1757A593B}"/>
          </ac:spMkLst>
        </pc:spChg>
        <pc:spChg chg="mod">
          <ac:chgData name="Irene Tranholm Damkjær" userId="S::iredam@cancer.dk::8de29e7e-c0d7-4948-af82-0d88da9ad5c5" providerId="AD" clId="Web-{D100BD5D-E66E-A199-ED2F-46AD09924BD2}" dt="2026-01-26T11:47:39.041" v="18" actId="1076"/>
          <ac:spMkLst>
            <pc:docMk/>
            <pc:sldMk cId="3695298665" sldId="337"/>
            <ac:spMk id="5" creationId="{B81F05D0-287B-6B40-A80C-AC88DCE97375}"/>
          </ac:spMkLst>
        </pc:spChg>
        <pc:picChg chg="add mod">
          <ac:chgData name="Irene Tranholm Damkjær" userId="S::iredam@cancer.dk::8de29e7e-c0d7-4948-af82-0d88da9ad5c5" providerId="AD" clId="Web-{D100BD5D-E66E-A199-ED2F-46AD09924BD2}" dt="2026-01-26T11:50:04.343" v="25" actId="1076"/>
          <ac:picMkLst>
            <pc:docMk/>
            <pc:sldMk cId="3695298665" sldId="337"/>
            <ac:picMk id="9" creationId="{E8AE9933-BBB3-9588-B697-E0ECFFECD6A0}"/>
          </ac:picMkLst>
        </pc:picChg>
      </pc:sldChg>
      <pc:sldChg chg="addSp delSp modSp new">
        <pc:chgData name="Irene Tranholm Damkjær" userId="S::iredam@cancer.dk::8de29e7e-c0d7-4948-af82-0d88da9ad5c5" providerId="AD" clId="Web-{D100BD5D-E66E-A199-ED2F-46AD09924BD2}" dt="2026-01-26T12:12:28.962" v="292"/>
        <pc:sldMkLst>
          <pc:docMk/>
          <pc:sldMk cId="2392955060" sldId="362"/>
        </pc:sldMkLst>
      </pc:sldChg>
      <pc:sldChg chg="addSp delSp modSp add replId">
        <pc:chgData name="Irene Tranholm Damkjær" userId="S::iredam@cancer.dk::8de29e7e-c0d7-4948-af82-0d88da9ad5c5" providerId="AD" clId="Web-{D100BD5D-E66E-A199-ED2F-46AD09924BD2}" dt="2026-01-26T11:55:39.535" v="109" actId="1076"/>
        <pc:sldMkLst>
          <pc:docMk/>
          <pc:sldMk cId="1008739712" sldId="363"/>
        </pc:sldMkLst>
        <pc:spChg chg="mod">
          <ac:chgData name="Irene Tranholm Damkjær" userId="S::iredam@cancer.dk::8de29e7e-c0d7-4948-af82-0d88da9ad5c5" providerId="AD" clId="Web-{D100BD5D-E66E-A199-ED2F-46AD09924BD2}" dt="2026-01-26T11:53:32.331" v="73" actId="14100"/>
          <ac:spMkLst>
            <pc:docMk/>
            <pc:sldMk cId="1008739712" sldId="363"/>
            <ac:spMk id="3" creationId="{EB9CF498-778E-91FA-C7AF-F5B485E36318}"/>
          </ac:spMkLst>
        </pc:spChg>
        <pc:spChg chg="mod">
          <ac:chgData name="Irene Tranholm Damkjær" userId="S::iredam@cancer.dk::8de29e7e-c0d7-4948-af82-0d88da9ad5c5" providerId="AD" clId="Web-{D100BD5D-E66E-A199-ED2F-46AD09924BD2}" dt="2026-01-26T11:54:24.863" v="105" actId="20577"/>
          <ac:spMkLst>
            <pc:docMk/>
            <pc:sldMk cId="1008739712" sldId="363"/>
            <ac:spMk id="5" creationId="{C472D9D0-D072-6C2C-6E3C-6DD8B033D54D}"/>
          </ac:spMkLst>
        </pc:spChg>
        <pc:picChg chg="add mod">
          <ac:chgData name="Irene Tranholm Damkjær" userId="S::iredam@cancer.dk::8de29e7e-c0d7-4948-af82-0d88da9ad5c5" providerId="AD" clId="Web-{D100BD5D-E66E-A199-ED2F-46AD09924BD2}" dt="2026-01-26T11:55:39.535" v="109" actId="1076"/>
          <ac:picMkLst>
            <pc:docMk/>
            <pc:sldMk cId="1008739712" sldId="363"/>
            <ac:picMk id="2" creationId="{71B2B12C-1593-9308-7334-BF000F574407}"/>
          </ac:picMkLst>
        </pc:picChg>
      </pc:sldChg>
      <pc:sldChg chg="delSp modSp add replId">
        <pc:chgData name="Irene Tranholm Damkjær" userId="S::iredam@cancer.dk::8de29e7e-c0d7-4948-af82-0d88da9ad5c5" providerId="AD" clId="Web-{D100BD5D-E66E-A199-ED2F-46AD09924BD2}" dt="2026-01-26T12:00:45.678" v="271" actId="1076"/>
        <pc:sldMkLst>
          <pc:docMk/>
          <pc:sldMk cId="1903242295" sldId="364"/>
        </pc:sldMkLst>
        <pc:spChg chg="mod">
          <ac:chgData name="Irene Tranholm Damkjær" userId="S::iredam@cancer.dk::8de29e7e-c0d7-4948-af82-0d88da9ad5c5" providerId="AD" clId="Web-{D100BD5D-E66E-A199-ED2F-46AD09924BD2}" dt="2026-01-26T11:56:35.333" v="139" actId="20577"/>
          <ac:spMkLst>
            <pc:docMk/>
            <pc:sldMk cId="1903242295" sldId="364"/>
            <ac:spMk id="3" creationId="{E9FF5B34-C609-7E57-6014-F88EB1757337}"/>
          </ac:spMkLst>
        </pc:spChg>
        <pc:spChg chg="mod">
          <ac:chgData name="Irene Tranholm Damkjær" userId="S::iredam@cancer.dk::8de29e7e-c0d7-4948-af82-0d88da9ad5c5" providerId="AD" clId="Web-{D100BD5D-E66E-A199-ED2F-46AD09924BD2}" dt="2026-01-26T12:00:45.678" v="271" actId="1076"/>
          <ac:spMkLst>
            <pc:docMk/>
            <pc:sldMk cId="1903242295" sldId="364"/>
            <ac:spMk id="5" creationId="{9EA4C0C0-6D40-5A23-0A0D-DA229A46EAF8}"/>
          </ac:spMkLst>
        </pc:spChg>
      </pc:sldChg>
      <pc:sldChg chg="addSp delSp add replId">
        <pc:chgData name="Irene Tranholm Damkjær" userId="S::iredam@cancer.dk::8de29e7e-c0d7-4948-af82-0d88da9ad5c5" providerId="AD" clId="Web-{D100BD5D-E66E-A199-ED2F-46AD09924BD2}" dt="2026-01-26T12:12:13.258" v="291"/>
        <pc:sldMkLst>
          <pc:docMk/>
          <pc:sldMk cId="2002081245" sldId="365"/>
        </pc:sldMkLst>
      </pc:sldChg>
    </pc:docChg>
  </pc:docChgLst>
  <pc:docChgLst>
    <pc:chgData name="Irene Tranholm Damkjær" userId="S::iredam@cancer.dk::8de29e7e-c0d7-4948-af82-0d88da9ad5c5" providerId="AD" clId="Web-{180AD67A-5A7C-B84F-C8C4-837E148774D9}"/>
    <pc:docChg chg="modSld">
      <pc:chgData name="Irene Tranholm Damkjær" userId="S::iredam@cancer.dk::8de29e7e-c0d7-4948-af82-0d88da9ad5c5" providerId="AD" clId="Web-{180AD67A-5A7C-B84F-C8C4-837E148774D9}" dt="2026-01-27T13:04:59.366" v="6" actId="1076"/>
      <pc:docMkLst>
        <pc:docMk/>
      </pc:docMkLst>
      <pc:sldChg chg="addSp delSp modSp">
        <pc:chgData name="Irene Tranholm Damkjær" userId="S::iredam@cancer.dk::8de29e7e-c0d7-4948-af82-0d88da9ad5c5" providerId="AD" clId="Web-{180AD67A-5A7C-B84F-C8C4-837E148774D9}" dt="2026-01-27T13:04:59.366" v="6" actId="1076"/>
        <pc:sldMkLst>
          <pc:docMk/>
          <pc:sldMk cId="2832358514" sldId="370"/>
        </pc:sldMkLst>
        <pc:picChg chg="add mod">
          <ac:chgData name="Irene Tranholm Damkjær" userId="S::iredam@cancer.dk::8de29e7e-c0d7-4948-af82-0d88da9ad5c5" providerId="AD" clId="Web-{180AD67A-5A7C-B84F-C8C4-837E148774D9}" dt="2026-01-27T13:04:59.366" v="6" actId="1076"/>
          <ac:picMkLst>
            <pc:docMk/>
            <pc:sldMk cId="2832358514" sldId="370"/>
            <ac:picMk id="3" creationId="{F7656866-BF90-D044-88C7-528EFB556601}"/>
          </ac:picMkLst>
        </pc:picChg>
      </pc:sldChg>
    </pc:docChg>
  </pc:docChgLst>
  <pc:docChgLst>
    <pc:chgData name="Maria Krog Elsfort" userId="S::mare@cancer.dk::70268478-dcb2-4632-9d71-e909719bedaa" providerId="AD" clId="Web-{CDF08F12-FACD-ECC9-4FC0-DABB437CB391}"/>
    <pc:docChg chg="modSld sldOrd">
      <pc:chgData name="Maria Krog Elsfort" userId="S::mare@cancer.dk::70268478-dcb2-4632-9d71-e909719bedaa" providerId="AD" clId="Web-{CDF08F12-FACD-ECC9-4FC0-DABB437CB391}" dt="2026-01-20T11:45:58.751" v="95"/>
      <pc:docMkLst>
        <pc:docMk/>
      </pc:docMkLst>
      <pc:sldChg chg="modSp">
        <pc:chgData name="Maria Krog Elsfort" userId="S::mare@cancer.dk::70268478-dcb2-4632-9d71-e909719bedaa" providerId="AD" clId="Web-{CDF08F12-FACD-ECC9-4FC0-DABB437CB391}" dt="2026-01-20T11:30:27.474" v="76" actId="20577"/>
        <pc:sldMkLst>
          <pc:docMk/>
          <pc:sldMk cId="3734071293" sldId="335"/>
        </pc:sldMkLst>
        <pc:spChg chg="mod">
          <ac:chgData name="Maria Krog Elsfort" userId="S::mare@cancer.dk::70268478-dcb2-4632-9d71-e909719bedaa" providerId="AD" clId="Web-{CDF08F12-FACD-ECC9-4FC0-DABB437CB391}" dt="2026-01-20T11:27:07.030" v="27" actId="20577"/>
          <ac:spMkLst>
            <pc:docMk/>
            <pc:sldMk cId="3734071293" sldId="335"/>
            <ac:spMk id="2" creationId="{34E41883-1DDA-5245-ABB7-00B00B8FE912}"/>
          </ac:spMkLst>
        </pc:spChg>
        <pc:spChg chg="mod">
          <ac:chgData name="Maria Krog Elsfort" userId="S::mare@cancer.dk::70268478-dcb2-4632-9d71-e909719bedaa" providerId="AD" clId="Web-{CDF08F12-FACD-ECC9-4FC0-DABB437CB391}" dt="2026-01-20T11:30:27.474" v="76" actId="20577"/>
          <ac:spMkLst>
            <pc:docMk/>
            <pc:sldMk cId="3734071293" sldId="335"/>
            <ac:spMk id="3" creationId="{811B3255-088B-3847-BC86-AD01F61216E5}"/>
          </ac:spMkLst>
        </pc:spChg>
      </pc:sldChg>
      <pc:sldChg chg="modSp">
        <pc:chgData name="Maria Krog Elsfort" userId="S::mare@cancer.dk::70268478-dcb2-4632-9d71-e909719bedaa" providerId="AD" clId="Web-{CDF08F12-FACD-ECC9-4FC0-DABB437CB391}" dt="2026-01-20T11:45:42.297" v="94" actId="20577"/>
        <pc:sldMkLst>
          <pc:docMk/>
          <pc:sldMk cId="2187844141" sldId="336"/>
        </pc:sldMkLst>
        <pc:spChg chg="mod">
          <ac:chgData name="Maria Krog Elsfort" userId="S::mare@cancer.dk::70268478-dcb2-4632-9d71-e909719bedaa" providerId="AD" clId="Web-{CDF08F12-FACD-ECC9-4FC0-DABB437CB391}" dt="2026-01-20T11:45:42.297" v="94" actId="20577"/>
          <ac:spMkLst>
            <pc:docMk/>
            <pc:sldMk cId="2187844141" sldId="336"/>
            <ac:spMk id="2" creationId="{324C12B9-D1AC-E84C-BACA-B2252D9216A1}"/>
          </ac:spMkLst>
        </pc:spChg>
        <pc:spChg chg="mod">
          <ac:chgData name="Maria Krog Elsfort" userId="S::mare@cancer.dk::70268478-dcb2-4632-9d71-e909719bedaa" providerId="AD" clId="Web-{CDF08F12-FACD-ECC9-4FC0-DABB437CB391}" dt="2026-01-20T11:44:44.451" v="86" actId="20577"/>
          <ac:spMkLst>
            <pc:docMk/>
            <pc:sldMk cId="2187844141" sldId="336"/>
            <ac:spMk id="4" creationId="{67706B41-6123-0248-AEE8-BBC3D7A0E7DC}"/>
          </ac:spMkLst>
        </pc:spChg>
      </pc:sldChg>
      <pc:sldChg chg="ord">
        <pc:chgData name="Maria Krog Elsfort" userId="S::mare@cancer.dk::70268478-dcb2-4632-9d71-e909719bedaa" providerId="AD" clId="Web-{CDF08F12-FACD-ECC9-4FC0-DABB437CB391}" dt="2026-01-20T11:45:58.751" v="95"/>
        <pc:sldMkLst>
          <pc:docMk/>
          <pc:sldMk cId="3695298665" sldId="337"/>
        </pc:sldMkLst>
      </pc:sldChg>
    </pc:docChg>
  </pc:docChgLst>
  <pc:docChgLst>
    <pc:chgData name="Irene Tranholm Damkjær" userId="S::iredam@cancer.dk::8de29e7e-c0d7-4948-af82-0d88da9ad5c5" providerId="AD" clId="Web-{FD9CBCF2-DA7E-A83F-6172-E349EF7BAE25}"/>
    <pc:docChg chg="addSld delSld modSld">
      <pc:chgData name="Irene Tranholm Damkjær" userId="S::iredam@cancer.dk::8de29e7e-c0d7-4948-af82-0d88da9ad5c5" providerId="AD" clId="Web-{FD9CBCF2-DA7E-A83F-6172-E349EF7BAE25}" dt="2026-01-29T11:35:55.605" v="60" actId="1076"/>
      <pc:docMkLst>
        <pc:docMk/>
      </pc:docMkLst>
      <pc:sldChg chg="del">
        <pc:chgData name="Irene Tranholm Damkjær" userId="S::iredam@cancer.dk::8de29e7e-c0d7-4948-af82-0d88da9ad5c5" providerId="AD" clId="Web-{FD9CBCF2-DA7E-A83F-6172-E349EF7BAE25}" dt="2026-01-29T11:25:18.077" v="43"/>
        <pc:sldMkLst>
          <pc:docMk/>
          <pc:sldMk cId="1144112706" sldId="318"/>
        </pc:sldMkLst>
      </pc:sldChg>
      <pc:sldChg chg="modSp">
        <pc:chgData name="Irene Tranholm Damkjær" userId="S::iredam@cancer.dk::8de29e7e-c0d7-4948-af82-0d88da9ad5c5" providerId="AD" clId="Web-{FD9CBCF2-DA7E-A83F-6172-E349EF7BAE25}" dt="2026-01-29T10:34:08.853" v="24" actId="20577"/>
        <pc:sldMkLst>
          <pc:docMk/>
          <pc:sldMk cId="2187844141" sldId="336"/>
        </pc:sldMkLst>
        <pc:spChg chg="mod">
          <ac:chgData name="Irene Tranholm Damkjær" userId="S::iredam@cancer.dk::8de29e7e-c0d7-4948-af82-0d88da9ad5c5" providerId="AD" clId="Web-{FD9CBCF2-DA7E-A83F-6172-E349EF7BAE25}" dt="2026-01-29T10:34:08.853" v="24" actId="20577"/>
          <ac:spMkLst>
            <pc:docMk/>
            <pc:sldMk cId="2187844141" sldId="336"/>
            <ac:spMk id="4" creationId="{67706B41-6123-0248-AEE8-BBC3D7A0E7DC}"/>
          </ac:spMkLst>
        </pc:spChg>
      </pc:sldChg>
      <pc:sldChg chg="modSp">
        <pc:chgData name="Irene Tranholm Damkjær" userId="S::iredam@cancer.dk::8de29e7e-c0d7-4948-af82-0d88da9ad5c5" providerId="AD" clId="Web-{FD9CBCF2-DA7E-A83F-6172-E349EF7BAE25}" dt="2026-01-29T10:31:31.932" v="17" actId="20577"/>
        <pc:sldMkLst>
          <pc:docMk/>
          <pc:sldMk cId="3695298665" sldId="337"/>
        </pc:sldMkLst>
        <pc:spChg chg="mod">
          <ac:chgData name="Irene Tranholm Damkjær" userId="S::iredam@cancer.dk::8de29e7e-c0d7-4948-af82-0d88da9ad5c5" providerId="AD" clId="Web-{FD9CBCF2-DA7E-A83F-6172-E349EF7BAE25}" dt="2026-01-29T10:31:31.932" v="17" actId="20577"/>
          <ac:spMkLst>
            <pc:docMk/>
            <pc:sldMk cId="3695298665" sldId="337"/>
            <ac:spMk id="3" creationId="{63FCCD10-A2D8-7043-B4D9-42D1757A593B}"/>
          </ac:spMkLst>
        </pc:spChg>
      </pc:sldChg>
      <pc:sldChg chg="del">
        <pc:chgData name="Irene Tranholm Damkjær" userId="S::iredam@cancer.dk::8de29e7e-c0d7-4948-af82-0d88da9ad5c5" providerId="AD" clId="Web-{FD9CBCF2-DA7E-A83F-6172-E349EF7BAE25}" dt="2026-01-29T11:25:08.233" v="36"/>
        <pc:sldMkLst>
          <pc:docMk/>
          <pc:sldMk cId="3196372003" sldId="338"/>
        </pc:sldMkLst>
      </pc:sldChg>
      <pc:sldChg chg="del">
        <pc:chgData name="Irene Tranholm Damkjær" userId="S::iredam@cancer.dk::8de29e7e-c0d7-4948-af82-0d88da9ad5c5" providerId="AD" clId="Web-{FD9CBCF2-DA7E-A83F-6172-E349EF7BAE25}" dt="2026-01-29T11:25:09.936" v="37"/>
        <pc:sldMkLst>
          <pc:docMk/>
          <pc:sldMk cId="3593674541" sldId="339"/>
        </pc:sldMkLst>
      </pc:sldChg>
      <pc:sldChg chg="del">
        <pc:chgData name="Irene Tranholm Damkjær" userId="S::iredam@cancer.dk::8de29e7e-c0d7-4948-af82-0d88da9ad5c5" providerId="AD" clId="Web-{FD9CBCF2-DA7E-A83F-6172-E349EF7BAE25}" dt="2026-01-29T11:25:10.780" v="38"/>
        <pc:sldMkLst>
          <pc:docMk/>
          <pc:sldMk cId="4163336625" sldId="340"/>
        </pc:sldMkLst>
      </pc:sldChg>
      <pc:sldChg chg="del">
        <pc:chgData name="Irene Tranholm Damkjær" userId="S::iredam@cancer.dk::8de29e7e-c0d7-4948-af82-0d88da9ad5c5" providerId="AD" clId="Web-{FD9CBCF2-DA7E-A83F-6172-E349EF7BAE25}" dt="2026-01-29T11:25:11.889" v="39"/>
        <pc:sldMkLst>
          <pc:docMk/>
          <pc:sldMk cId="2806173474" sldId="341"/>
        </pc:sldMkLst>
      </pc:sldChg>
      <pc:sldChg chg="del">
        <pc:chgData name="Irene Tranholm Damkjær" userId="S::iredam@cancer.dk::8de29e7e-c0d7-4948-af82-0d88da9ad5c5" providerId="AD" clId="Web-{FD9CBCF2-DA7E-A83F-6172-E349EF7BAE25}" dt="2026-01-29T11:25:12.764" v="40"/>
        <pc:sldMkLst>
          <pc:docMk/>
          <pc:sldMk cId="874642068" sldId="344"/>
        </pc:sldMkLst>
      </pc:sldChg>
      <pc:sldChg chg="del">
        <pc:chgData name="Irene Tranholm Damkjær" userId="S::iredam@cancer.dk::8de29e7e-c0d7-4948-af82-0d88da9ad5c5" providerId="AD" clId="Web-{FD9CBCF2-DA7E-A83F-6172-E349EF7BAE25}" dt="2026-01-29T11:25:14.264" v="41"/>
        <pc:sldMkLst>
          <pc:docMk/>
          <pc:sldMk cId="216955656" sldId="345"/>
        </pc:sldMkLst>
      </pc:sldChg>
      <pc:sldChg chg="del">
        <pc:chgData name="Irene Tranholm Damkjær" userId="S::iredam@cancer.dk::8de29e7e-c0d7-4948-af82-0d88da9ad5c5" providerId="AD" clId="Web-{FD9CBCF2-DA7E-A83F-6172-E349EF7BAE25}" dt="2026-01-29T11:25:15.640" v="42"/>
        <pc:sldMkLst>
          <pc:docMk/>
          <pc:sldMk cId="97437941" sldId="346"/>
        </pc:sldMkLst>
      </pc:sldChg>
      <pc:sldChg chg="addSp delSp modSp">
        <pc:chgData name="Irene Tranholm Damkjær" userId="S::iredam@cancer.dk::8de29e7e-c0d7-4948-af82-0d88da9ad5c5" providerId="AD" clId="Web-{FD9CBCF2-DA7E-A83F-6172-E349EF7BAE25}" dt="2026-01-29T11:35:22.745" v="55" actId="1076"/>
        <pc:sldMkLst>
          <pc:docMk/>
          <pc:sldMk cId="2275511194" sldId="352"/>
        </pc:sldMkLst>
        <pc:spChg chg="del">
          <ac:chgData name="Irene Tranholm Damkjær" userId="S::iredam@cancer.dk::8de29e7e-c0d7-4948-af82-0d88da9ad5c5" providerId="AD" clId="Web-{FD9CBCF2-DA7E-A83F-6172-E349EF7BAE25}" dt="2026-01-29T11:34:30.212" v="44"/>
          <ac:spMkLst>
            <pc:docMk/>
            <pc:sldMk cId="2275511194" sldId="352"/>
            <ac:spMk id="2" creationId="{B07A1AD8-C2CB-074D-A0E3-D973ABC37F85}"/>
          </ac:spMkLst>
        </pc:spChg>
        <pc:spChg chg="del">
          <ac:chgData name="Irene Tranholm Damkjær" userId="S::iredam@cancer.dk::8de29e7e-c0d7-4948-af82-0d88da9ad5c5" providerId="AD" clId="Web-{FD9CBCF2-DA7E-A83F-6172-E349EF7BAE25}" dt="2026-01-29T11:34:39.947" v="47"/>
          <ac:spMkLst>
            <pc:docMk/>
            <pc:sldMk cId="2275511194" sldId="352"/>
            <ac:spMk id="3" creationId="{67B4A4FE-D261-A04E-9B34-C953AEE13CCE}"/>
          </ac:spMkLst>
        </pc:spChg>
        <pc:spChg chg="add mod">
          <ac:chgData name="Irene Tranholm Damkjær" userId="S::iredam@cancer.dk::8de29e7e-c0d7-4948-af82-0d88da9ad5c5" providerId="AD" clId="Web-{FD9CBCF2-DA7E-A83F-6172-E349EF7BAE25}" dt="2026-01-29T11:34:47.385" v="48" actId="1076"/>
          <ac:spMkLst>
            <pc:docMk/>
            <pc:sldMk cId="2275511194" sldId="352"/>
            <ac:spMk id="5" creationId="{16D828BA-BB23-8E46-2920-8E962691EE2D}"/>
          </ac:spMkLst>
        </pc:spChg>
        <pc:spChg chg="add del mod">
          <ac:chgData name="Irene Tranholm Damkjær" userId="S::iredam@cancer.dk::8de29e7e-c0d7-4948-af82-0d88da9ad5c5" providerId="AD" clId="Web-{FD9CBCF2-DA7E-A83F-6172-E349EF7BAE25}" dt="2026-01-29T11:35:02.229" v="50"/>
          <ac:spMkLst>
            <pc:docMk/>
            <pc:sldMk cId="2275511194" sldId="352"/>
            <ac:spMk id="7" creationId="{688C4012-E78C-AF97-F6B1-D73AD30FD888}"/>
          </ac:spMkLst>
        </pc:spChg>
        <pc:spChg chg="add del mod">
          <ac:chgData name="Irene Tranholm Damkjær" userId="S::iredam@cancer.dk::8de29e7e-c0d7-4948-af82-0d88da9ad5c5" providerId="AD" clId="Web-{FD9CBCF2-DA7E-A83F-6172-E349EF7BAE25}" dt="2026-01-29T11:35:09.932" v="52"/>
          <ac:spMkLst>
            <pc:docMk/>
            <pc:sldMk cId="2275511194" sldId="352"/>
            <ac:spMk id="10" creationId="{551B97AD-D907-0B4F-985D-4B3793B063D3}"/>
          </ac:spMkLst>
        </pc:spChg>
        <pc:picChg chg="add del mod ord">
          <ac:chgData name="Irene Tranholm Damkjær" userId="S::iredam@cancer.dk::8de29e7e-c0d7-4948-af82-0d88da9ad5c5" providerId="AD" clId="Web-{FD9CBCF2-DA7E-A83F-6172-E349EF7BAE25}" dt="2026-01-29T11:34:59.510" v="49"/>
          <ac:picMkLst>
            <pc:docMk/>
            <pc:sldMk cId="2275511194" sldId="352"/>
            <ac:picMk id="4" creationId="{B9A571B8-7ED4-EE08-5E77-64ACA26A74F6}"/>
          </ac:picMkLst>
        </pc:picChg>
        <pc:picChg chg="add del mod ord">
          <ac:chgData name="Irene Tranholm Damkjær" userId="S::iredam@cancer.dk::8de29e7e-c0d7-4948-af82-0d88da9ad5c5" providerId="AD" clId="Web-{FD9CBCF2-DA7E-A83F-6172-E349EF7BAE25}" dt="2026-01-29T11:35:07.370" v="51"/>
          <ac:picMkLst>
            <pc:docMk/>
            <pc:sldMk cId="2275511194" sldId="352"/>
            <ac:picMk id="8" creationId="{80802975-AEC4-4EB2-489C-1782F54A7F5D}"/>
          </ac:picMkLst>
        </pc:picChg>
        <pc:picChg chg="add mod">
          <ac:chgData name="Irene Tranholm Damkjær" userId="S::iredam@cancer.dk::8de29e7e-c0d7-4948-af82-0d88da9ad5c5" providerId="AD" clId="Web-{FD9CBCF2-DA7E-A83F-6172-E349EF7BAE25}" dt="2026-01-29T11:35:22.745" v="55" actId="1076"/>
          <ac:picMkLst>
            <pc:docMk/>
            <pc:sldMk cId="2275511194" sldId="352"/>
            <ac:picMk id="11" creationId="{CD6BAFEE-5355-04F8-AA02-7C2C096D87BD}"/>
          </ac:picMkLst>
        </pc:picChg>
      </pc:sldChg>
      <pc:sldChg chg="addSp delSp modSp">
        <pc:chgData name="Irene Tranholm Damkjær" userId="S::iredam@cancer.dk::8de29e7e-c0d7-4948-af82-0d88da9ad5c5" providerId="AD" clId="Web-{FD9CBCF2-DA7E-A83F-6172-E349EF7BAE25}" dt="2026-01-29T09:39:20.012" v="8" actId="1076"/>
        <pc:sldMkLst>
          <pc:docMk/>
          <pc:sldMk cId="2392955060" sldId="362"/>
        </pc:sldMkLst>
        <pc:picChg chg="add mod">
          <ac:chgData name="Irene Tranholm Damkjær" userId="S::iredam@cancer.dk::8de29e7e-c0d7-4948-af82-0d88da9ad5c5" providerId="AD" clId="Web-{FD9CBCF2-DA7E-A83F-6172-E349EF7BAE25}" dt="2026-01-29T09:39:20.012" v="8" actId="1076"/>
          <ac:picMkLst>
            <pc:docMk/>
            <pc:sldMk cId="2392955060" sldId="362"/>
            <ac:picMk id="2" creationId="{6DEE46B5-47D3-82D1-08F2-C88BD3C16ABC}"/>
          </ac:picMkLst>
        </pc:picChg>
        <pc:picChg chg="del">
          <ac:chgData name="Irene Tranholm Damkjær" userId="S::iredam@cancer.dk::8de29e7e-c0d7-4948-af82-0d88da9ad5c5" providerId="AD" clId="Web-{FD9CBCF2-DA7E-A83F-6172-E349EF7BAE25}" dt="2026-01-29T09:38:23.419" v="1"/>
          <ac:picMkLst>
            <pc:docMk/>
            <pc:sldMk cId="2392955060" sldId="362"/>
            <ac:picMk id="11" creationId="{5BD95D8C-ABED-19F9-9D4E-308F6837DB3D}"/>
          </ac:picMkLst>
        </pc:picChg>
        <pc:picChg chg="del">
          <ac:chgData name="Irene Tranholm Damkjær" userId="S::iredam@cancer.dk::8de29e7e-c0d7-4948-af82-0d88da9ad5c5" providerId="AD" clId="Web-{FD9CBCF2-DA7E-A83F-6172-E349EF7BAE25}" dt="2026-01-29T09:38:13.434" v="0"/>
          <ac:picMkLst>
            <pc:docMk/>
            <pc:sldMk cId="2392955060" sldId="362"/>
            <ac:picMk id="12" creationId="{98119438-A003-957B-6C44-A40389BA6311}"/>
          </ac:picMkLst>
        </pc:picChg>
      </pc:sldChg>
      <pc:sldChg chg="addSp delSp modSp">
        <pc:chgData name="Irene Tranholm Damkjær" userId="S::iredam@cancer.dk::8de29e7e-c0d7-4948-af82-0d88da9ad5c5" providerId="AD" clId="Web-{FD9CBCF2-DA7E-A83F-6172-E349EF7BAE25}" dt="2026-01-29T10:31:02.881" v="14" actId="14100"/>
        <pc:sldMkLst>
          <pc:docMk/>
          <pc:sldMk cId="2002081245" sldId="365"/>
        </pc:sldMkLst>
        <pc:picChg chg="add mod">
          <ac:chgData name="Irene Tranholm Damkjær" userId="S::iredam@cancer.dk::8de29e7e-c0d7-4948-af82-0d88da9ad5c5" providerId="AD" clId="Web-{FD9CBCF2-DA7E-A83F-6172-E349EF7BAE25}" dt="2026-01-29T10:31:02.881" v="14" actId="14100"/>
          <ac:picMkLst>
            <pc:docMk/>
            <pc:sldMk cId="2002081245" sldId="365"/>
            <ac:picMk id="2" creationId="{7F7B4B8C-21CD-1EDD-F881-580F779E3200}"/>
          </ac:picMkLst>
        </pc:picChg>
        <pc:picChg chg="del">
          <ac:chgData name="Irene Tranholm Damkjær" userId="S::iredam@cancer.dk::8de29e7e-c0d7-4948-af82-0d88da9ad5c5" providerId="AD" clId="Web-{FD9CBCF2-DA7E-A83F-6172-E349EF7BAE25}" dt="2026-01-29T10:28:46.011" v="9"/>
          <ac:picMkLst>
            <pc:docMk/>
            <pc:sldMk cId="2002081245" sldId="365"/>
            <ac:picMk id="11" creationId="{7DAE8F20-071F-D60A-DC27-C1DE62FE8CB2}"/>
          </ac:picMkLst>
        </pc:picChg>
      </pc:sldChg>
      <pc:sldChg chg="modSp">
        <pc:chgData name="Irene Tranholm Damkjær" userId="S::iredam@cancer.dk::8de29e7e-c0d7-4948-af82-0d88da9ad5c5" providerId="AD" clId="Web-{FD9CBCF2-DA7E-A83F-6172-E349EF7BAE25}" dt="2026-01-29T10:33:32.726" v="20" actId="20577"/>
        <pc:sldMkLst>
          <pc:docMk/>
          <pc:sldMk cId="254417309" sldId="366"/>
        </pc:sldMkLst>
        <pc:spChg chg="mod">
          <ac:chgData name="Irene Tranholm Damkjær" userId="S::iredam@cancer.dk::8de29e7e-c0d7-4948-af82-0d88da9ad5c5" providerId="AD" clId="Web-{FD9CBCF2-DA7E-A83F-6172-E349EF7BAE25}" dt="2026-01-29T10:33:32.726" v="20" actId="20577"/>
          <ac:spMkLst>
            <pc:docMk/>
            <pc:sldMk cId="254417309" sldId="366"/>
            <ac:spMk id="4" creationId="{F0A44815-2CC8-9E69-F741-5FBFCF95E51E}"/>
          </ac:spMkLst>
        </pc:spChg>
      </pc:sldChg>
      <pc:sldChg chg="modSp">
        <pc:chgData name="Irene Tranholm Damkjær" userId="S::iredam@cancer.dk::8de29e7e-c0d7-4948-af82-0d88da9ad5c5" providerId="AD" clId="Web-{FD9CBCF2-DA7E-A83F-6172-E349EF7BAE25}" dt="2026-01-29T11:24:41.215" v="26" actId="20577"/>
        <pc:sldMkLst>
          <pc:docMk/>
          <pc:sldMk cId="2269081308" sldId="367"/>
        </pc:sldMkLst>
        <pc:spChg chg="mod">
          <ac:chgData name="Irene Tranholm Damkjær" userId="S::iredam@cancer.dk::8de29e7e-c0d7-4948-af82-0d88da9ad5c5" providerId="AD" clId="Web-{FD9CBCF2-DA7E-A83F-6172-E349EF7BAE25}" dt="2026-01-29T11:24:41.215" v="26" actId="20577"/>
          <ac:spMkLst>
            <pc:docMk/>
            <pc:sldMk cId="2269081308" sldId="367"/>
            <ac:spMk id="4" creationId="{09C27B04-A77F-CB59-E0F5-E86E86BC3D4B}"/>
          </ac:spMkLst>
        </pc:spChg>
      </pc:sldChg>
      <pc:sldChg chg="modSp">
        <pc:chgData name="Irene Tranholm Damkjær" userId="S::iredam@cancer.dk::8de29e7e-c0d7-4948-af82-0d88da9ad5c5" providerId="AD" clId="Web-{FD9CBCF2-DA7E-A83F-6172-E349EF7BAE25}" dt="2026-01-29T11:24:51.356" v="30" actId="20577"/>
        <pc:sldMkLst>
          <pc:docMk/>
          <pc:sldMk cId="1915857798" sldId="368"/>
        </pc:sldMkLst>
        <pc:spChg chg="mod">
          <ac:chgData name="Irene Tranholm Damkjær" userId="S::iredam@cancer.dk::8de29e7e-c0d7-4948-af82-0d88da9ad5c5" providerId="AD" clId="Web-{FD9CBCF2-DA7E-A83F-6172-E349EF7BAE25}" dt="2026-01-29T11:24:51.356" v="30" actId="20577"/>
          <ac:spMkLst>
            <pc:docMk/>
            <pc:sldMk cId="1915857798" sldId="368"/>
            <ac:spMk id="4" creationId="{C590EA7C-97AB-CE16-85DD-FD88BD182146}"/>
          </ac:spMkLst>
        </pc:spChg>
      </pc:sldChg>
      <pc:sldChg chg="modSp">
        <pc:chgData name="Irene Tranholm Damkjær" userId="S::iredam@cancer.dk::8de29e7e-c0d7-4948-af82-0d88da9ad5c5" providerId="AD" clId="Web-{FD9CBCF2-DA7E-A83F-6172-E349EF7BAE25}" dt="2026-01-29T11:24:57.685" v="35" actId="20577"/>
        <pc:sldMkLst>
          <pc:docMk/>
          <pc:sldMk cId="1474701709" sldId="369"/>
        </pc:sldMkLst>
        <pc:spChg chg="mod">
          <ac:chgData name="Irene Tranholm Damkjær" userId="S::iredam@cancer.dk::8de29e7e-c0d7-4948-af82-0d88da9ad5c5" providerId="AD" clId="Web-{FD9CBCF2-DA7E-A83F-6172-E349EF7BAE25}" dt="2026-01-29T11:24:57.685" v="35" actId="20577"/>
          <ac:spMkLst>
            <pc:docMk/>
            <pc:sldMk cId="1474701709" sldId="369"/>
            <ac:spMk id="4" creationId="{C0F959EF-F572-16D8-8078-6D73A3146C5B}"/>
          </ac:spMkLst>
        </pc:spChg>
      </pc:sldChg>
      <pc:sldChg chg="addSp delSp modSp new">
        <pc:chgData name="Irene Tranholm Damkjær" userId="S::iredam@cancer.dk::8de29e7e-c0d7-4948-af82-0d88da9ad5c5" providerId="AD" clId="Web-{FD9CBCF2-DA7E-A83F-6172-E349EF7BAE25}" dt="2026-01-29T11:35:55.605" v="60" actId="1076"/>
        <pc:sldMkLst>
          <pc:docMk/>
          <pc:sldMk cId="2531711289" sldId="372"/>
        </pc:sldMkLst>
        <pc:spChg chg="del">
          <ac:chgData name="Irene Tranholm Damkjær" userId="S::iredam@cancer.dk::8de29e7e-c0d7-4948-af82-0d88da9ad5c5" providerId="AD" clId="Web-{FD9CBCF2-DA7E-A83F-6172-E349EF7BAE25}" dt="2026-01-29T11:35:47.527" v="57"/>
          <ac:spMkLst>
            <pc:docMk/>
            <pc:sldMk cId="2531711289" sldId="372"/>
            <ac:spMk id="3" creationId="{202D8219-335C-C9B9-9BC3-DA124C3755CA}"/>
          </ac:spMkLst>
        </pc:spChg>
        <pc:spChg chg="add mod">
          <ac:chgData name="Irene Tranholm Damkjær" userId="S::iredam@cancer.dk::8de29e7e-c0d7-4948-af82-0d88da9ad5c5" providerId="AD" clId="Web-{FD9CBCF2-DA7E-A83F-6172-E349EF7BAE25}" dt="2026-01-29T11:35:55.605" v="60" actId="1076"/>
          <ac:spMkLst>
            <pc:docMk/>
            <pc:sldMk cId="2531711289" sldId="372"/>
            <ac:spMk id="4" creationId="{A2D82BE8-8E4C-A477-8B9E-9981FE02FAA4}"/>
          </ac:spMkLst>
        </pc:spChg>
      </pc:sldChg>
    </pc:docChg>
  </pc:docChgLst>
  <pc:docChgLst>
    <pc:chgData name="Maria Krog Elsfort" userId="S::mare@cancer.dk::70268478-dcb2-4632-9d71-e909719bedaa" providerId="AD" clId="Web-{FF59166F-5D35-4F54-3214-208DB452B38B}"/>
    <pc:docChg chg="addSld delSld modSld sldOrd">
      <pc:chgData name="Maria Krog Elsfort" userId="S::mare@cancer.dk::70268478-dcb2-4632-9d71-e909719bedaa" providerId="AD" clId="Web-{FF59166F-5D35-4F54-3214-208DB452B38B}" dt="2026-01-30T21:10:08.076" v="305"/>
      <pc:docMkLst>
        <pc:docMk/>
      </pc:docMkLst>
      <pc:sldChg chg="modSp">
        <pc:chgData name="Maria Krog Elsfort" userId="S::mare@cancer.dk::70268478-dcb2-4632-9d71-e909719bedaa" providerId="AD" clId="Web-{FF59166F-5D35-4F54-3214-208DB452B38B}" dt="2026-01-27T09:26:09.781" v="30" actId="20577"/>
        <pc:sldMkLst>
          <pc:docMk/>
          <pc:sldMk cId="1699678917" sldId="334"/>
        </pc:sldMkLst>
        <pc:spChg chg="mod">
          <ac:chgData name="Maria Krog Elsfort" userId="S::mare@cancer.dk::70268478-dcb2-4632-9d71-e909719bedaa" providerId="AD" clId="Web-{FF59166F-5D35-4F54-3214-208DB452B38B}" dt="2026-01-27T09:26:09.781" v="30" actId="20577"/>
          <ac:spMkLst>
            <pc:docMk/>
            <pc:sldMk cId="1699678917" sldId="334"/>
            <ac:spMk id="3" creationId="{D4C48FCE-283D-E84A-836C-62BCA5794597}"/>
          </ac:spMkLst>
        </pc:spChg>
      </pc:sldChg>
      <pc:sldChg chg="addSp delSp modSp ord addAnim">
        <pc:chgData name="Maria Krog Elsfort" userId="S::mare@cancer.dk::70268478-dcb2-4632-9d71-e909719bedaa" providerId="AD" clId="Web-{FF59166F-5D35-4F54-3214-208DB452B38B}" dt="2026-01-30T21:03:28.188" v="232"/>
        <pc:sldMkLst>
          <pc:docMk/>
          <pc:sldMk cId="2187844141" sldId="336"/>
        </pc:sldMkLst>
        <pc:spChg chg="mod">
          <ac:chgData name="Maria Krog Elsfort" userId="S::mare@cancer.dk::70268478-dcb2-4632-9d71-e909719bedaa" providerId="AD" clId="Web-{FF59166F-5D35-4F54-3214-208DB452B38B}" dt="2026-01-27T10:25:43.044" v="47" actId="20577"/>
          <ac:spMkLst>
            <pc:docMk/>
            <pc:sldMk cId="2187844141" sldId="336"/>
            <ac:spMk id="2" creationId="{324C12B9-D1AC-E84C-BACA-B2252D9216A1}"/>
          </ac:spMkLst>
        </pc:spChg>
        <pc:spChg chg="add mod">
          <ac:chgData name="Maria Krog Elsfort" userId="S::mare@cancer.dk::70268478-dcb2-4632-9d71-e909719bedaa" providerId="AD" clId="Web-{FF59166F-5D35-4F54-3214-208DB452B38B}" dt="2026-01-30T21:03:12.235" v="231" actId="1076"/>
          <ac:spMkLst>
            <pc:docMk/>
            <pc:sldMk cId="2187844141" sldId="336"/>
            <ac:spMk id="3" creationId="{46AB5F95-51F6-7A81-1612-FBE38D500FEF}"/>
          </ac:spMkLst>
        </pc:spChg>
        <pc:spChg chg="mod">
          <ac:chgData name="Maria Krog Elsfort" userId="S::mare@cancer.dk::70268478-dcb2-4632-9d71-e909719bedaa" providerId="AD" clId="Web-{FF59166F-5D35-4F54-3214-208DB452B38B}" dt="2026-01-30T21:00:33.604" v="201" actId="20577"/>
          <ac:spMkLst>
            <pc:docMk/>
            <pc:sldMk cId="2187844141" sldId="336"/>
            <ac:spMk id="4" creationId="{67706B41-6123-0248-AEE8-BBC3D7A0E7DC}"/>
          </ac:spMkLst>
        </pc:spChg>
      </pc:sldChg>
      <pc:sldChg chg="del">
        <pc:chgData name="Maria Krog Elsfort" userId="S::mare@cancer.dk::70268478-dcb2-4632-9d71-e909719bedaa" providerId="AD" clId="Web-{FF59166F-5D35-4F54-3214-208DB452B38B}" dt="2026-01-30T21:09:00.010" v="273"/>
        <pc:sldMkLst>
          <pc:docMk/>
          <pc:sldMk cId="828724897" sldId="342"/>
        </pc:sldMkLst>
      </pc:sldChg>
      <pc:sldChg chg="del">
        <pc:chgData name="Maria Krog Elsfort" userId="S::mare@cancer.dk::70268478-dcb2-4632-9d71-e909719bedaa" providerId="AD" clId="Web-{FF59166F-5D35-4F54-3214-208DB452B38B}" dt="2026-01-30T21:09:00.010" v="271"/>
        <pc:sldMkLst>
          <pc:docMk/>
          <pc:sldMk cId="3604530152" sldId="343"/>
        </pc:sldMkLst>
      </pc:sldChg>
      <pc:sldChg chg="modSp add del">
        <pc:chgData name="Maria Krog Elsfort" userId="S::mare@cancer.dk::70268478-dcb2-4632-9d71-e909719bedaa" providerId="AD" clId="Web-{FF59166F-5D35-4F54-3214-208DB452B38B}" dt="2026-01-30T21:10:08.076" v="305"/>
        <pc:sldMkLst>
          <pc:docMk/>
          <pc:sldMk cId="860500899" sldId="348"/>
        </pc:sldMkLst>
        <pc:spChg chg="mod">
          <ac:chgData name="Maria Krog Elsfort" userId="S::mare@cancer.dk::70268478-dcb2-4632-9d71-e909719bedaa" providerId="AD" clId="Web-{FF59166F-5D35-4F54-3214-208DB452B38B}" dt="2026-01-30T21:09:38.542" v="293" actId="1076"/>
          <ac:spMkLst>
            <pc:docMk/>
            <pc:sldMk cId="860500899" sldId="348"/>
            <ac:spMk id="3" creationId="{B9062C5E-8F0D-0A4F-9CCA-D583E8336020}"/>
          </ac:spMkLst>
        </pc:spChg>
      </pc:sldChg>
      <pc:sldChg chg="del">
        <pc:chgData name="Maria Krog Elsfort" userId="S::mare@cancer.dk::70268478-dcb2-4632-9d71-e909719bedaa" providerId="AD" clId="Web-{FF59166F-5D35-4F54-3214-208DB452B38B}" dt="2026-01-30T21:09:49.701" v="294"/>
        <pc:sldMkLst>
          <pc:docMk/>
          <pc:sldMk cId="969926291" sldId="349"/>
        </pc:sldMkLst>
      </pc:sldChg>
      <pc:sldChg chg="del">
        <pc:chgData name="Maria Krog Elsfort" userId="S::mare@cancer.dk::70268478-dcb2-4632-9d71-e909719bedaa" providerId="AD" clId="Web-{FF59166F-5D35-4F54-3214-208DB452B38B}" dt="2026-01-30T21:09:50.498" v="295"/>
        <pc:sldMkLst>
          <pc:docMk/>
          <pc:sldMk cId="1016604803" sldId="350"/>
        </pc:sldMkLst>
      </pc:sldChg>
      <pc:sldChg chg="del">
        <pc:chgData name="Maria Krog Elsfort" userId="S::mare@cancer.dk::70268478-dcb2-4632-9d71-e909719bedaa" providerId="AD" clId="Web-{FF59166F-5D35-4F54-3214-208DB452B38B}" dt="2026-01-30T21:09:50.982" v="296"/>
        <pc:sldMkLst>
          <pc:docMk/>
          <pc:sldMk cId="3698506742" sldId="351"/>
        </pc:sldMkLst>
      </pc:sldChg>
      <pc:sldChg chg="del">
        <pc:chgData name="Maria Krog Elsfort" userId="S::mare@cancer.dk::70268478-dcb2-4632-9d71-e909719bedaa" providerId="AD" clId="Web-{FF59166F-5D35-4F54-3214-208DB452B38B}" dt="2026-01-30T21:09:52.232" v="297"/>
        <pc:sldMkLst>
          <pc:docMk/>
          <pc:sldMk cId="3686123201" sldId="353"/>
        </pc:sldMkLst>
      </pc:sldChg>
      <pc:sldChg chg="del">
        <pc:chgData name="Maria Krog Elsfort" userId="S::mare@cancer.dk::70268478-dcb2-4632-9d71-e909719bedaa" providerId="AD" clId="Web-{FF59166F-5D35-4F54-3214-208DB452B38B}" dt="2026-01-30T21:09:53.170" v="298"/>
        <pc:sldMkLst>
          <pc:docMk/>
          <pc:sldMk cId="2534309794" sldId="354"/>
        </pc:sldMkLst>
      </pc:sldChg>
      <pc:sldChg chg="del">
        <pc:chgData name="Maria Krog Elsfort" userId="S::mare@cancer.dk::70268478-dcb2-4632-9d71-e909719bedaa" providerId="AD" clId="Web-{FF59166F-5D35-4F54-3214-208DB452B38B}" dt="2026-01-30T21:09:53.670" v="299"/>
        <pc:sldMkLst>
          <pc:docMk/>
          <pc:sldMk cId="4021587206" sldId="355"/>
        </pc:sldMkLst>
      </pc:sldChg>
      <pc:sldChg chg="del">
        <pc:chgData name="Maria Krog Elsfort" userId="S::mare@cancer.dk::70268478-dcb2-4632-9d71-e909719bedaa" providerId="AD" clId="Web-{FF59166F-5D35-4F54-3214-208DB452B38B}" dt="2026-01-30T21:09:54.389" v="300"/>
        <pc:sldMkLst>
          <pc:docMk/>
          <pc:sldMk cId="1583482842" sldId="356"/>
        </pc:sldMkLst>
      </pc:sldChg>
      <pc:sldChg chg="del">
        <pc:chgData name="Maria Krog Elsfort" userId="S::mare@cancer.dk::70268478-dcb2-4632-9d71-e909719bedaa" providerId="AD" clId="Web-{FF59166F-5D35-4F54-3214-208DB452B38B}" dt="2026-01-30T21:09:56.185" v="301"/>
        <pc:sldMkLst>
          <pc:docMk/>
          <pc:sldMk cId="878904160" sldId="357"/>
        </pc:sldMkLst>
      </pc:sldChg>
      <pc:sldChg chg="del">
        <pc:chgData name="Maria Krog Elsfort" userId="S::mare@cancer.dk::70268478-dcb2-4632-9d71-e909719bedaa" providerId="AD" clId="Web-{FF59166F-5D35-4F54-3214-208DB452B38B}" dt="2026-01-30T21:09:59.404" v="303"/>
        <pc:sldMkLst>
          <pc:docMk/>
          <pc:sldMk cId="2756396508" sldId="358"/>
        </pc:sldMkLst>
      </pc:sldChg>
      <pc:sldChg chg="del">
        <pc:chgData name="Maria Krog Elsfort" userId="S::mare@cancer.dk::70268478-dcb2-4632-9d71-e909719bedaa" providerId="AD" clId="Web-{FF59166F-5D35-4F54-3214-208DB452B38B}" dt="2026-01-30T21:09:57.810" v="302"/>
        <pc:sldMkLst>
          <pc:docMk/>
          <pc:sldMk cId="1060827303" sldId="360"/>
        </pc:sldMkLst>
      </pc:sldChg>
      <pc:sldChg chg="delSp modSp add replId">
        <pc:chgData name="Maria Krog Elsfort" userId="S::mare@cancer.dk::70268478-dcb2-4632-9d71-e909719bedaa" providerId="AD" clId="Web-{FF59166F-5D35-4F54-3214-208DB452B38B}" dt="2026-01-30T15:15:14.667" v="155" actId="1076"/>
        <pc:sldMkLst>
          <pc:docMk/>
          <pc:sldMk cId="254417309" sldId="366"/>
        </pc:sldMkLst>
        <pc:spChg chg="mod">
          <ac:chgData name="Maria Krog Elsfort" userId="S::mare@cancer.dk::70268478-dcb2-4632-9d71-e909719bedaa" providerId="AD" clId="Web-{FF59166F-5D35-4F54-3214-208DB452B38B}" dt="2026-01-27T10:35:46.460" v="54" actId="20577"/>
          <ac:spMkLst>
            <pc:docMk/>
            <pc:sldMk cId="254417309" sldId="366"/>
            <ac:spMk id="2" creationId="{B123CA8B-AFFA-AFF8-CB32-82E023A7EE68}"/>
          </ac:spMkLst>
        </pc:spChg>
        <pc:spChg chg="mod">
          <ac:chgData name="Maria Krog Elsfort" userId="S::mare@cancer.dk::70268478-dcb2-4632-9d71-e909719bedaa" providerId="AD" clId="Web-{FF59166F-5D35-4F54-3214-208DB452B38B}" dt="2026-01-30T15:15:14.667" v="155" actId="1076"/>
          <ac:spMkLst>
            <pc:docMk/>
            <pc:sldMk cId="254417309" sldId="366"/>
            <ac:spMk id="4" creationId="{F0A44815-2CC8-9E69-F741-5FBFCF95E51E}"/>
          </ac:spMkLst>
        </pc:spChg>
        <pc:spChg chg="del">
          <ac:chgData name="Maria Krog Elsfort" userId="S::mare@cancer.dk::70268478-dcb2-4632-9d71-e909719bedaa" providerId="AD" clId="Web-{FF59166F-5D35-4F54-3214-208DB452B38B}" dt="2026-01-30T15:13:12.007" v="152"/>
          <ac:spMkLst>
            <pc:docMk/>
            <pc:sldMk cId="254417309" sldId="366"/>
            <ac:spMk id="5" creationId="{BCC32763-7474-555A-2763-29F20753F542}"/>
          </ac:spMkLst>
        </pc:spChg>
      </pc:sldChg>
      <pc:sldChg chg="delSp modSp add replId">
        <pc:chgData name="Maria Krog Elsfort" userId="S::mare@cancer.dk::70268478-dcb2-4632-9d71-e909719bedaa" providerId="AD" clId="Web-{FF59166F-5D35-4F54-3214-208DB452B38B}" dt="2026-01-30T21:04:07.782" v="241" actId="20577"/>
        <pc:sldMkLst>
          <pc:docMk/>
          <pc:sldMk cId="2269081308" sldId="367"/>
        </pc:sldMkLst>
        <pc:spChg chg="mod">
          <ac:chgData name="Maria Krog Elsfort" userId="S::mare@cancer.dk::70268478-dcb2-4632-9d71-e909719bedaa" providerId="AD" clId="Web-{FF59166F-5D35-4F54-3214-208DB452B38B}" dt="2026-01-27T11:25:18.721" v="77" actId="20577"/>
          <ac:spMkLst>
            <pc:docMk/>
            <pc:sldMk cId="2269081308" sldId="367"/>
            <ac:spMk id="2" creationId="{334190F9-063A-CE09-84AC-3FE5CC385BEB}"/>
          </ac:spMkLst>
        </pc:spChg>
        <pc:spChg chg="mod">
          <ac:chgData name="Maria Krog Elsfort" userId="S::mare@cancer.dk::70268478-dcb2-4632-9d71-e909719bedaa" providerId="AD" clId="Web-{FF59166F-5D35-4F54-3214-208DB452B38B}" dt="2026-01-30T21:04:07.782" v="241" actId="20577"/>
          <ac:spMkLst>
            <pc:docMk/>
            <pc:sldMk cId="2269081308" sldId="367"/>
            <ac:spMk id="4" creationId="{09C27B04-A77F-CB59-E0F5-E86E86BC3D4B}"/>
          </ac:spMkLst>
        </pc:spChg>
        <pc:spChg chg="del mod">
          <ac:chgData name="Maria Krog Elsfort" userId="S::mare@cancer.dk::70268478-dcb2-4632-9d71-e909719bedaa" providerId="AD" clId="Web-{FF59166F-5D35-4F54-3214-208DB452B38B}" dt="2026-01-30T21:03:45.063" v="234"/>
          <ac:spMkLst>
            <pc:docMk/>
            <pc:sldMk cId="2269081308" sldId="367"/>
            <ac:spMk id="5" creationId="{2D3D4E9B-57D3-3943-6910-84C11778EB2D}"/>
          </ac:spMkLst>
        </pc:spChg>
      </pc:sldChg>
      <pc:sldChg chg="delSp modSp add replId">
        <pc:chgData name="Maria Krog Elsfort" userId="S::mare@cancer.dk::70268478-dcb2-4632-9d71-e909719bedaa" providerId="AD" clId="Web-{FF59166F-5D35-4F54-3214-208DB452B38B}" dt="2026-01-30T21:04:34.751" v="248" actId="14100"/>
        <pc:sldMkLst>
          <pc:docMk/>
          <pc:sldMk cId="1915857798" sldId="368"/>
        </pc:sldMkLst>
        <pc:spChg chg="mod">
          <ac:chgData name="Maria Krog Elsfort" userId="S::mare@cancer.dk::70268478-dcb2-4632-9d71-e909719bedaa" providerId="AD" clId="Web-{FF59166F-5D35-4F54-3214-208DB452B38B}" dt="2026-01-27T11:26:11.960" v="78" actId="20577"/>
          <ac:spMkLst>
            <pc:docMk/>
            <pc:sldMk cId="1915857798" sldId="368"/>
            <ac:spMk id="2" creationId="{E5BB9D4A-098C-BCA5-E3CE-C107440131FB}"/>
          </ac:spMkLst>
        </pc:spChg>
        <pc:spChg chg="mod">
          <ac:chgData name="Maria Krog Elsfort" userId="S::mare@cancer.dk::70268478-dcb2-4632-9d71-e909719bedaa" providerId="AD" clId="Web-{FF59166F-5D35-4F54-3214-208DB452B38B}" dt="2026-01-30T21:04:34.751" v="248" actId="14100"/>
          <ac:spMkLst>
            <pc:docMk/>
            <pc:sldMk cId="1915857798" sldId="368"/>
            <ac:spMk id="4" creationId="{C590EA7C-97AB-CE16-85DD-FD88BD182146}"/>
          </ac:spMkLst>
        </pc:spChg>
      </pc:sldChg>
      <pc:sldChg chg="delSp modSp add replId">
        <pc:chgData name="Maria Krog Elsfort" userId="S::mare@cancer.dk::70268478-dcb2-4632-9d71-e909719bedaa" providerId="AD" clId="Web-{FF59166F-5D35-4F54-3214-208DB452B38B}" dt="2026-01-30T21:05:52.317" v="269" actId="20577"/>
        <pc:sldMkLst>
          <pc:docMk/>
          <pc:sldMk cId="1474701709" sldId="369"/>
        </pc:sldMkLst>
        <pc:spChg chg="mod">
          <ac:chgData name="Maria Krog Elsfort" userId="S::mare@cancer.dk::70268478-dcb2-4632-9d71-e909719bedaa" providerId="AD" clId="Web-{FF59166F-5D35-4F54-3214-208DB452B38B}" dt="2026-01-27T11:51:50.417" v="92" actId="20577"/>
          <ac:spMkLst>
            <pc:docMk/>
            <pc:sldMk cId="1474701709" sldId="369"/>
            <ac:spMk id="2" creationId="{FCAFD569-64EC-3426-A073-51E9DF44EC16}"/>
          </ac:spMkLst>
        </pc:spChg>
        <pc:spChg chg="mod">
          <ac:chgData name="Maria Krog Elsfort" userId="S::mare@cancer.dk::70268478-dcb2-4632-9d71-e909719bedaa" providerId="AD" clId="Web-{FF59166F-5D35-4F54-3214-208DB452B38B}" dt="2026-01-30T21:05:52.317" v="269" actId="20577"/>
          <ac:spMkLst>
            <pc:docMk/>
            <pc:sldMk cId="1474701709" sldId="369"/>
            <ac:spMk id="4" creationId="{C0F959EF-F572-16D8-8078-6D73A3146C5B}"/>
          </ac:spMkLst>
        </pc:spChg>
      </pc:sldChg>
      <pc:sldChg chg="addSp modSp add replId">
        <pc:chgData name="Maria Krog Elsfort" userId="S::mare@cancer.dk::70268478-dcb2-4632-9d71-e909719bedaa" providerId="AD" clId="Web-{FF59166F-5D35-4F54-3214-208DB452B38B}" dt="2026-01-27T12:14:45.493" v="151" actId="20577"/>
        <pc:sldMkLst>
          <pc:docMk/>
          <pc:sldMk cId="495864079" sldId="371"/>
        </pc:sldMkLst>
        <pc:spChg chg="mod">
          <ac:chgData name="Maria Krog Elsfort" userId="S::mare@cancer.dk::70268478-dcb2-4632-9d71-e909719bedaa" providerId="AD" clId="Web-{FF59166F-5D35-4F54-3214-208DB452B38B}" dt="2026-01-27T12:14:45.493" v="151" actId="20577"/>
          <ac:spMkLst>
            <pc:docMk/>
            <pc:sldMk cId="495864079" sldId="371"/>
            <ac:spMk id="3" creationId="{EFC0E095-2685-8312-2653-DC8594641F9F}"/>
          </ac:spMkLst>
        </pc:spChg>
        <pc:picChg chg="add mod modCrop">
          <ac:chgData name="Maria Krog Elsfort" userId="S::mare@cancer.dk::70268478-dcb2-4632-9d71-e909719bedaa" providerId="AD" clId="Web-{FF59166F-5D35-4F54-3214-208DB452B38B}" dt="2026-01-27T12:14:17.274" v="143"/>
          <ac:picMkLst>
            <pc:docMk/>
            <pc:sldMk cId="495864079" sldId="371"/>
            <ac:picMk id="5" creationId="{8A67ACA0-C8C0-29D3-C0D9-D9ABADC5E571}"/>
          </ac:picMkLst>
        </pc:picChg>
      </pc:sldChg>
      <pc:sldChg chg="addSp delSp modSp new">
        <pc:chgData name="Maria Krog Elsfort" userId="S::mare@cancer.dk::70268478-dcb2-4632-9d71-e909719bedaa" providerId="AD" clId="Web-{FF59166F-5D35-4F54-3214-208DB452B38B}" dt="2026-01-30T20:56:14.642" v="193" actId="1076"/>
        <pc:sldMkLst>
          <pc:docMk/>
          <pc:sldMk cId="3913942065" sldId="374"/>
        </pc:sldMkLst>
        <pc:spChg chg="del mod">
          <ac:chgData name="Maria Krog Elsfort" userId="S::mare@cancer.dk::70268478-dcb2-4632-9d71-e909719bedaa" providerId="AD" clId="Web-{FF59166F-5D35-4F54-3214-208DB452B38B}" dt="2026-01-30T20:52:33.073" v="158"/>
          <ac:spMkLst>
            <pc:docMk/>
            <pc:sldMk cId="3913942065" sldId="374"/>
            <ac:spMk id="2" creationId="{179E6173-A26C-164B-B6A4-49145B4F3ED6}"/>
          </ac:spMkLst>
        </pc:spChg>
        <pc:spChg chg="del">
          <ac:chgData name="Maria Krog Elsfort" userId="S::mare@cancer.dk::70268478-dcb2-4632-9d71-e909719bedaa" providerId="AD" clId="Web-{FF59166F-5D35-4F54-3214-208DB452B38B}" dt="2026-01-30T20:53:09.187" v="166"/>
          <ac:spMkLst>
            <pc:docMk/>
            <pc:sldMk cId="3913942065" sldId="374"/>
            <ac:spMk id="3" creationId="{7C9D3D34-9D9C-6D4A-2BB9-BF0BDE50C5ED}"/>
          </ac:spMkLst>
        </pc:spChg>
        <pc:spChg chg="add del mod">
          <ac:chgData name="Maria Krog Elsfort" userId="S::mare@cancer.dk::70268478-dcb2-4632-9d71-e909719bedaa" providerId="AD" clId="Web-{FF59166F-5D35-4F54-3214-208DB452B38B}" dt="2026-01-30T20:52:40.187" v="161"/>
          <ac:spMkLst>
            <pc:docMk/>
            <pc:sldMk cId="3913942065" sldId="374"/>
            <ac:spMk id="6" creationId="{195DBFD9-7C08-E24F-6F5B-1379F64A9034}"/>
          </ac:spMkLst>
        </pc:spChg>
        <pc:spChg chg="add del">
          <ac:chgData name="Maria Krog Elsfort" userId="S::mare@cancer.dk::70268478-dcb2-4632-9d71-e909719bedaa" providerId="AD" clId="Web-{FF59166F-5D35-4F54-3214-208DB452B38B}" dt="2026-01-30T20:53:42.844" v="172"/>
          <ac:spMkLst>
            <pc:docMk/>
            <pc:sldMk cId="3913942065" sldId="374"/>
            <ac:spMk id="13" creationId="{4E7B2EB3-179C-C583-6F64-4BD7A2B92580}"/>
          </ac:spMkLst>
        </pc:spChg>
        <pc:picChg chg="add del mod ord">
          <ac:chgData name="Maria Krog Elsfort" userId="S::mare@cancer.dk::70268478-dcb2-4632-9d71-e909719bedaa" providerId="AD" clId="Web-{FF59166F-5D35-4F54-3214-208DB452B38B}" dt="2026-01-30T20:52:38.041" v="160"/>
          <ac:picMkLst>
            <pc:docMk/>
            <pc:sldMk cId="3913942065" sldId="374"/>
            <ac:picMk id="4" creationId="{B6010F47-0952-281B-E385-5EAFC76B9178}"/>
          </ac:picMkLst>
        </pc:picChg>
        <pc:picChg chg="add del mod">
          <ac:chgData name="Maria Krog Elsfort" userId="S::mare@cancer.dk::70268478-dcb2-4632-9d71-e909719bedaa" providerId="AD" clId="Web-{FF59166F-5D35-4F54-3214-208DB452B38B}" dt="2026-01-30T20:52:43.780" v="163"/>
          <ac:picMkLst>
            <pc:docMk/>
            <pc:sldMk cId="3913942065" sldId="374"/>
            <ac:picMk id="7" creationId="{32107B30-20B5-D982-9D00-B607497B28BE}"/>
          </ac:picMkLst>
        </pc:picChg>
        <pc:picChg chg="add del mod">
          <ac:chgData name="Maria Krog Elsfort" userId="S::mare@cancer.dk::70268478-dcb2-4632-9d71-e909719bedaa" providerId="AD" clId="Web-{FF59166F-5D35-4F54-3214-208DB452B38B}" dt="2026-01-30T20:56:04.814" v="191"/>
          <ac:picMkLst>
            <pc:docMk/>
            <pc:sldMk cId="3913942065" sldId="374"/>
            <ac:picMk id="8" creationId="{CEFEDF0E-EDCB-8601-C09F-7F8F1D3B724D}"/>
          </ac:picMkLst>
        </pc:picChg>
        <pc:picChg chg="add mod">
          <ac:chgData name="Maria Krog Elsfort" userId="S::mare@cancer.dk::70268478-dcb2-4632-9d71-e909719bedaa" providerId="AD" clId="Web-{FF59166F-5D35-4F54-3214-208DB452B38B}" dt="2026-01-30T20:56:14.642" v="193" actId="1076"/>
          <ac:picMkLst>
            <pc:docMk/>
            <pc:sldMk cId="3913942065" sldId="374"/>
            <ac:picMk id="9" creationId="{43714D88-8C5F-85A5-FFB9-AD12609FDF3A}"/>
          </ac:picMkLst>
        </pc:picChg>
      </pc:sldChg>
      <pc:sldChg chg="modSp new">
        <pc:chgData name="Maria Krog Elsfort" userId="S::mare@cancer.dk::70268478-dcb2-4632-9d71-e909719bedaa" providerId="AD" clId="Web-{FF59166F-5D35-4F54-3214-208DB452B38B}" dt="2026-01-30T20:55:12.392" v="190" actId="20577"/>
        <pc:sldMkLst>
          <pc:docMk/>
          <pc:sldMk cId="702649314" sldId="375"/>
        </pc:sldMkLst>
        <pc:spChg chg="mod">
          <ac:chgData name="Maria Krog Elsfort" userId="S::mare@cancer.dk::70268478-dcb2-4632-9d71-e909719bedaa" providerId="AD" clId="Web-{FF59166F-5D35-4F54-3214-208DB452B38B}" dt="2026-01-30T20:55:12.392" v="190" actId="20577"/>
          <ac:spMkLst>
            <pc:docMk/>
            <pc:sldMk cId="702649314" sldId="375"/>
            <ac:spMk id="3" creationId="{AB4938B2-511F-D16E-FCFB-018F6148C3EC}"/>
          </ac:spMkLst>
        </pc:spChg>
      </pc:sldChg>
      <pc:sldChg chg="new del">
        <pc:chgData name="Maria Krog Elsfort" userId="S::mare@cancer.dk::70268478-dcb2-4632-9d71-e909719bedaa" providerId="AD" clId="Web-{FF59166F-5D35-4F54-3214-208DB452B38B}" dt="2026-01-30T21:09:00.010" v="272"/>
        <pc:sldMkLst>
          <pc:docMk/>
          <pc:sldMk cId="1932707622" sldId="376"/>
        </pc:sldMkLst>
      </pc:sldChg>
    </pc:docChg>
  </pc:docChgLst>
  <pc:docChgLst>
    <pc:chgData name="Irene Tranholm Damkjær" userId="S::iredam@cancer.dk::8de29e7e-c0d7-4948-af82-0d88da9ad5c5" providerId="AD" clId="Web-{7BF58403-4173-7DDC-D686-699D23868DB2}"/>
    <pc:docChg chg="addSld modSld">
      <pc:chgData name="Irene Tranholm Damkjær" userId="S::iredam@cancer.dk::8de29e7e-c0d7-4948-af82-0d88da9ad5c5" providerId="AD" clId="Web-{7BF58403-4173-7DDC-D686-699D23868DB2}" dt="2026-01-30T16:54:38.011" v="30" actId="1076"/>
      <pc:docMkLst>
        <pc:docMk/>
      </pc:docMkLst>
      <pc:sldChg chg="modSp new">
        <pc:chgData name="Irene Tranholm Damkjær" userId="S::iredam@cancer.dk::8de29e7e-c0d7-4948-af82-0d88da9ad5c5" providerId="AD" clId="Web-{7BF58403-4173-7DDC-D686-699D23868DB2}" dt="2026-01-30T16:54:38.011" v="30" actId="1076"/>
        <pc:sldMkLst>
          <pc:docMk/>
          <pc:sldMk cId="1740526933" sldId="373"/>
        </pc:sldMkLst>
        <pc:spChg chg="mod">
          <ac:chgData name="Irene Tranholm Damkjær" userId="S::iredam@cancer.dk::8de29e7e-c0d7-4948-af82-0d88da9ad5c5" providerId="AD" clId="Web-{7BF58403-4173-7DDC-D686-699D23868DB2}" dt="2026-01-30T16:54:38.011" v="30" actId="1076"/>
          <ac:spMkLst>
            <pc:docMk/>
            <pc:sldMk cId="1740526933" sldId="373"/>
            <ac:spMk id="3" creationId="{5B4F47D6-BFE9-2303-C3B8-4E1A77D3E44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ighter" panose="00000500000000000000" pitchFamily="50" charset="0"/>
              </a:defRPr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ighter" panose="00000500000000000000" pitchFamily="50" charset="0"/>
              </a:defRPr>
            </a:lvl1pPr>
          </a:lstStyle>
          <a:p>
            <a:fld id="{8E3DD730-CFB4-F348-81DE-70734850EDC4}" type="datetimeFigureOut">
              <a:rPr lang="da-DK" smtClean="0"/>
              <a:pPr/>
              <a:t>30-01-2026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ighter" panose="00000500000000000000" pitchFamily="50" charset="0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ighter" panose="00000500000000000000" pitchFamily="50" charset="0"/>
              </a:defRPr>
            </a:lvl1pPr>
          </a:lstStyle>
          <a:p>
            <a:fld id="{6B7EE48D-0010-914E-B2E8-612C99007E8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234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ighter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ighter" panose="000005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ighter" panose="000005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ighter" panose="000005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ighter" panose="000005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Præsentation</a:t>
            </a:r>
            <a:r>
              <a:rPr lang="en-US">
                <a:latin typeface="Calibri"/>
                <a:ea typeface="Calibri"/>
                <a:cs typeface="Calibri"/>
              </a:rPr>
              <a:t>: </a:t>
            </a:r>
            <a:r>
              <a:rPr lang="en-US" err="1">
                <a:latin typeface="Calibri"/>
                <a:ea typeface="Calibri"/>
                <a:cs typeface="Calibri"/>
              </a:rPr>
              <a:t>Navn</a:t>
            </a:r>
            <a:r>
              <a:rPr lang="en-US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stafet</a:t>
            </a:r>
            <a:r>
              <a:rPr lang="en-US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rolle</a:t>
            </a:r>
            <a:r>
              <a:rPr lang="en-US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hvor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længe</a:t>
            </a:r>
            <a:r>
              <a:rPr lang="en-US">
                <a:latin typeface="Calibri"/>
                <a:ea typeface="Calibri"/>
                <a:cs typeface="Calibri"/>
              </a:rPr>
              <a:t>, 1 ting der </a:t>
            </a:r>
            <a:r>
              <a:rPr lang="en-US" err="1">
                <a:latin typeface="Calibri"/>
                <a:ea typeface="Calibri"/>
                <a:cs typeface="Calibri"/>
              </a:rPr>
              <a:t>har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virket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på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deres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stafet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EE48D-0010-914E-B2E8-612C99007E8C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42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 låst bille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lang="da-DK" sz="12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skrive præsentationsinformation som navn, projekt samt dato for præsentation.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6E7B25B-9D55-C141-BB7A-C292DA65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2220371"/>
          </a:xfrm>
        </p:spPr>
        <p:txBody>
          <a:bodyPr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B1612E-1BEA-4D4D-A5C3-B8FD64576557}"/>
              </a:ext>
            </a:extLst>
          </p:cNvPr>
          <p:cNvSpPr txBox="1"/>
          <p:nvPr userDrawn="1"/>
        </p:nvSpPr>
        <p:spPr>
          <a:xfrm>
            <a:off x="391088" y="6186668"/>
            <a:ext cx="2817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>
                <a:solidFill>
                  <a:schemeClr val="bg1"/>
                </a:solidFill>
                <a:latin typeface="+mj-lt"/>
              </a:rPr>
              <a:t>Stafet For Livet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0264448-F09C-0740-8ECD-0CA3EB29B5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2133" y="5294997"/>
            <a:ext cx="1400395" cy="14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2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smalt 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30-01-2026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EA555E-E042-9D42-9087-F2BE8FE314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FEFB64EE-A3B5-474D-A259-135F3D8602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3348000" cy="60579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  <a:br>
              <a:rPr lang="da-DK"/>
            </a:br>
            <a:r>
              <a:rPr lang="da-DK"/>
              <a:t>eller ved at trække og slippe </a:t>
            </a:r>
            <a:br>
              <a:rPr lang="da-DK"/>
            </a:br>
            <a:r>
              <a:rPr lang="da-DK"/>
              <a:t>billedet ind på slidet</a:t>
            </a:r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E65C4BE-B131-D041-8FDA-BB870C741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441325"/>
            <a:ext cx="8054975" cy="82933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tekst 15">
            <a:extLst>
              <a:ext uri="{FF2B5EF4-FFF2-40B4-BE49-F238E27FC236}">
                <a16:creationId xmlns:a16="http://schemas.microsoft.com/office/drawing/2014/main" id="{BE67AAEE-28B8-2241-8290-057B26464D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5723" y="1805049"/>
            <a:ext cx="5522026" cy="950026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skrive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lacinia</a:t>
            </a:r>
            <a:r>
              <a:rPr lang="da-DK"/>
              <a:t> </a:t>
            </a:r>
            <a:r>
              <a:rPr lang="da-DK" err="1"/>
              <a:t>vehicula</a:t>
            </a:r>
            <a:r>
              <a:rPr lang="da-DK"/>
              <a:t> </a:t>
            </a:r>
            <a:r>
              <a:rPr lang="da-DK" err="1"/>
              <a:t>orci</a:t>
            </a:r>
            <a:r>
              <a:rPr lang="da-DK"/>
              <a:t> </a:t>
            </a:r>
            <a:r>
              <a:rPr lang="da-DK" err="1"/>
              <a:t>cras</a:t>
            </a:r>
            <a:r>
              <a:rPr lang="da-DK"/>
              <a:t> </a:t>
            </a:r>
            <a:r>
              <a:rPr lang="da-DK" err="1"/>
              <a:t>pretium</a:t>
            </a:r>
            <a:r>
              <a:rPr lang="da-DK"/>
              <a:t>, </a:t>
            </a:r>
            <a:r>
              <a:rPr lang="da-DK" err="1"/>
              <a:t>lobortis</a:t>
            </a:r>
            <a:r>
              <a:rPr lang="da-DK"/>
              <a:t> </a:t>
            </a:r>
            <a:r>
              <a:rPr lang="da-DK" err="1"/>
              <a:t>risus</a:t>
            </a:r>
            <a:r>
              <a:rPr lang="da-DK"/>
              <a:t> </a:t>
            </a:r>
            <a:r>
              <a:rPr lang="da-DK" err="1"/>
              <a:t>lacus</a:t>
            </a:r>
            <a:r>
              <a:rPr lang="da-DK"/>
              <a:t>, </a:t>
            </a:r>
            <a:r>
              <a:rPr lang="da-DK" err="1"/>
              <a:t>tellus</a:t>
            </a:r>
            <a:r>
              <a:rPr lang="da-DK"/>
              <a:t> </a:t>
            </a:r>
            <a:r>
              <a:rPr lang="da-DK" err="1"/>
              <a:t>aliquam</a:t>
            </a:r>
            <a:r>
              <a:rPr lang="da-DK"/>
              <a:t> </a:t>
            </a:r>
            <a:r>
              <a:rPr lang="da-DK" err="1"/>
              <a:t>blandit</a:t>
            </a:r>
            <a:r>
              <a:rPr lang="da-DK"/>
              <a:t> </a:t>
            </a:r>
            <a:r>
              <a:rPr lang="da-DK" err="1"/>
              <a:t>sapien</a:t>
            </a:r>
            <a:r>
              <a:rPr lang="da-DK"/>
              <a:t> nec </a:t>
            </a:r>
            <a:r>
              <a:rPr lang="da-DK" err="1"/>
              <a:t>aptent</a:t>
            </a:r>
            <a:r>
              <a:rPr lang="da-DK"/>
              <a:t> </a:t>
            </a:r>
            <a:r>
              <a:rPr lang="da-DK" err="1"/>
              <a:t>cras</a:t>
            </a:r>
            <a:r>
              <a:rPr lang="da-DK"/>
              <a:t>, </a:t>
            </a:r>
            <a:r>
              <a:rPr lang="da-DK" err="1"/>
              <a:t>egestas</a:t>
            </a:r>
            <a:r>
              <a:rPr lang="da-DK"/>
              <a:t> vivamus.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FA5CE2C6-A510-5143-8695-6D1337265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031" y="3072852"/>
            <a:ext cx="5472113" cy="204541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BBADFB-A6C7-B44C-A526-C14AFA4EAD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433" y="5282796"/>
            <a:ext cx="1415771" cy="14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3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billede i grafik til venstre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D0181CB-5441-004D-A50B-75D5B24963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20548822">
            <a:off x="-2554401" y="-2072892"/>
            <a:ext cx="10919137" cy="10985771"/>
          </a:xfrm>
          <a:prstGeom prst="star5">
            <a:avLst/>
          </a:prstGeom>
          <a:solidFill>
            <a:schemeClr val="accent3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tilføje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30-01-2026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EA555E-E042-9D42-9087-F2BE8FE314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E5A4EB5-F25A-EE40-9F89-4C899CD87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462" y="441325"/>
            <a:ext cx="5472113" cy="82933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tekst 15">
            <a:extLst>
              <a:ext uri="{FF2B5EF4-FFF2-40B4-BE49-F238E27FC236}">
                <a16:creationId xmlns:a16="http://schemas.microsoft.com/office/drawing/2014/main" id="{99E5F70B-7E00-E549-AC85-97B38DC224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0836" y="1805049"/>
            <a:ext cx="3751365" cy="950026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skrive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lacinia</a:t>
            </a:r>
            <a:r>
              <a:rPr lang="da-DK"/>
              <a:t> </a:t>
            </a:r>
            <a:r>
              <a:rPr lang="da-DK" err="1"/>
              <a:t>vehicula</a:t>
            </a:r>
            <a:r>
              <a:rPr lang="da-DK"/>
              <a:t> </a:t>
            </a:r>
            <a:r>
              <a:rPr lang="da-DK" err="1"/>
              <a:t>orci</a:t>
            </a:r>
            <a:r>
              <a:rPr lang="da-DK"/>
              <a:t> </a:t>
            </a:r>
            <a:r>
              <a:rPr lang="da-DK" err="1"/>
              <a:t>cras</a:t>
            </a:r>
            <a:r>
              <a:rPr lang="da-DK"/>
              <a:t> </a:t>
            </a:r>
            <a:r>
              <a:rPr lang="da-DK" err="1"/>
              <a:t>pretium</a:t>
            </a:r>
            <a:r>
              <a:rPr lang="da-DK"/>
              <a:t>, </a:t>
            </a:r>
            <a:r>
              <a:rPr lang="da-DK" err="1"/>
              <a:t>lobortis</a:t>
            </a:r>
            <a:r>
              <a:rPr lang="da-DK"/>
              <a:t> </a:t>
            </a:r>
            <a:r>
              <a:rPr lang="da-DK" err="1"/>
              <a:t>risus</a:t>
            </a:r>
            <a:r>
              <a:rPr lang="da-DK"/>
              <a:t> </a:t>
            </a:r>
            <a:r>
              <a:rPr lang="da-DK" err="1"/>
              <a:t>lacus</a:t>
            </a:r>
            <a:endParaRPr lang="da-DK"/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100A6956-F6D0-534F-B9F1-256740E30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790" y="3072853"/>
            <a:ext cx="3717457" cy="20572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F8E5F9-C207-294A-AAF4-4FDBA5C6D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433" y="5282796"/>
            <a:ext cx="1415771" cy="14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2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billede i grafik til højre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117B8B9D-1C27-7A43-811B-3DE63864EDD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rot="1014088">
            <a:off x="3392262" y="-2500956"/>
            <a:ext cx="10919137" cy="10985771"/>
          </a:xfrm>
          <a:prstGeom prst="star5">
            <a:avLst/>
          </a:prstGeom>
          <a:solidFill>
            <a:schemeClr val="accent3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tilføje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30-01-2026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21BFC8E-7582-E146-9FB6-BFFE064A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5472113" cy="82933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E6AF3016-1CC0-D645-8516-6C519E87CD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9799" y="1805049"/>
            <a:ext cx="3751365" cy="950026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skrive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lacinia</a:t>
            </a:r>
            <a:r>
              <a:rPr lang="da-DK"/>
              <a:t> </a:t>
            </a:r>
            <a:r>
              <a:rPr lang="da-DK" err="1"/>
              <a:t>vehicula</a:t>
            </a:r>
            <a:r>
              <a:rPr lang="da-DK"/>
              <a:t> </a:t>
            </a:r>
            <a:r>
              <a:rPr lang="da-DK" err="1"/>
              <a:t>orci</a:t>
            </a:r>
            <a:r>
              <a:rPr lang="da-DK"/>
              <a:t> </a:t>
            </a:r>
            <a:r>
              <a:rPr lang="da-DK" err="1"/>
              <a:t>cras</a:t>
            </a:r>
            <a:r>
              <a:rPr lang="da-DK"/>
              <a:t> </a:t>
            </a:r>
            <a:r>
              <a:rPr lang="da-DK" err="1"/>
              <a:t>pretium</a:t>
            </a:r>
            <a:r>
              <a:rPr lang="da-DK"/>
              <a:t>, </a:t>
            </a:r>
            <a:r>
              <a:rPr lang="da-DK" err="1"/>
              <a:t>lobortis</a:t>
            </a:r>
            <a:r>
              <a:rPr lang="da-DK"/>
              <a:t> </a:t>
            </a:r>
            <a:r>
              <a:rPr lang="da-DK" err="1"/>
              <a:t>risus</a:t>
            </a:r>
            <a:r>
              <a:rPr lang="da-DK"/>
              <a:t> </a:t>
            </a:r>
            <a:r>
              <a:rPr lang="da-DK" err="1"/>
              <a:t>lacus</a:t>
            </a:r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BF5EAA9A-48FB-8C4A-A2E6-C8080BF35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753" y="3072853"/>
            <a:ext cx="3717457" cy="20572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1992C7-026B-2740-9CBA-FA0943D39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433" y="5282796"/>
            <a:ext cx="1415771" cy="14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77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4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30-01-2026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F85F721B-CE4C-834D-A203-F24DECCF9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914400"/>
            <a:ext cx="11233150" cy="355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a-DK"/>
              <a:t>Klik for at skrive underrubrik</a:t>
            </a:r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tekst 6">
            <a:extLst>
              <a:ext uri="{FF2B5EF4-FFF2-40B4-BE49-F238E27FC236}">
                <a16:creationId xmlns:a16="http://schemas.microsoft.com/office/drawing/2014/main" id="{E844BF1E-F373-524E-9B0A-63CCC6887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1808" y="2565400"/>
            <a:ext cx="2376000" cy="27173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Klik for at indsætte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consectetuer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. </a:t>
            </a:r>
            <a:r>
              <a:rPr lang="da-DK" err="1"/>
              <a:t>Maecenas</a:t>
            </a:r>
            <a:r>
              <a:rPr lang="da-DK"/>
              <a:t> </a:t>
            </a:r>
            <a:r>
              <a:rPr lang="da-DK" err="1"/>
              <a:t>porttitor</a:t>
            </a:r>
            <a:r>
              <a:rPr lang="da-DK"/>
              <a:t> </a:t>
            </a:r>
            <a:r>
              <a:rPr lang="da-DK" err="1"/>
              <a:t>congue</a:t>
            </a:r>
            <a:r>
              <a:rPr lang="da-DK"/>
              <a:t> </a:t>
            </a:r>
            <a:r>
              <a:rPr lang="da-DK" err="1"/>
              <a:t>massa</a:t>
            </a:r>
            <a:r>
              <a:rPr lang="da-DK"/>
              <a:t>. </a:t>
            </a:r>
            <a:r>
              <a:rPr lang="da-DK" err="1"/>
              <a:t>Fusce</a:t>
            </a:r>
            <a:r>
              <a:rPr lang="da-DK"/>
              <a:t> </a:t>
            </a:r>
            <a:r>
              <a:rPr lang="da-DK" err="1"/>
              <a:t>posuere</a:t>
            </a:r>
            <a:r>
              <a:rPr lang="da-DK"/>
              <a:t>,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sed</a:t>
            </a:r>
            <a:r>
              <a:rPr lang="da-DK"/>
              <a:t> </a:t>
            </a:r>
            <a:r>
              <a:rPr lang="da-DK" err="1"/>
              <a:t>pulvinar</a:t>
            </a:r>
            <a:r>
              <a:rPr lang="da-DK"/>
              <a:t> </a:t>
            </a:r>
            <a:r>
              <a:rPr lang="da-DK" err="1"/>
              <a:t>ultricies</a:t>
            </a:r>
            <a:r>
              <a:rPr lang="da-DK"/>
              <a:t>, </a:t>
            </a:r>
            <a:r>
              <a:rPr lang="da-DK" err="1"/>
              <a:t>purus</a:t>
            </a:r>
            <a:r>
              <a:rPr lang="da-DK"/>
              <a:t> </a:t>
            </a:r>
            <a:r>
              <a:rPr lang="da-DK" err="1"/>
              <a:t>lectus</a:t>
            </a:r>
            <a:r>
              <a:rPr lang="da-DK"/>
              <a:t> </a:t>
            </a:r>
            <a:r>
              <a:rPr lang="da-DK" err="1"/>
              <a:t>malesuada</a:t>
            </a:r>
            <a:endParaRPr lang="da-DK"/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9E985FD-C073-9D41-96D3-6556EC8957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31808" y="2159000"/>
            <a:ext cx="2376000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Indsæt overskrift her</a:t>
            </a:r>
          </a:p>
        </p:txBody>
      </p:sp>
      <p:sp>
        <p:nvSpPr>
          <p:cNvPr id="19" name="Pladsholder til tekst 6">
            <a:extLst>
              <a:ext uri="{FF2B5EF4-FFF2-40B4-BE49-F238E27FC236}">
                <a16:creationId xmlns:a16="http://schemas.microsoft.com/office/drawing/2014/main" id="{52F95F0E-7A5D-4048-8BBA-C35CB5A7B3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2565400"/>
            <a:ext cx="2376000" cy="27173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Klik for at indsætte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consectetuer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. </a:t>
            </a:r>
            <a:r>
              <a:rPr lang="da-DK" err="1"/>
              <a:t>Maecenas</a:t>
            </a:r>
            <a:r>
              <a:rPr lang="da-DK"/>
              <a:t> </a:t>
            </a:r>
            <a:r>
              <a:rPr lang="da-DK" err="1"/>
              <a:t>porttitor</a:t>
            </a:r>
            <a:r>
              <a:rPr lang="da-DK"/>
              <a:t> </a:t>
            </a:r>
            <a:r>
              <a:rPr lang="da-DK" err="1"/>
              <a:t>congue</a:t>
            </a:r>
            <a:r>
              <a:rPr lang="da-DK"/>
              <a:t> </a:t>
            </a:r>
            <a:r>
              <a:rPr lang="da-DK" err="1"/>
              <a:t>massa</a:t>
            </a:r>
            <a:r>
              <a:rPr lang="da-DK"/>
              <a:t>. </a:t>
            </a:r>
            <a:r>
              <a:rPr lang="da-DK" err="1"/>
              <a:t>Fusce</a:t>
            </a:r>
            <a:r>
              <a:rPr lang="da-DK"/>
              <a:t> </a:t>
            </a:r>
            <a:r>
              <a:rPr lang="da-DK" err="1"/>
              <a:t>posuere</a:t>
            </a:r>
            <a:r>
              <a:rPr lang="da-DK"/>
              <a:t>,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sed</a:t>
            </a:r>
            <a:r>
              <a:rPr lang="da-DK"/>
              <a:t> </a:t>
            </a:r>
            <a:r>
              <a:rPr lang="da-DK" err="1"/>
              <a:t>pulvinar</a:t>
            </a:r>
            <a:r>
              <a:rPr lang="da-DK"/>
              <a:t> </a:t>
            </a:r>
            <a:r>
              <a:rPr lang="da-DK" err="1"/>
              <a:t>ultricies</a:t>
            </a:r>
            <a:r>
              <a:rPr lang="da-DK"/>
              <a:t>, </a:t>
            </a:r>
            <a:r>
              <a:rPr lang="da-DK" err="1"/>
              <a:t>purus</a:t>
            </a:r>
            <a:r>
              <a:rPr lang="da-DK"/>
              <a:t> </a:t>
            </a:r>
            <a:r>
              <a:rPr lang="da-DK" err="1"/>
              <a:t>lectus</a:t>
            </a:r>
            <a:r>
              <a:rPr lang="da-DK"/>
              <a:t> </a:t>
            </a:r>
            <a:r>
              <a:rPr lang="da-DK" err="1"/>
              <a:t>malesuada</a:t>
            </a:r>
            <a:endParaRPr lang="da-DK"/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44428DFB-DC1A-6345-B6B2-C8355DBD8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25" y="2159000"/>
            <a:ext cx="2376000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Indsæt overskrift her</a:t>
            </a:r>
          </a:p>
        </p:txBody>
      </p:sp>
      <p:sp>
        <p:nvSpPr>
          <p:cNvPr id="22" name="Pladsholder til tekst 6">
            <a:extLst>
              <a:ext uri="{FF2B5EF4-FFF2-40B4-BE49-F238E27FC236}">
                <a16:creationId xmlns:a16="http://schemas.microsoft.com/office/drawing/2014/main" id="{2259C958-947E-4940-87D5-9C471C5C59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36575" y="2565400"/>
            <a:ext cx="2376000" cy="27173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Klik for at indsætte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consectetuer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. </a:t>
            </a:r>
            <a:r>
              <a:rPr lang="da-DK" err="1"/>
              <a:t>Maecenas</a:t>
            </a:r>
            <a:r>
              <a:rPr lang="da-DK"/>
              <a:t> </a:t>
            </a:r>
            <a:r>
              <a:rPr lang="da-DK" err="1"/>
              <a:t>porttitor</a:t>
            </a:r>
            <a:r>
              <a:rPr lang="da-DK"/>
              <a:t> </a:t>
            </a:r>
            <a:r>
              <a:rPr lang="da-DK" err="1"/>
              <a:t>congue</a:t>
            </a:r>
            <a:r>
              <a:rPr lang="da-DK"/>
              <a:t> </a:t>
            </a:r>
            <a:r>
              <a:rPr lang="da-DK" err="1"/>
              <a:t>massa</a:t>
            </a:r>
            <a:r>
              <a:rPr lang="da-DK"/>
              <a:t>. </a:t>
            </a:r>
            <a:r>
              <a:rPr lang="da-DK" err="1"/>
              <a:t>Fusce</a:t>
            </a:r>
            <a:r>
              <a:rPr lang="da-DK"/>
              <a:t> </a:t>
            </a:r>
            <a:r>
              <a:rPr lang="da-DK" err="1"/>
              <a:t>posuere</a:t>
            </a:r>
            <a:r>
              <a:rPr lang="da-DK"/>
              <a:t>,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sed</a:t>
            </a:r>
            <a:r>
              <a:rPr lang="da-DK"/>
              <a:t> </a:t>
            </a:r>
            <a:r>
              <a:rPr lang="da-DK" err="1"/>
              <a:t>pulvinar</a:t>
            </a:r>
            <a:r>
              <a:rPr lang="da-DK"/>
              <a:t> </a:t>
            </a:r>
            <a:r>
              <a:rPr lang="da-DK" err="1"/>
              <a:t>ultricies</a:t>
            </a:r>
            <a:r>
              <a:rPr lang="da-DK"/>
              <a:t>, </a:t>
            </a:r>
            <a:r>
              <a:rPr lang="da-DK" err="1"/>
              <a:t>purus</a:t>
            </a:r>
            <a:r>
              <a:rPr lang="da-DK"/>
              <a:t> </a:t>
            </a:r>
            <a:r>
              <a:rPr lang="da-DK" err="1"/>
              <a:t>lectus</a:t>
            </a:r>
            <a:r>
              <a:rPr lang="da-DK"/>
              <a:t> </a:t>
            </a:r>
            <a:r>
              <a:rPr lang="da-DK" err="1"/>
              <a:t>malesuada</a:t>
            </a:r>
            <a:endParaRPr lang="da-DK"/>
          </a:p>
        </p:txBody>
      </p:sp>
      <p:sp>
        <p:nvSpPr>
          <p:cNvPr id="24" name="Pladsholder til tekst 6">
            <a:extLst>
              <a:ext uri="{FF2B5EF4-FFF2-40B4-BE49-F238E27FC236}">
                <a16:creationId xmlns:a16="http://schemas.microsoft.com/office/drawing/2014/main" id="{331EE2F2-9591-1343-80C7-86DE5DF59A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36575" y="2159000"/>
            <a:ext cx="2376000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Indsæt overskrift her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4460B104-B312-F641-8867-3716744F7C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84191" y="2565400"/>
            <a:ext cx="2376000" cy="27173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Klik for at indsætte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consectetuer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. </a:t>
            </a:r>
            <a:r>
              <a:rPr lang="da-DK" err="1"/>
              <a:t>Maecenas</a:t>
            </a:r>
            <a:r>
              <a:rPr lang="da-DK"/>
              <a:t> </a:t>
            </a:r>
            <a:r>
              <a:rPr lang="da-DK" err="1"/>
              <a:t>porttitor</a:t>
            </a:r>
            <a:r>
              <a:rPr lang="da-DK"/>
              <a:t> </a:t>
            </a:r>
            <a:r>
              <a:rPr lang="da-DK" err="1"/>
              <a:t>congue</a:t>
            </a:r>
            <a:r>
              <a:rPr lang="da-DK"/>
              <a:t> </a:t>
            </a:r>
            <a:r>
              <a:rPr lang="da-DK" err="1"/>
              <a:t>massa</a:t>
            </a:r>
            <a:r>
              <a:rPr lang="da-DK"/>
              <a:t>. </a:t>
            </a:r>
            <a:r>
              <a:rPr lang="da-DK" err="1"/>
              <a:t>Fusce</a:t>
            </a:r>
            <a:r>
              <a:rPr lang="da-DK"/>
              <a:t> </a:t>
            </a:r>
            <a:r>
              <a:rPr lang="da-DK" err="1"/>
              <a:t>posuere</a:t>
            </a:r>
            <a:r>
              <a:rPr lang="da-DK"/>
              <a:t>,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sed</a:t>
            </a:r>
            <a:r>
              <a:rPr lang="da-DK"/>
              <a:t> </a:t>
            </a:r>
            <a:r>
              <a:rPr lang="da-DK" err="1"/>
              <a:t>pulvinar</a:t>
            </a:r>
            <a:r>
              <a:rPr lang="da-DK"/>
              <a:t> </a:t>
            </a:r>
            <a:r>
              <a:rPr lang="da-DK" err="1"/>
              <a:t>ultricies</a:t>
            </a:r>
            <a:r>
              <a:rPr lang="da-DK"/>
              <a:t>, </a:t>
            </a:r>
            <a:r>
              <a:rPr lang="da-DK" err="1"/>
              <a:t>purus</a:t>
            </a:r>
            <a:r>
              <a:rPr lang="da-DK"/>
              <a:t> </a:t>
            </a:r>
            <a:r>
              <a:rPr lang="da-DK" err="1"/>
              <a:t>lectus</a:t>
            </a:r>
            <a:r>
              <a:rPr lang="da-DK"/>
              <a:t> </a:t>
            </a:r>
            <a:r>
              <a:rPr lang="da-DK" err="1"/>
              <a:t>malesuada</a:t>
            </a:r>
            <a:endParaRPr lang="da-DK"/>
          </a:p>
        </p:txBody>
      </p:sp>
      <p:sp>
        <p:nvSpPr>
          <p:cNvPr id="27" name="Pladsholder til tekst 6">
            <a:extLst>
              <a:ext uri="{FF2B5EF4-FFF2-40B4-BE49-F238E27FC236}">
                <a16:creationId xmlns:a16="http://schemas.microsoft.com/office/drawing/2014/main" id="{A91DF1BB-0277-0F4E-AB63-4A4648C37E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84191" y="2159000"/>
            <a:ext cx="2376000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Indsæt overskrift her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BF74529-4DF5-5F4C-AA3D-F6F24B287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433" y="5282796"/>
            <a:ext cx="1415771" cy="14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03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4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30-01-2026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F85F721B-CE4C-834D-A203-F24DECCF9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914400"/>
            <a:ext cx="11233150" cy="355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a-DK"/>
              <a:t>Klik for at skrive underrubrik</a:t>
            </a:r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9" name="Pladsholder til tekst 6">
            <a:extLst>
              <a:ext uri="{FF2B5EF4-FFF2-40B4-BE49-F238E27FC236}">
                <a16:creationId xmlns:a16="http://schemas.microsoft.com/office/drawing/2014/main" id="{52F95F0E-7A5D-4048-8BBA-C35CB5A7B3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6" y="2057400"/>
            <a:ext cx="5472112" cy="133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Klik for at indsætte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consectetuer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. </a:t>
            </a:r>
            <a:r>
              <a:rPr lang="da-DK" err="1"/>
              <a:t>Maecenas</a:t>
            </a:r>
            <a:r>
              <a:rPr lang="da-DK"/>
              <a:t> </a:t>
            </a:r>
            <a:r>
              <a:rPr lang="da-DK" err="1"/>
              <a:t>porttitor</a:t>
            </a:r>
            <a:r>
              <a:rPr lang="da-DK"/>
              <a:t> </a:t>
            </a:r>
            <a:r>
              <a:rPr lang="da-DK" err="1"/>
              <a:t>congue</a:t>
            </a:r>
            <a:r>
              <a:rPr lang="da-DK"/>
              <a:t> </a:t>
            </a:r>
            <a:r>
              <a:rPr lang="da-DK" err="1"/>
              <a:t>massa</a:t>
            </a:r>
            <a:r>
              <a:rPr lang="da-DK"/>
              <a:t>. </a:t>
            </a:r>
            <a:r>
              <a:rPr lang="da-DK" err="1"/>
              <a:t>Fusce</a:t>
            </a:r>
            <a:r>
              <a:rPr lang="da-DK"/>
              <a:t> </a:t>
            </a:r>
            <a:r>
              <a:rPr lang="da-DK" err="1"/>
              <a:t>posuere</a:t>
            </a:r>
            <a:r>
              <a:rPr lang="da-DK"/>
              <a:t>,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sed</a:t>
            </a:r>
            <a:r>
              <a:rPr lang="da-DK"/>
              <a:t> </a:t>
            </a:r>
            <a:r>
              <a:rPr lang="da-DK" err="1"/>
              <a:t>pulvinar</a:t>
            </a:r>
            <a:r>
              <a:rPr lang="da-DK"/>
              <a:t> </a:t>
            </a:r>
            <a:r>
              <a:rPr lang="da-DK" err="1"/>
              <a:t>ultricies</a:t>
            </a:r>
            <a:r>
              <a:rPr lang="da-DK"/>
              <a:t>, </a:t>
            </a:r>
            <a:r>
              <a:rPr lang="da-DK" err="1"/>
              <a:t>purus</a:t>
            </a:r>
            <a:r>
              <a:rPr lang="da-DK"/>
              <a:t> </a:t>
            </a:r>
            <a:r>
              <a:rPr lang="da-DK" err="1"/>
              <a:t>lectus</a:t>
            </a:r>
            <a:r>
              <a:rPr lang="da-DK"/>
              <a:t> </a:t>
            </a:r>
            <a:r>
              <a:rPr lang="da-DK" err="1"/>
              <a:t>malesuada</a:t>
            </a:r>
            <a:endParaRPr lang="da-DK"/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44428DFB-DC1A-6345-B6B2-C8355DBD8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26" y="1651000"/>
            <a:ext cx="5472112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Indsæt overskrift her</a:t>
            </a:r>
          </a:p>
        </p:txBody>
      </p:sp>
      <p:sp>
        <p:nvSpPr>
          <p:cNvPr id="30" name="Pladsholder til tekst 6">
            <a:extLst>
              <a:ext uri="{FF2B5EF4-FFF2-40B4-BE49-F238E27FC236}">
                <a16:creationId xmlns:a16="http://schemas.microsoft.com/office/drawing/2014/main" id="{02A46CBF-3DAB-984E-8C95-C91438238CC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426" y="4174480"/>
            <a:ext cx="5472112" cy="133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Klik for at indsætte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consectetuer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. </a:t>
            </a:r>
            <a:r>
              <a:rPr lang="da-DK" err="1"/>
              <a:t>Maecenas</a:t>
            </a:r>
            <a:r>
              <a:rPr lang="da-DK"/>
              <a:t> </a:t>
            </a:r>
            <a:r>
              <a:rPr lang="da-DK" err="1"/>
              <a:t>porttitor</a:t>
            </a:r>
            <a:r>
              <a:rPr lang="da-DK"/>
              <a:t> </a:t>
            </a:r>
            <a:r>
              <a:rPr lang="da-DK" err="1"/>
              <a:t>congue</a:t>
            </a:r>
            <a:r>
              <a:rPr lang="da-DK"/>
              <a:t> </a:t>
            </a:r>
            <a:r>
              <a:rPr lang="da-DK" err="1"/>
              <a:t>massa</a:t>
            </a:r>
            <a:r>
              <a:rPr lang="da-DK"/>
              <a:t>. </a:t>
            </a:r>
            <a:r>
              <a:rPr lang="da-DK" err="1"/>
              <a:t>Fusce</a:t>
            </a:r>
            <a:r>
              <a:rPr lang="da-DK"/>
              <a:t> </a:t>
            </a:r>
            <a:r>
              <a:rPr lang="da-DK" err="1"/>
              <a:t>posuere</a:t>
            </a:r>
            <a:r>
              <a:rPr lang="da-DK"/>
              <a:t>,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sed</a:t>
            </a:r>
            <a:r>
              <a:rPr lang="da-DK"/>
              <a:t> </a:t>
            </a:r>
            <a:r>
              <a:rPr lang="da-DK" err="1"/>
              <a:t>pulvinar</a:t>
            </a:r>
            <a:r>
              <a:rPr lang="da-DK"/>
              <a:t> </a:t>
            </a:r>
            <a:r>
              <a:rPr lang="da-DK" err="1"/>
              <a:t>ultricies</a:t>
            </a:r>
            <a:r>
              <a:rPr lang="da-DK"/>
              <a:t>, </a:t>
            </a:r>
            <a:r>
              <a:rPr lang="da-DK" err="1"/>
              <a:t>purus</a:t>
            </a:r>
            <a:r>
              <a:rPr lang="da-DK"/>
              <a:t> </a:t>
            </a:r>
            <a:r>
              <a:rPr lang="da-DK" err="1"/>
              <a:t>lectus</a:t>
            </a:r>
            <a:r>
              <a:rPr lang="da-DK"/>
              <a:t> </a:t>
            </a:r>
            <a:r>
              <a:rPr lang="da-DK" err="1"/>
              <a:t>malesuada</a:t>
            </a:r>
            <a:endParaRPr lang="da-DK"/>
          </a:p>
        </p:txBody>
      </p:sp>
      <p:sp>
        <p:nvSpPr>
          <p:cNvPr id="32" name="Pladsholder til tekst 6">
            <a:extLst>
              <a:ext uri="{FF2B5EF4-FFF2-40B4-BE49-F238E27FC236}">
                <a16:creationId xmlns:a16="http://schemas.microsoft.com/office/drawing/2014/main" id="{D08E8EAB-4AC5-1E42-8666-1736466849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9426" y="3768080"/>
            <a:ext cx="5472112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Indsæt overskrift her</a:t>
            </a:r>
          </a:p>
        </p:txBody>
      </p:sp>
      <p:sp>
        <p:nvSpPr>
          <p:cNvPr id="33" name="Pladsholder til tekst 6">
            <a:extLst>
              <a:ext uri="{FF2B5EF4-FFF2-40B4-BE49-F238E27FC236}">
                <a16:creationId xmlns:a16="http://schemas.microsoft.com/office/drawing/2014/main" id="{CD3ECBCA-BF72-0041-8B0F-F871C179B8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40464" y="2057400"/>
            <a:ext cx="5480794" cy="133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Klik for at indsætte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consectetuer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. </a:t>
            </a:r>
            <a:r>
              <a:rPr lang="da-DK" err="1"/>
              <a:t>Maecenas</a:t>
            </a:r>
            <a:r>
              <a:rPr lang="da-DK"/>
              <a:t> </a:t>
            </a:r>
            <a:r>
              <a:rPr lang="da-DK" err="1"/>
              <a:t>porttitor</a:t>
            </a:r>
            <a:r>
              <a:rPr lang="da-DK"/>
              <a:t> </a:t>
            </a:r>
            <a:r>
              <a:rPr lang="da-DK" err="1"/>
              <a:t>congue</a:t>
            </a:r>
            <a:r>
              <a:rPr lang="da-DK"/>
              <a:t> </a:t>
            </a:r>
            <a:r>
              <a:rPr lang="da-DK" err="1"/>
              <a:t>massa</a:t>
            </a:r>
            <a:r>
              <a:rPr lang="da-DK"/>
              <a:t>. </a:t>
            </a:r>
            <a:r>
              <a:rPr lang="da-DK" err="1"/>
              <a:t>Fusce</a:t>
            </a:r>
            <a:r>
              <a:rPr lang="da-DK"/>
              <a:t> </a:t>
            </a:r>
            <a:r>
              <a:rPr lang="da-DK" err="1"/>
              <a:t>posuere</a:t>
            </a:r>
            <a:r>
              <a:rPr lang="da-DK"/>
              <a:t>,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sed</a:t>
            </a:r>
            <a:r>
              <a:rPr lang="da-DK"/>
              <a:t> </a:t>
            </a:r>
            <a:r>
              <a:rPr lang="da-DK" err="1"/>
              <a:t>pulvinar</a:t>
            </a:r>
            <a:r>
              <a:rPr lang="da-DK"/>
              <a:t> </a:t>
            </a:r>
            <a:r>
              <a:rPr lang="da-DK" err="1"/>
              <a:t>ultricies</a:t>
            </a:r>
            <a:r>
              <a:rPr lang="da-DK"/>
              <a:t>, </a:t>
            </a:r>
            <a:r>
              <a:rPr lang="da-DK" err="1"/>
              <a:t>purus</a:t>
            </a:r>
            <a:r>
              <a:rPr lang="da-DK"/>
              <a:t> </a:t>
            </a:r>
            <a:r>
              <a:rPr lang="da-DK" err="1"/>
              <a:t>lectus</a:t>
            </a:r>
            <a:r>
              <a:rPr lang="da-DK"/>
              <a:t> </a:t>
            </a:r>
            <a:r>
              <a:rPr lang="da-DK" err="1"/>
              <a:t>malesuada</a:t>
            </a:r>
            <a:endParaRPr lang="da-DK"/>
          </a:p>
        </p:txBody>
      </p:sp>
      <p:sp>
        <p:nvSpPr>
          <p:cNvPr id="35" name="Pladsholder til tekst 6">
            <a:extLst>
              <a:ext uri="{FF2B5EF4-FFF2-40B4-BE49-F238E27FC236}">
                <a16:creationId xmlns:a16="http://schemas.microsoft.com/office/drawing/2014/main" id="{65CB8C45-68C1-5340-899A-73CC7304754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0464" y="1651000"/>
            <a:ext cx="5480794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Indsæt overskrift her</a:t>
            </a:r>
          </a:p>
        </p:txBody>
      </p:sp>
      <p:sp>
        <p:nvSpPr>
          <p:cNvPr id="36" name="Pladsholder til tekst 6">
            <a:extLst>
              <a:ext uri="{FF2B5EF4-FFF2-40B4-BE49-F238E27FC236}">
                <a16:creationId xmlns:a16="http://schemas.microsoft.com/office/drawing/2014/main" id="{4ED327BB-7C0E-DB4D-8249-E44382958F7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40464" y="4174480"/>
            <a:ext cx="5480794" cy="133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Klik for at indsætte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consectetuer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. </a:t>
            </a:r>
            <a:r>
              <a:rPr lang="da-DK" err="1"/>
              <a:t>Maecenas</a:t>
            </a:r>
            <a:r>
              <a:rPr lang="da-DK"/>
              <a:t> </a:t>
            </a:r>
            <a:r>
              <a:rPr lang="da-DK" err="1"/>
              <a:t>porttitor</a:t>
            </a:r>
            <a:r>
              <a:rPr lang="da-DK"/>
              <a:t> </a:t>
            </a:r>
            <a:r>
              <a:rPr lang="da-DK" err="1"/>
              <a:t>congue</a:t>
            </a:r>
            <a:r>
              <a:rPr lang="da-DK"/>
              <a:t> </a:t>
            </a:r>
            <a:r>
              <a:rPr lang="da-DK" err="1"/>
              <a:t>massa</a:t>
            </a:r>
            <a:r>
              <a:rPr lang="da-DK"/>
              <a:t>. </a:t>
            </a:r>
            <a:r>
              <a:rPr lang="da-DK" err="1"/>
              <a:t>Fusce</a:t>
            </a:r>
            <a:r>
              <a:rPr lang="da-DK"/>
              <a:t> </a:t>
            </a:r>
            <a:r>
              <a:rPr lang="da-DK" err="1"/>
              <a:t>posuere</a:t>
            </a:r>
            <a:r>
              <a:rPr lang="da-DK"/>
              <a:t>,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sed</a:t>
            </a:r>
            <a:r>
              <a:rPr lang="da-DK"/>
              <a:t> </a:t>
            </a:r>
            <a:r>
              <a:rPr lang="da-DK" err="1"/>
              <a:t>pulvinar</a:t>
            </a:r>
            <a:r>
              <a:rPr lang="da-DK"/>
              <a:t> </a:t>
            </a:r>
            <a:r>
              <a:rPr lang="da-DK" err="1"/>
              <a:t>ultricies</a:t>
            </a:r>
            <a:r>
              <a:rPr lang="da-DK"/>
              <a:t>, </a:t>
            </a:r>
            <a:r>
              <a:rPr lang="da-DK" err="1"/>
              <a:t>purus</a:t>
            </a:r>
            <a:r>
              <a:rPr lang="da-DK"/>
              <a:t> </a:t>
            </a:r>
            <a:r>
              <a:rPr lang="da-DK" err="1"/>
              <a:t>lectus</a:t>
            </a:r>
            <a:r>
              <a:rPr lang="da-DK"/>
              <a:t> </a:t>
            </a:r>
            <a:r>
              <a:rPr lang="da-DK" err="1"/>
              <a:t>malesuada</a:t>
            </a:r>
            <a:endParaRPr lang="da-DK"/>
          </a:p>
        </p:txBody>
      </p:sp>
      <p:sp>
        <p:nvSpPr>
          <p:cNvPr id="38" name="Pladsholder til tekst 6">
            <a:extLst>
              <a:ext uri="{FF2B5EF4-FFF2-40B4-BE49-F238E27FC236}">
                <a16:creationId xmlns:a16="http://schemas.microsoft.com/office/drawing/2014/main" id="{E20FCDEC-B14E-1049-B6B0-B7809123E2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40464" y="3768080"/>
            <a:ext cx="5480794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Indsæt overskrift her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9FBCB4-D795-9D4C-AFFA-969986FBF6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433" y="5282796"/>
            <a:ext cx="1415771" cy="14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42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4 punkter +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30-01-2026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F85F721B-CE4C-834D-A203-F24DECCF9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914400"/>
            <a:ext cx="11233150" cy="355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a-DK"/>
              <a:t>Klik for at skrive underrubrik</a:t>
            </a:r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9" name="Pladsholder til tekst 6">
            <a:extLst>
              <a:ext uri="{FF2B5EF4-FFF2-40B4-BE49-F238E27FC236}">
                <a16:creationId xmlns:a16="http://schemas.microsoft.com/office/drawing/2014/main" id="{52F95F0E-7A5D-4048-8BBA-C35CB5A7B3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09724" y="2057400"/>
            <a:ext cx="4341813" cy="133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Klik for at indsætte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consectetuer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. </a:t>
            </a:r>
            <a:r>
              <a:rPr lang="da-DK" err="1"/>
              <a:t>Maecenas</a:t>
            </a:r>
            <a:r>
              <a:rPr lang="da-DK"/>
              <a:t> </a:t>
            </a:r>
            <a:r>
              <a:rPr lang="da-DK" err="1"/>
              <a:t>porttitor</a:t>
            </a:r>
            <a:r>
              <a:rPr lang="da-DK"/>
              <a:t> </a:t>
            </a:r>
            <a:r>
              <a:rPr lang="da-DK" err="1"/>
              <a:t>congue</a:t>
            </a:r>
            <a:r>
              <a:rPr lang="da-DK"/>
              <a:t> </a:t>
            </a:r>
            <a:r>
              <a:rPr lang="da-DK" err="1"/>
              <a:t>massa</a:t>
            </a:r>
            <a:r>
              <a:rPr lang="da-DK"/>
              <a:t>. </a:t>
            </a:r>
            <a:r>
              <a:rPr lang="da-DK" err="1"/>
              <a:t>Fusce</a:t>
            </a:r>
            <a:r>
              <a:rPr lang="da-DK"/>
              <a:t> </a:t>
            </a:r>
            <a:r>
              <a:rPr lang="da-DK" err="1"/>
              <a:t>posuere</a:t>
            </a:r>
            <a:r>
              <a:rPr lang="da-DK"/>
              <a:t>,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sed</a:t>
            </a:r>
            <a:r>
              <a:rPr lang="da-DK"/>
              <a:t> </a:t>
            </a:r>
            <a:r>
              <a:rPr lang="da-DK" err="1"/>
              <a:t>pulvinar</a:t>
            </a:r>
            <a:r>
              <a:rPr lang="da-DK"/>
              <a:t> </a:t>
            </a:r>
            <a:r>
              <a:rPr lang="da-DK" err="1"/>
              <a:t>ultricies</a:t>
            </a:r>
            <a:r>
              <a:rPr lang="da-DK"/>
              <a:t>, </a:t>
            </a:r>
            <a:r>
              <a:rPr lang="da-DK" err="1"/>
              <a:t>purus</a:t>
            </a:r>
            <a:r>
              <a:rPr lang="da-DK"/>
              <a:t> </a:t>
            </a:r>
            <a:r>
              <a:rPr lang="da-DK" err="1"/>
              <a:t>lectus</a:t>
            </a:r>
            <a:r>
              <a:rPr lang="da-DK"/>
              <a:t> </a:t>
            </a:r>
            <a:r>
              <a:rPr lang="da-DK" err="1"/>
              <a:t>malesuada</a:t>
            </a:r>
            <a:endParaRPr lang="da-DK"/>
          </a:p>
        </p:txBody>
      </p:sp>
      <p:sp>
        <p:nvSpPr>
          <p:cNvPr id="20" name="Pladsholder til billede 12">
            <a:extLst>
              <a:ext uri="{FF2B5EF4-FFF2-40B4-BE49-F238E27FC236}">
                <a16:creationId xmlns:a16="http://schemas.microsoft.com/office/drawing/2014/main" id="{274AFFEC-239E-2C47-9AD5-121548770B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425" y="1651000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/>
              <a:t>Indsæt billede/ikon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44428DFB-DC1A-6345-B6B2-C8355DBD8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09724" y="1651000"/>
            <a:ext cx="4341813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Indsæt overskrift her</a:t>
            </a:r>
          </a:p>
        </p:txBody>
      </p:sp>
      <p:sp>
        <p:nvSpPr>
          <p:cNvPr id="30" name="Pladsholder til tekst 6">
            <a:extLst>
              <a:ext uri="{FF2B5EF4-FFF2-40B4-BE49-F238E27FC236}">
                <a16:creationId xmlns:a16="http://schemas.microsoft.com/office/drawing/2014/main" id="{02A46CBF-3DAB-984E-8C95-C91438238CC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09724" y="4174480"/>
            <a:ext cx="4341813" cy="133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Klik for at indsætte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consectetuer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. </a:t>
            </a:r>
            <a:r>
              <a:rPr lang="da-DK" err="1"/>
              <a:t>Maecenas</a:t>
            </a:r>
            <a:r>
              <a:rPr lang="da-DK"/>
              <a:t> </a:t>
            </a:r>
            <a:r>
              <a:rPr lang="da-DK" err="1"/>
              <a:t>porttitor</a:t>
            </a:r>
            <a:r>
              <a:rPr lang="da-DK"/>
              <a:t> </a:t>
            </a:r>
            <a:r>
              <a:rPr lang="da-DK" err="1"/>
              <a:t>congue</a:t>
            </a:r>
            <a:r>
              <a:rPr lang="da-DK"/>
              <a:t> </a:t>
            </a:r>
            <a:r>
              <a:rPr lang="da-DK" err="1"/>
              <a:t>massa</a:t>
            </a:r>
            <a:r>
              <a:rPr lang="da-DK"/>
              <a:t>. </a:t>
            </a:r>
            <a:r>
              <a:rPr lang="da-DK" err="1"/>
              <a:t>Fusce</a:t>
            </a:r>
            <a:r>
              <a:rPr lang="da-DK"/>
              <a:t> </a:t>
            </a:r>
            <a:r>
              <a:rPr lang="da-DK" err="1"/>
              <a:t>posuere</a:t>
            </a:r>
            <a:r>
              <a:rPr lang="da-DK"/>
              <a:t>,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sed</a:t>
            </a:r>
            <a:r>
              <a:rPr lang="da-DK"/>
              <a:t> </a:t>
            </a:r>
            <a:r>
              <a:rPr lang="da-DK" err="1"/>
              <a:t>pulvinar</a:t>
            </a:r>
            <a:r>
              <a:rPr lang="da-DK"/>
              <a:t> </a:t>
            </a:r>
            <a:r>
              <a:rPr lang="da-DK" err="1"/>
              <a:t>ultricies</a:t>
            </a:r>
            <a:r>
              <a:rPr lang="da-DK"/>
              <a:t>, </a:t>
            </a:r>
            <a:r>
              <a:rPr lang="da-DK" err="1"/>
              <a:t>purus</a:t>
            </a:r>
            <a:r>
              <a:rPr lang="da-DK"/>
              <a:t> </a:t>
            </a:r>
            <a:r>
              <a:rPr lang="da-DK" err="1"/>
              <a:t>lectus</a:t>
            </a:r>
            <a:r>
              <a:rPr lang="da-DK"/>
              <a:t> </a:t>
            </a:r>
            <a:r>
              <a:rPr lang="da-DK" err="1"/>
              <a:t>malesuada</a:t>
            </a:r>
            <a:endParaRPr lang="da-DK"/>
          </a:p>
        </p:txBody>
      </p:sp>
      <p:sp>
        <p:nvSpPr>
          <p:cNvPr id="31" name="Pladsholder til billede 12">
            <a:extLst>
              <a:ext uri="{FF2B5EF4-FFF2-40B4-BE49-F238E27FC236}">
                <a16:creationId xmlns:a16="http://schemas.microsoft.com/office/drawing/2014/main" id="{CB0E6E02-FB1A-1E43-A8EB-DA55939F66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9425" y="3768080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/>
              <a:t>Indsæt billede/ikon</a:t>
            </a:r>
          </a:p>
        </p:txBody>
      </p:sp>
      <p:sp>
        <p:nvSpPr>
          <p:cNvPr id="32" name="Pladsholder til tekst 6">
            <a:extLst>
              <a:ext uri="{FF2B5EF4-FFF2-40B4-BE49-F238E27FC236}">
                <a16:creationId xmlns:a16="http://schemas.microsoft.com/office/drawing/2014/main" id="{D08E8EAB-4AC5-1E42-8666-1736466849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09724" y="3768080"/>
            <a:ext cx="4341813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Indsæt overskrift her</a:t>
            </a:r>
          </a:p>
        </p:txBody>
      </p:sp>
      <p:sp>
        <p:nvSpPr>
          <p:cNvPr id="33" name="Pladsholder til tekst 6">
            <a:extLst>
              <a:ext uri="{FF2B5EF4-FFF2-40B4-BE49-F238E27FC236}">
                <a16:creationId xmlns:a16="http://schemas.microsoft.com/office/drawing/2014/main" id="{CD3ECBCA-BF72-0041-8B0F-F871C179B8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79444" y="2057400"/>
            <a:ext cx="4341813" cy="133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Klik for at indsætte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consectetuer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. </a:t>
            </a:r>
            <a:r>
              <a:rPr lang="da-DK" err="1"/>
              <a:t>Maecenas</a:t>
            </a:r>
            <a:r>
              <a:rPr lang="da-DK"/>
              <a:t> </a:t>
            </a:r>
            <a:r>
              <a:rPr lang="da-DK" err="1"/>
              <a:t>porttitor</a:t>
            </a:r>
            <a:r>
              <a:rPr lang="da-DK"/>
              <a:t> </a:t>
            </a:r>
            <a:r>
              <a:rPr lang="da-DK" err="1"/>
              <a:t>congue</a:t>
            </a:r>
            <a:r>
              <a:rPr lang="da-DK"/>
              <a:t> </a:t>
            </a:r>
            <a:r>
              <a:rPr lang="da-DK" err="1"/>
              <a:t>massa</a:t>
            </a:r>
            <a:r>
              <a:rPr lang="da-DK"/>
              <a:t>. </a:t>
            </a:r>
            <a:r>
              <a:rPr lang="da-DK" err="1"/>
              <a:t>Fusce</a:t>
            </a:r>
            <a:r>
              <a:rPr lang="da-DK"/>
              <a:t> </a:t>
            </a:r>
            <a:r>
              <a:rPr lang="da-DK" err="1"/>
              <a:t>posuere</a:t>
            </a:r>
            <a:r>
              <a:rPr lang="da-DK"/>
              <a:t>,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sed</a:t>
            </a:r>
            <a:r>
              <a:rPr lang="da-DK"/>
              <a:t> </a:t>
            </a:r>
            <a:r>
              <a:rPr lang="da-DK" err="1"/>
              <a:t>pulvinar</a:t>
            </a:r>
            <a:r>
              <a:rPr lang="da-DK"/>
              <a:t> </a:t>
            </a:r>
            <a:r>
              <a:rPr lang="da-DK" err="1"/>
              <a:t>ultricies</a:t>
            </a:r>
            <a:r>
              <a:rPr lang="da-DK"/>
              <a:t>, </a:t>
            </a:r>
            <a:r>
              <a:rPr lang="da-DK" err="1"/>
              <a:t>purus</a:t>
            </a:r>
            <a:r>
              <a:rPr lang="da-DK"/>
              <a:t> </a:t>
            </a:r>
            <a:r>
              <a:rPr lang="da-DK" err="1"/>
              <a:t>lectus</a:t>
            </a:r>
            <a:r>
              <a:rPr lang="da-DK"/>
              <a:t> </a:t>
            </a:r>
            <a:r>
              <a:rPr lang="da-DK" err="1"/>
              <a:t>malesuada</a:t>
            </a:r>
            <a:endParaRPr lang="da-DK"/>
          </a:p>
        </p:txBody>
      </p:sp>
      <p:sp>
        <p:nvSpPr>
          <p:cNvPr id="34" name="Pladsholder til billede 12">
            <a:extLst>
              <a:ext uri="{FF2B5EF4-FFF2-40B4-BE49-F238E27FC236}">
                <a16:creationId xmlns:a16="http://schemas.microsoft.com/office/drawing/2014/main" id="{3709DA0A-2FBE-484A-9ABE-A8BD6FD91C9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49145" y="1651000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/>
              <a:t>Indsæt billede/ikon</a:t>
            </a:r>
          </a:p>
        </p:txBody>
      </p:sp>
      <p:sp>
        <p:nvSpPr>
          <p:cNvPr id="35" name="Pladsholder til tekst 6">
            <a:extLst>
              <a:ext uri="{FF2B5EF4-FFF2-40B4-BE49-F238E27FC236}">
                <a16:creationId xmlns:a16="http://schemas.microsoft.com/office/drawing/2014/main" id="{65CB8C45-68C1-5340-899A-73CC7304754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79444" y="1651000"/>
            <a:ext cx="4341813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Indsæt overskrift her</a:t>
            </a:r>
          </a:p>
        </p:txBody>
      </p:sp>
      <p:sp>
        <p:nvSpPr>
          <p:cNvPr id="36" name="Pladsholder til tekst 6">
            <a:extLst>
              <a:ext uri="{FF2B5EF4-FFF2-40B4-BE49-F238E27FC236}">
                <a16:creationId xmlns:a16="http://schemas.microsoft.com/office/drawing/2014/main" id="{4ED327BB-7C0E-DB4D-8249-E44382958F7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79444" y="4174480"/>
            <a:ext cx="4341813" cy="133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Klik for at indsætte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consectetuer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. </a:t>
            </a:r>
            <a:r>
              <a:rPr lang="da-DK" err="1"/>
              <a:t>Maecenas</a:t>
            </a:r>
            <a:r>
              <a:rPr lang="da-DK"/>
              <a:t> </a:t>
            </a:r>
            <a:r>
              <a:rPr lang="da-DK" err="1"/>
              <a:t>porttitor</a:t>
            </a:r>
            <a:r>
              <a:rPr lang="da-DK"/>
              <a:t> </a:t>
            </a:r>
            <a:r>
              <a:rPr lang="da-DK" err="1"/>
              <a:t>congue</a:t>
            </a:r>
            <a:r>
              <a:rPr lang="da-DK"/>
              <a:t> </a:t>
            </a:r>
            <a:r>
              <a:rPr lang="da-DK" err="1"/>
              <a:t>massa</a:t>
            </a:r>
            <a:r>
              <a:rPr lang="da-DK"/>
              <a:t>. </a:t>
            </a:r>
            <a:r>
              <a:rPr lang="da-DK" err="1"/>
              <a:t>Fusce</a:t>
            </a:r>
            <a:r>
              <a:rPr lang="da-DK"/>
              <a:t> </a:t>
            </a:r>
            <a:r>
              <a:rPr lang="da-DK" err="1"/>
              <a:t>posuere</a:t>
            </a:r>
            <a:r>
              <a:rPr lang="da-DK"/>
              <a:t>,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sed</a:t>
            </a:r>
            <a:r>
              <a:rPr lang="da-DK"/>
              <a:t> </a:t>
            </a:r>
            <a:r>
              <a:rPr lang="da-DK" err="1"/>
              <a:t>pulvinar</a:t>
            </a:r>
            <a:r>
              <a:rPr lang="da-DK"/>
              <a:t> </a:t>
            </a:r>
            <a:r>
              <a:rPr lang="da-DK" err="1"/>
              <a:t>ultricies</a:t>
            </a:r>
            <a:r>
              <a:rPr lang="da-DK"/>
              <a:t>, </a:t>
            </a:r>
            <a:r>
              <a:rPr lang="da-DK" err="1"/>
              <a:t>purus</a:t>
            </a:r>
            <a:r>
              <a:rPr lang="da-DK"/>
              <a:t> </a:t>
            </a:r>
            <a:r>
              <a:rPr lang="da-DK" err="1"/>
              <a:t>lectus</a:t>
            </a:r>
            <a:r>
              <a:rPr lang="da-DK"/>
              <a:t> </a:t>
            </a:r>
            <a:r>
              <a:rPr lang="da-DK" err="1"/>
              <a:t>malesuada</a:t>
            </a:r>
            <a:endParaRPr lang="da-DK"/>
          </a:p>
        </p:txBody>
      </p:sp>
      <p:sp>
        <p:nvSpPr>
          <p:cNvPr id="37" name="Pladsholder til billede 12">
            <a:extLst>
              <a:ext uri="{FF2B5EF4-FFF2-40B4-BE49-F238E27FC236}">
                <a16:creationId xmlns:a16="http://schemas.microsoft.com/office/drawing/2014/main" id="{C32BFA7D-3739-E848-8BC5-96AD9EEC21D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49145" y="3768080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/>
              <a:t>Indsæt billede/ikon</a:t>
            </a:r>
          </a:p>
        </p:txBody>
      </p:sp>
      <p:sp>
        <p:nvSpPr>
          <p:cNvPr id="38" name="Pladsholder til tekst 6">
            <a:extLst>
              <a:ext uri="{FF2B5EF4-FFF2-40B4-BE49-F238E27FC236}">
                <a16:creationId xmlns:a16="http://schemas.microsoft.com/office/drawing/2014/main" id="{E20FCDEC-B14E-1049-B6B0-B7809123E2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79444" y="3768080"/>
            <a:ext cx="4341813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Indsæt overskrift her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8402F7C-4998-DA41-BFA3-C4C861373E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433" y="5282796"/>
            <a:ext cx="1415771" cy="14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03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30-01-2026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F85F721B-CE4C-834D-A203-F24DECCF9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914400"/>
            <a:ext cx="11233150" cy="355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a-DK"/>
              <a:t>Klik for at skrive underrubrik</a:t>
            </a:r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4" name="Pladsholder til tekst 6">
            <a:extLst>
              <a:ext uri="{FF2B5EF4-FFF2-40B4-BE49-F238E27FC236}">
                <a16:creationId xmlns:a16="http://schemas.microsoft.com/office/drawing/2014/main" id="{5D530441-7C9B-9943-AE94-1898E0DCC0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4" y="1993900"/>
            <a:ext cx="2160000" cy="10033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Klik for at indsætte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endParaRPr lang="da-DK"/>
          </a:p>
        </p:txBody>
      </p:sp>
      <p:sp>
        <p:nvSpPr>
          <p:cNvPr id="18" name="Pladsholder til tekst 6">
            <a:extLst>
              <a:ext uri="{FF2B5EF4-FFF2-40B4-BE49-F238E27FC236}">
                <a16:creationId xmlns:a16="http://schemas.microsoft.com/office/drawing/2014/main" id="{D68286A7-3C50-E541-A1B7-C3D1C99CA3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23" y="1587500"/>
            <a:ext cx="2160000" cy="3175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Jan-</a:t>
            </a:r>
            <a:r>
              <a:rPr lang="da-DK" err="1"/>
              <a:t>feb</a:t>
            </a:r>
            <a:endParaRPr lang="da-DK"/>
          </a:p>
        </p:txBody>
      </p:sp>
      <p:sp>
        <p:nvSpPr>
          <p:cNvPr id="45" name="Pladsholder til tekst 6">
            <a:extLst>
              <a:ext uri="{FF2B5EF4-FFF2-40B4-BE49-F238E27FC236}">
                <a16:creationId xmlns:a16="http://schemas.microsoft.com/office/drawing/2014/main" id="{9ECC79A2-5D6B-5D42-8BB3-97CC4410E6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68576" y="1993900"/>
            <a:ext cx="2160000" cy="10033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Klik for at indsætte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endParaRPr lang="da-DK"/>
          </a:p>
        </p:txBody>
      </p:sp>
      <p:sp>
        <p:nvSpPr>
          <p:cNvPr id="46" name="Pladsholder til tekst 6">
            <a:extLst>
              <a:ext uri="{FF2B5EF4-FFF2-40B4-BE49-F238E27FC236}">
                <a16:creationId xmlns:a16="http://schemas.microsoft.com/office/drawing/2014/main" id="{36547A22-52D6-F346-ABF4-227AB97C51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68575" y="1587500"/>
            <a:ext cx="2160000" cy="3175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Maj-Jun</a:t>
            </a:r>
          </a:p>
        </p:txBody>
      </p:sp>
      <p:sp>
        <p:nvSpPr>
          <p:cNvPr id="47" name="Pladsholder til tekst 6">
            <a:extLst>
              <a:ext uri="{FF2B5EF4-FFF2-40B4-BE49-F238E27FC236}">
                <a16:creationId xmlns:a16="http://schemas.microsoft.com/office/drawing/2014/main" id="{45FCA139-6410-FE47-94FF-B029CCD98A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57728" y="1993900"/>
            <a:ext cx="2160000" cy="10033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Klik for at indsætte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endParaRPr lang="da-DK"/>
          </a:p>
        </p:txBody>
      </p:sp>
      <p:sp>
        <p:nvSpPr>
          <p:cNvPr id="48" name="Pladsholder til tekst 6">
            <a:extLst>
              <a:ext uri="{FF2B5EF4-FFF2-40B4-BE49-F238E27FC236}">
                <a16:creationId xmlns:a16="http://schemas.microsoft.com/office/drawing/2014/main" id="{B2D15DF9-3A96-ED45-B196-471F872344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57727" y="1587500"/>
            <a:ext cx="2160000" cy="3175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err="1"/>
              <a:t>Sep-Okt</a:t>
            </a:r>
            <a:endParaRPr lang="da-DK"/>
          </a:p>
        </p:txBody>
      </p:sp>
      <p:sp>
        <p:nvSpPr>
          <p:cNvPr id="64" name="Pladsholder til tekst 6">
            <a:extLst>
              <a:ext uri="{FF2B5EF4-FFF2-40B4-BE49-F238E27FC236}">
                <a16:creationId xmlns:a16="http://schemas.microsoft.com/office/drawing/2014/main" id="{36E83060-9FFB-E24C-A820-81725B4B756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44724" y="4678412"/>
            <a:ext cx="2160000" cy="10033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Klik for at indsætte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endParaRPr lang="da-DK"/>
          </a:p>
        </p:txBody>
      </p:sp>
      <p:sp>
        <p:nvSpPr>
          <p:cNvPr id="65" name="Pladsholder til tekst 6">
            <a:extLst>
              <a:ext uri="{FF2B5EF4-FFF2-40B4-BE49-F238E27FC236}">
                <a16:creationId xmlns:a16="http://schemas.microsoft.com/office/drawing/2014/main" id="{D03A67F1-9F8D-8F4B-B28A-C79CBFD564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44723" y="4272012"/>
            <a:ext cx="2160000" cy="3175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Mar-</a:t>
            </a:r>
            <a:r>
              <a:rPr lang="da-DK" err="1"/>
              <a:t>Apr</a:t>
            </a:r>
            <a:endParaRPr lang="da-DK"/>
          </a:p>
        </p:txBody>
      </p:sp>
      <p:sp>
        <p:nvSpPr>
          <p:cNvPr id="67" name="Pladsholder til tekst 6">
            <a:extLst>
              <a:ext uri="{FF2B5EF4-FFF2-40B4-BE49-F238E27FC236}">
                <a16:creationId xmlns:a16="http://schemas.microsoft.com/office/drawing/2014/main" id="{227E277B-8B08-B944-9F77-926B2BB1BD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33876" y="4678412"/>
            <a:ext cx="2160000" cy="10033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Klik for at indsætte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endParaRPr lang="da-DK"/>
          </a:p>
        </p:txBody>
      </p:sp>
      <p:sp>
        <p:nvSpPr>
          <p:cNvPr id="68" name="Pladsholder til tekst 6">
            <a:extLst>
              <a:ext uri="{FF2B5EF4-FFF2-40B4-BE49-F238E27FC236}">
                <a16:creationId xmlns:a16="http://schemas.microsoft.com/office/drawing/2014/main" id="{6A05DAB4-967A-D349-A2BD-D2D6439E81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33875" y="4272012"/>
            <a:ext cx="2160000" cy="3175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Jul-</a:t>
            </a:r>
            <a:r>
              <a:rPr lang="da-DK" err="1"/>
              <a:t>Aug</a:t>
            </a:r>
            <a:endParaRPr lang="da-DK"/>
          </a:p>
        </p:txBody>
      </p:sp>
      <p:sp>
        <p:nvSpPr>
          <p:cNvPr id="69" name="Pladsholder til tekst 6">
            <a:extLst>
              <a:ext uri="{FF2B5EF4-FFF2-40B4-BE49-F238E27FC236}">
                <a16:creationId xmlns:a16="http://schemas.microsoft.com/office/drawing/2014/main" id="{F13B7FB4-5429-4040-AF99-CE21628027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028" y="4678412"/>
            <a:ext cx="2160000" cy="10033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Klik for at indsætte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endParaRPr lang="da-DK"/>
          </a:p>
        </p:txBody>
      </p:sp>
      <p:sp>
        <p:nvSpPr>
          <p:cNvPr id="70" name="Pladsholder til tekst 6">
            <a:extLst>
              <a:ext uri="{FF2B5EF4-FFF2-40B4-BE49-F238E27FC236}">
                <a16:creationId xmlns:a16="http://schemas.microsoft.com/office/drawing/2014/main" id="{AB17B3B8-8511-2041-82A1-57127974CE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23027" y="4272012"/>
            <a:ext cx="2160000" cy="3175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err="1"/>
              <a:t>Nov-Dec</a:t>
            </a:r>
            <a:endParaRPr lang="da-DK"/>
          </a:p>
        </p:txBody>
      </p:sp>
      <p:sp>
        <p:nvSpPr>
          <p:cNvPr id="78" name="Pladsholder til billede 12">
            <a:extLst>
              <a:ext uri="{FF2B5EF4-FFF2-40B4-BE49-F238E27FC236}">
                <a16:creationId xmlns:a16="http://schemas.microsoft.com/office/drawing/2014/main" id="{FFF63E73-A6CD-3742-BD22-52D6BEF3297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698576" y="3827512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/>
              <a:t>Indsæt billede/ikon</a:t>
            </a:r>
          </a:p>
        </p:txBody>
      </p:sp>
      <p:sp>
        <p:nvSpPr>
          <p:cNvPr id="79" name="Pladsholder til billede 12">
            <a:extLst>
              <a:ext uri="{FF2B5EF4-FFF2-40B4-BE49-F238E27FC236}">
                <a16:creationId xmlns:a16="http://schemas.microsoft.com/office/drawing/2014/main" id="{B27B4A36-7FA2-C44D-ABFA-8786FCB0072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287728" y="3827512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/>
              <a:t>Indsæt billede/ikon</a:t>
            </a:r>
          </a:p>
        </p:txBody>
      </p:sp>
      <p:sp>
        <p:nvSpPr>
          <p:cNvPr id="80" name="Pladsholder til billede 12">
            <a:extLst>
              <a:ext uri="{FF2B5EF4-FFF2-40B4-BE49-F238E27FC236}">
                <a16:creationId xmlns:a16="http://schemas.microsoft.com/office/drawing/2014/main" id="{7885933B-8275-E74D-BD69-109F6818FA2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874723" y="2610892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/>
              <a:t>Indsæt billede/ikon</a:t>
            </a:r>
          </a:p>
        </p:txBody>
      </p:sp>
      <p:sp>
        <p:nvSpPr>
          <p:cNvPr id="81" name="Pladsholder til billede 12">
            <a:extLst>
              <a:ext uri="{FF2B5EF4-FFF2-40B4-BE49-F238E27FC236}">
                <a16:creationId xmlns:a16="http://schemas.microsoft.com/office/drawing/2014/main" id="{54432773-2BB7-9A4B-A667-CBD950FD521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463875" y="2610892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/>
              <a:t>Indsæt billede/ikon</a:t>
            </a:r>
          </a:p>
        </p:txBody>
      </p:sp>
      <p:sp>
        <p:nvSpPr>
          <p:cNvPr id="82" name="Pladsholder til billede 12">
            <a:extLst>
              <a:ext uri="{FF2B5EF4-FFF2-40B4-BE49-F238E27FC236}">
                <a16:creationId xmlns:a16="http://schemas.microsoft.com/office/drawing/2014/main" id="{B1D63FA9-127E-5E41-AC5C-F3648EC0210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053027" y="2610892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/>
              <a:t>Indsæt billede/ikon</a:t>
            </a:r>
          </a:p>
        </p:txBody>
      </p:sp>
      <p:sp>
        <p:nvSpPr>
          <p:cNvPr id="83" name="Pladsholder til billede 12">
            <a:extLst>
              <a:ext uri="{FF2B5EF4-FFF2-40B4-BE49-F238E27FC236}">
                <a16:creationId xmlns:a16="http://schemas.microsoft.com/office/drawing/2014/main" id="{CB33018F-4D64-414C-AAF5-6E539E5F8B0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109424" y="3827512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/>
              <a:t>Indsæt billede/ikon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8FC365F-6E08-6446-ABED-B6A676F39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433" y="5282796"/>
            <a:ext cx="1415771" cy="14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9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udskab m billede i grafik - Ak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C740F9AD-156A-AD41-B0CA-EA6C2A3190F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rot="1014088">
            <a:off x="3392262" y="-2500956"/>
            <a:ext cx="10919137" cy="10985771"/>
          </a:xfrm>
          <a:prstGeom prst="star5">
            <a:avLst/>
          </a:prstGeom>
          <a:solidFill>
            <a:schemeClr val="accent6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tilføje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30-01-2026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76617A3F-7AFB-E847-A694-0AF46C4B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4160308" cy="184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76CCE5-5253-BB41-9BFB-7D237E5E6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2133" y="5294997"/>
            <a:ext cx="1400395" cy="14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95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udskab m billede i grafik - Blomm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7C3C8ECB-CBC7-DF4A-AD73-CEB6C4FBE4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20548822">
            <a:off x="-2395775" y="-2427457"/>
            <a:ext cx="10919137" cy="10985771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tilføje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30-01-2026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8969FE6-F8EC-964C-89E1-C246A0A9A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267" y="441325"/>
            <a:ext cx="4160308" cy="1844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3E60F1-8D45-D946-8628-038A3E7A98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433" y="5282796"/>
            <a:ext cx="1415771" cy="14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64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udskab m billede i grafik - Mørk Rø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B4C0B58-65B9-B74F-91CB-A9AA29388C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20548822">
            <a:off x="-1888713" y="-3369011"/>
            <a:ext cx="12841975" cy="12920343"/>
          </a:xfrm>
          <a:prstGeom prst="star5">
            <a:avLst/>
          </a:prstGeom>
          <a:solidFill>
            <a:schemeClr val="accent6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267" y="441325"/>
            <a:ext cx="4160308" cy="184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30-01-2026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DEE35A-636E-794B-B875-E7952B0A17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2133" y="5294997"/>
            <a:ext cx="1400395" cy="14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9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m låst bille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862BCF-6E7B-E748-8DDC-C37BC2B3FA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2506" y="0"/>
            <a:ext cx="1218565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8DCDE5-FC5C-1042-B6D0-1C59661F9026}"/>
              </a:ext>
            </a:extLst>
          </p:cNvPr>
          <p:cNvSpPr txBox="1"/>
          <p:nvPr userDrawn="1"/>
        </p:nvSpPr>
        <p:spPr>
          <a:xfrm>
            <a:off x="391088" y="6186668"/>
            <a:ext cx="2817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>
                <a:solidFill>
                  <a:schemeClr val="tx1"/>
                </a:solidFill>
                <a:latin typeface="+mj-lt"/>
              </a:rPr>
              <a:t>Stafet For Livet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8DB020-117B-244F-B83A-6A540C99C3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9433" y="5282796"/>
            <a:ext cx="1415771" cy="1415771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lang="da-DK" sz="1200" smtClean="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skrive præsentationsinformation som navn, projekt samt dato for præsentation.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6E7B25B-9D55-C141-BB7A-C292DA65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2220371"/>
          </a:xfrm>
        </p:spPr>
        <p:txBody>
          <a:bodyPr anchor="t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892038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udskab m billede i grafik - Lavend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5FD166E-8E18-A449-A1B7-2D82EEBF540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rot="992895">
            <a:off x="2053473" y="-3502282"/>
            <a:ext cx="12841975" cy="12920343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tilføje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30-01-2026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DB8C0E3-554F-564F-A58B-C39ACCD4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4160308" cy="1844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17E5C4-FD2B-5A41-A9BB-ABAA1F08C8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433" y="5282796"/>
            <a:ext cx="1415771" cy="14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udskab m pladsholder til illustration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B9D0047B-8B0D-7944-9325-68267095B4E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51538" y="0"/>
            <a:ext cx="6241662" cy="6858000"/>
          </a:xfrm>
          <a:noFill/>
        </p:spPr>
        <p:txBody>
          <a:bodyPr lIns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</a:t>
            </a:r>
            <a:br>
              <a:rPr lang="da-DK"/>
            </a:br>
            <a:r>
              <a:rPr lang="da-DK"/>
              <a:t>en illustration eller ved at trække og slippe </a:t>
            </a:r>
            <a:br>
              <a:rPr lang="da-DK"/>
            </a:br>
            <a:r>
              <a:rPr lang="da-DK"/>
              <a:t>illustrationen ind på slidet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/>
          </a:p>
          <a:p>
            <a:endParaRPr lang="da-DK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76617A3F-7AFB-E847-A694-0AF46C4B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065600"/>
            <a:ext cx="5761039" cy="1844675"/>
          </a:xfrm>
        </p:spPr>
        <p:txBody>
          <a:bodyPr anchor="ctr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30-01-2026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243E8C-21FD-DF46-A30F-89EBE2837C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433" y="5282796"/>
            <a:ext cx="1415771" cy="14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13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farvet slide m stort billede - Mørk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dsholder til billede 12">
            <a:extLst>
              <a:ext uri="{FF2B5EF4-FFF2-40B4-BE49-F238E27FC236}">
                <a16:creationId xmlns:a16="http://schemas.microsoft.com/office/drawing/2014/main" id="{42E7B34F-D1FF-1B4B-A5CC-47431635223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200" y="0"/>
            <a:ext cx="12193200" cy="6858000"/>
          </a:xfrm>
          <a:noFill/>
        </p:spPr>
        <p:txBody>
          <a:bodyPr l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et stort baggrundsbillede</a:t>
            </a:r>
            <a:br>
              <a:rPr lang="da-DK"/>
            </a:br>
            <a:r>
              <a:rPr lang="da-DK"/>
              <a:t>ved at klikke på ikonet eller </a:t>
            </a:r>
            <a:br>
              <a:rPr lang="da-DK"/>
            </a:br>
            <a:r>
              <a:rPr lang="da-DK"/>
              <a:t>ved at trække og slippe </a:t>
            </a:r>
            <a:br>
              <a:rPr lang="da-DK"/>
            </a:br>
            <a:r>
              <a:rPr lang="da-DK"/>
              <a:t>billedet ind på slidet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skrive præsentationsinformation som navn, projekt samt dato for præsentation.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6A1B42-5C02-E946-A4BB-999CBF5C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30-01-2026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6561DD-1ADD-E646-9C98-5A3472A1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1300" y="6057901"/>
            <a:ext cx="4114800" cy="431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FB3576-6E40-EC44-88A2-F087F0E9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6E7B25B-9D55-C141-BB7A-C292DA65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602409"/>
          </a:xfrm>
        </p:spPr>
        <p:txBody>
          <a:bodyPr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4C724D-C7A9-7A44-9F3E-A5E958C23B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2133" y="5294997"/>
            <a:ext cx="1400395" cy="14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09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farvet slide m stort billede - Mand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dsholder til billede 12">
            <a:extLst>
              <a:ext uri="{FF2B5EF4-FFF2-40B4-BE49-F238E27FC236}">
                <a16:creationId xmlns:a16="http://schemas.microsoft.com/office/drawing/2014/main" id="{E5529D51-FAD4-AF4C-BC75-04BA5D3BB98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/>
              <a:t>Indsæt et stort baggrundsbillede</a:t>
            </a:r>
            <a:br>
              <a:rPr lang="da-DK"/>
            </a:br>
            <a:r>
              <a:rPr lang="da-DK"/>
              <a:t>ved at klikke på ikonet eller </a:t>
            </a:r>
            <a:br>
              <a:rPr lang="da-DK"/>
            </a:br>
            <a:r>
              <a:rPr lang="da-DK"/>
              <a:t>ved at trække og slippe </a:t>
            </a:r>
            <a:br>
              <a:rPr lang="da-DK"/>
            </a:br>
            <a:r>
              <a:rPr lang="da-DK"/>
              <a:t>billedet ind på slidet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skrive præsentationsinformation som navn, projekt samt dato for præsentation.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6A1B42-5C02-E946-A4BB-999CBF5C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30-01-2026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6561DD-1ADD-E646-9C98-5A3472A1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1300" y="6057901"/>
            <a:ext cx="4114800" cy="431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FB3576-6E40-EC44-88A2-F087F0E9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6E7B25B-9D55-C141-BB7A-C292DA65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602409"/>
          </a:xfrm>
        </p:spPr>
        <p:txBody>
          <a:bodyPr anchor="t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DA9CAC-046C-0041-B1EF-F879DEA39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433" y="5282796"/>
            <a:ext cx="1415771" cy="14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76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farvet slide m stort billede - Akva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dsholder til billede 12">
            <a:extLst>
              <a:ext uri="{FF2B5EF4-FFF2-40B4-BE49-F238E27FC236}">
                <a16:creationId xmlns:a16="http://schemas.microsoft.com/office/drawing/2014/main" id="{B42F9091-54B8-194C-B0E8-75294FDC53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200" y="0"/>
            <a:ext cx="12193200" cy="6858000"/>
          </a:xfrm>
          <a:noFill/>
        </p:spPr>
        <p:txBody>
          <a:bodyPr l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/>
              <a:t>Indsæt et stort baggrundsbillede</a:t>
            </a:r>
            <a:br>
              <a:rPr lang="da-DK"/>
            </a:br>
            <a:r>
              <a:rPr lang="da-DK"/>
              <a:t>ved at klikke på ikonet eller </a:t>
            </a:r>
            <a:br>
              <a:rPr lang="da-DK"/>
            </a:br>
            <a:r>
              <a:rPr lang="da-DK"/>
              <a:t>ved at trække og slippe </a:t>
            </a:r>
            <a:br>
              <a:rPr lang="da-DK"/>
            </a:br>
            <a:r>
              <a:rPr lang="da-DK"/>
              <a:t>billedet ind på slidet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skrive præsentationsinformation som navn, projekt samt dato for præsentation.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6A1B42-5C02-E946-A4BB-999CBF5C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30-01-2026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6561DD-1ADD-E646-9C98-5A3472A1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1300" y="6057901"/>
            <a:ext cx="4114800" cy="431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FB3576-6E40-EC44-88A2-F087F0E9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3B8CFEDC-EE5D-9B4A-B5C0-CD014817B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602409"/>
          </a:xfrm>
        </p:spPr>
        <p:txBody>
          <a:bodyPr anchor="t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0C6330-0381-1B40-BFEC-CC124EAA0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433" y="5282796"/>
            <a:ext cx="1415771" cy="14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91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farvet slide m stort billede - Lavendel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dsholder til billede 12">
            <a:extLst>
              <a:ext uri="{FF2B5EF4-FFF2-40B4-BE49-F238E27FC236}">
                <a16:creationId xmlns:a16="http://schemas.microsoft.com/office/drawing/2014/main" id="{7563429C-60EE-6F4D-BA00-E14E30182B1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/>
              <a:t>Indsæt et stort baggrundsbillede</a:t>
            </a:r>
            <a:br>
              <a:rPr lang="da-DK"/>
            </a:br>
            <a:r>
              <a:rPr lang="da-DK"/>
              <a:t>ved at klikke på ikonet eller </a:t>
            </a:r>
            <a:br>
              <a:rPr lang="da-DK"/>
            </a:br>
            <a:r>
              <a:rPr lang="da-DK"/>
              <a:t>ved at trække og slippe </a:t>
            </a:r>
            <a:br>
              <a:rPr lang="da-DK"/>
            </a:br>
            <a:r>
              <a:rPr lang="da-DK"/>
              <a:t>billedet ind på slidet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skrive præsentationsinformation som navn, projekt samt dato for præsentation.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6A1B42-5C02-E946-A4BB-999CBF5C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30-01-2026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6561DD-1ADD-E646-9C98-5A3472A1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1300" y="6057901"/>
            <a:ext cx="4114800" cy="431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FB3576-6E40-EC44-88A2-F087F0E9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3A3CF962-53B9-5D4A-997F-1F198FB9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602409"/>
          </a:xfrm>
        </p:spPr>
        <p:txBody>
          <a:bodyPr anchor="t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DA0684-4076-A14F-9CBD-6AD6DF689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433" y="5282796"/>
            <a:ext cx="1415771" cy="14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81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E1FECF6A-0315-E14A-9DA1-F81E3DF7D4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2792" y="2318815"/>
            <a:ext cx="4826417" cy="2220371"/>
          </a:xfrm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Vi </a:t>
            </a:r>
            <a:r>
              <a:rPr lang="en-US" err="1"/>
              <a:t>vil</a:t>
            </a:r>
            <a:r>
              <a:rPr lang="en-US"/>
              <a:t> et liv</a:t>
            </a:r>
            <a:br>
              <a:rPr lang="en-US"/>
            </a:br>
            <a:r>
              <a:rPr lang="en-US" err="1"/>
              <a:t>uden</a:t>
            </a:r>
            <a:r>
              <a:rPr lang="en-US"/>
              <a:t> </a:t>
            </a:r>
            <a:r>
              <a:rPr lang="en-US" err="1"/>
              <a:t>kræft</a:t>
            </a:r>
            <a:endParaRPr lang="da-DK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26BD7C-91EC-AC41-88E4-75D2B91B563F}"/>
              </a:ext>
            </a:extLst>
          </p:cNvPr>
          <p:cNvSpPr txBox="1"/>
          <p:nvPr userDrawn="1"/>
        </p:nvSpPr>
        <p:spPr>
          <a:xfrm>
            <a:off x="391088" y="6186668"/>
            <a:ext cx="2817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>
                <a:solidFill>
                  <a:schemeClr val="bg1"/>
                </a:solidFill>
                <a:latin typeface="+mj-lt"/>
              </a:rPr>
              <a:t>Stafet For Livet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E605FC-3604-4642-A2C2-A1B240B49E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2133" y="5294997"/>
            <a:ext cx="1400395" cy="14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9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slutn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141FB-4AB4-6E46-9B32-8085FAD641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2506" y="0"/>
            <a:ext cx="12185650" cy="6858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E1FECF6A-0315-E14A-9DA1-F81E3DF7D4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2792" y="2318815"/>
            <a:ext cx="4826417" cy="2220371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Vi </a:t>
            </a:r>
            <a:r>
              <a:rPr lang="en-US" err="1"/>
              <a:t>vil</a:t>
            </a:r>
            <a:r>
              <a:rPr lang="en-US"/>
              <a:t> et liv</a:t>
            </a:r>
            <a:br>
              <a:rPr lang="en-US"/>
            </a:br>
            <a:r>
              <a:rPr lang="en-US" err="1"/>
              <a:t>uden</a:t>
            </a:r>
            <a:r>
              <a:rPr lang="en-US"/>
              <a:t> </a:t>
            </a:r>
            <a:r>
              <a:rPr lang="en-US" err="1"/>
              <a:t>kræft</a:t>
            </a:r>
            <a:endParaRPr lang="da-DK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26BD7C-91EC-AC41-88E4-75D2B91B563F}"/>
              </a:ext>
            </a:extLst>
          </p:cNvPr>
          <p:cNvSpPr txBox="1"/>
          <p:nvPr userDrawn="1"/>
        </p:nvSpPr>
        <p:spPr>
          <a:xfrm>
            <a:off x="391088" y="6186668"/>
            <a:ext cx="2817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>
                <a:solidFill>
                  <a:schemeClr val="tx1"/>
                </a:solidFill>
                <a:latin typeface="+mj-lt"/>
              </a:rPr>
              <a:t>Stafet For Livet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6A4962-97CD-994E-9C00-83B2EE7BDF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9433" y="5282796"/>
            <a:ext cx="1415771" cy="14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75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slutn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E1FECF6A-0315-E14A-9DA1-F81E3DF7D4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2792" y="2318815"/>
            <a:ext cx="4826417" cy="2220371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Vi </a:t>
            </a:r>
            <a:r>
              <a:rPr lang="en-US" err="1"/>
              <a:t>vil</a:t>
            </a:r>
            <a:r>
              <a:rPr lang="en-US"/>
              <a:t> et liv</a:t>
            </a:r>
            <a:br>
              <a:rPr lang="en-US"/>
            </a:br>
            <a:r>
              <a:rPr lang="en-US" err="1"/>
              <a:t>uden</a:t>
            </a:r>
            <a:r>
              <a:rPr lang="en-US"/>
              <a:t> </a:t>
            </a:r>
            <a:r>
              <a:rPr lang="en-US" err="1"/>
              <a:t>kræft</a:t>
            </a:r>
            <a:endParaRPr lang="da-DK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26BD7C-91EC-AC41-88E4-75D2B91B563F}"/>
              </a:ext>
            </a:extLst>
          </p:cNvPr>
          <p:cNvSpPr txBox="1"/>
          <p:nvPr userDrawn="1"/>
        </p:nvSpPr>
        <p:spPr>
          <a:xfrm>
            <a:off x="391088" y="6186668"/>
            <a:ext cx="2817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>
                <a:solidFill>
                  <a:schemeClr val="tx1"/>
                </a:solidFill>
                <a:latin typeface="+mj-lt"/>
              </a:rPr>
              <a:t>Stafet For Livet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6A4962-97CD-994E-9C00-83B2EE7BDF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9433" y="5282796"/>
            <a:ext cx="1415771" cy="14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2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m låst bille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E8DCDE5-FC5C-1042-B6D0-1C59661F9026}"/>
              </a:ext>
            </a:extLst>
          </p:cNvPr>
          <p:cNvSpPr txBox="1"/>
          <p:nvPr userDrawn="1"/>
        </p:nvSpPr>
        <p:spPr>
          <a:xfrm>
            <a:off x="391088" y="6186668"/>
            <a:ext cx="2817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>
                <a:solidFill>
                  <a:schemeClr val="tx1"/>
                </a:solidFill>
                <a:latin typeface="+mj-lt"/>
              </a:rPr>
              <a:t>Stafet For Livet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8DB020-117B-244F-B83A-6A540C99C3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9433" y="5282796"/>
            <a:ext cx="1415771" cy="1415771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lang="da-DK" sz="1200" smtClean="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skrive præsentationsinformation som navn, projekt samt dato for præsentation.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6E7B25B-9D55-C141-BB7A-C292DA65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2220371"/>
          </a:xfrm>
        </p:spPr>
        <p:txBody>
          <a:bodyPr anchor="t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10615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7A9D76-9BB2-024B-B235-03196D05C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608881"/>
            <a:ext cx="11233150" cy="374804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30-01-2026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F85F721B-CE4C-834D-A203-F24DECCF9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914400"/>
            <a:ext cx="11233150" cy="355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a-DK"/>
              <a:t>Klik for at skrive underrubrik</a:t>
            </a:r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AECF6B-69D9-494E-8277-C62628C0A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433" y="5282796"/>
            <a:ext cx="1415771" cy="14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7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30-01-2026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EA555E-E042-9D42-9087-F2BE8FE314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F8214544-7189-1D4F-8F02-562ED205FB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914400"/>
            <a:ext cx="11233150" cy="355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a-DK"/>
              <a:t>Klik for at skrive underrubrik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D8C97264-2727-AF4C-BD51-FDC5B7F1E94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9425" y="1608138"/>
            <a:ext cx="5472113" cy="369949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DB1F3889-93C5-7049-AD72-EB1E4B1FBB1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40463" y="1608879"/>
            <a:ext cx="5468400" cy="369949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1B6E51-0D63-0642-9DC9-F3CE2AFC3B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433" y="5282796"/>
            <a:ext cx="1415771" cy="14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6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bredt billede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30-01-2026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EA555E-E042-9D42-9087-F2BE8FE314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FEFB64EE-A3B5-474D-A259-135F3D8602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40463" y="0"/>
            <a:ext cx="5951537" cy="60579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  <a:br>
              <a:rPr lang="da-DK"/>
            </a:br>
            <a:r>
              <a:rPr lang="da-DK"/>
              <a:t>eller ved at trække og slippe </a:t>
            </a:r>
            <a:br>
              <a:rPr lang="da-DK"/>
            </a:br>
            <a:r>
              <a:rPr lang="da-DK"/>
              <a:t>billedet ind på slidet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9EEDD9A-FD01-2D4B-9EDC-959CD4AB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5472113" cy="82933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tekst 15">
            <a:extLst>
              <a:ext uri="{FF2B5EF4-FFF2-40B4-BE49-F238E27FC236}">
                <a16:creationId xmlns:a16="http://schemas.microsoft.com/office/drawing/2014/main" id="{0EB7A01A-1A7E-CE46-A269-7356E6B26D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9799" y="1805049"/>
            <a:ext cx="3751365" cy="950026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skrive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lacinia</a:t>
            </a:r>
            <a:r>
              <a:rPr lang="da-DK"/>
              <a:t> </a:t>
            </a:r>
            <a:r>
              <a:rPr lang="da-DK" err="1"/>
              <a:t>vehicula</a:t>
            </a:r>
            <a:r>
              <a:rPr lang="da-DK"/>
              <a:t> </a:t>
            </a:r>
            <a:r>
              <a:rPr lang="da-DK" err="1"/>
              <a:t>orci</a:t>
            </a:r>
            <a:r>
              <a:rPr lang="da-DK"/>
              <a:t> </a:t>
            </a:r>
            <a:r>
              <a:rPr lang="da-DK" err="1"/>
              <a:t>cras</a:t>
            </a:r>
            <a:r>
              <a:rPr lang="da-DK"/>
              <a:t> </a:t>
            </a:r>
            <a:r>
              <a:rPr lang="da-DK" err="1"/>
              <a:t>pretium</a:t>
            </a:r>
            <a:r>
              <a:rPr lang="da-DK"/>
              <a:t>, </a:t>
            </a:r>
            <a:r>
              <a:rPr lang="da-DK" err="1"/>
              <a:t>lobortis</a:t>
            </a:r>
            <a:r>
              <a:rPr lang="da-DK"/>
              <a:t> </a:t>
            </a:r>
            <a:r>
              <a:rPr lang="da-DK" err="1"/>
              <a:t>risus</a:t>
            </a:r>
            <a:r>
              <a:rPr lang="da-DK"/>
              <a:t> </a:t>
            </a:r>
            <a:r>
              <a:rPr lang="da-DK" err="1"/>
              <a:t>lacus</a:t>
            </a:r>
            <a:endParaRPr lang="da-DK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D4FAB571-C4C7-ED40-AD12-A21465029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753" y="3072853"/>
            <a:ext cx="3717457" cy="20572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395822-8BF3-8B44-AFEB-2FBE58350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433" y="5282796"/>
            <a:ext cx="1415771" cy="14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8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smalt billede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8054975" cy="82933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30-01-2026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EA555E-E042-9D42-9087-F2BE8FE314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546F2B31-84EA-CE43-ACB5-AC7C8D9C6A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57548" y="1805049"/>
            <a:ext cx="5522026" cy="950026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skrive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lacinia</a:t>
            </a:r>
            <a:r>
              <a:rPr lang="da-DK"/>
              <a:t> </a:t>
            </a:r>
            <a:r>
              <a:rPr lang="da-DK" err="1"/>
              <a:t>vehicula</a:t>
            </a:r>
            <a:r>
              <a:rPr lang="da-DK"/>
              <a:t> </a:t>
            </a:r>
            <a:r>
              <a:rPr lang="da-DK" err="1"/>
              <a:t>orci</a:t>
            </a:r>
            <a:r>
              <a:rPr lang="da-DK"/>
              <a:t> </a:t>
            </a:r>
            <a:r>
              <a:rPr lang="da-DK" err="1"/>
              <a:t>cras</a:t>
            </a:r>
            <a:r>
              <a:rPr lang="da-DK"/>
              <a:t> </a:t>
            </a:r>
            <a:r>
              <a:rPr lang="da-DK" err="1"/>
              <a:t>pretium</a:t>
            </a:r>
            <a:r>
              <a:rPr lang="da-DK"/>
              <a:t>, </a:t>
            </a:r>
            <a:r>
              <a:rPr lang="da-DK" err="1"/>
              <a:t>lobortis</a:t>
            </a:r>
            <a:r>
              <a:rPr lang="da-DK"/>
              <a:t> </a:t>
            </a:r>
            <a:r>
              <a:rPr lang="da-DK" err="1"/>
              <a:t>risus</a:t>
            </a:r>
            <a:r>
              <a:rPr lang="da-DK"/>
              <a:t> </a:t>
            </a:r>
            <a:r>
              <a:rPr lang="da-DK" err="1"/>
              <a:t>lacus</a:t>
            </a:r>
            <a:r>
              <a:rPr lang="da-DK"/>
              <a:t>, </a:t>
            </a:r>
            <a:r>
              <a:rPr lang="da-DK" err="1"/>
              <a:t>tellus</a:t>
            </a:r>
            <a:r>
              <a:rPr lang="da-DK"/>
              <a:t> </a:t>
            </a:r>
            <a:r>
              <a:rPr lang="da-DK" err="1"/>
              <a:t>aliquam</a:t>
            </a:r>
            <a:r>
              <a:rPr lang="da-DK"/>
              <a:t> </a:t>
            </a:r>
            <a:r>
              <a:rPr lang="da-DK" err="1"/>
              <a:t>blandit</a:t>
            </a:r>
            <a:r>
              <a:rPr lang="da-DK"/>
              <a:t> </a:t>
            </a:r>
            <a:r>
              <a:rPr lang="da-DK" err="1"/>
              <a:t>sapien</a:t>
            </a:r>
            <a:r>
              <a:rPr lang="da-DK"/>
              <a:t> nec </a:t>
            </a:r>
            <a:r>
              <a:rPr lang="da-DK" err="1"/>
              <a:t>aptent</a:t>
            </a:r>
            <a:r>
              <a:rPr lang="da-DK"/>
              <a:t> </a:t>
            </a:r>
            <a:r>
              <a:rPr lang="da-DK" err="1"/>
              <a:t>cras</a:t>
            </a:r>
            <a:r>
              <a:rPr lang="da-DK"/>
              <a:t>, </a:t>
            </a:r>
            <a:r>
              <a:rPr lang="da-DK" err="1"/>
              <a:t>egestas</a:t>
            </a:r>
            <a:r>
              <a:rPr lang="da-DK"/>
              <a:t> vivamus.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FEFB64EE-A3B5-474D-A259-135F3D8602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44000" y="0"/>
            <a:ext cx="3348000" cy="60579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  <a:br>
              <a:rPr lang="da-DK"/>
            </a:br>
            <a:r>
              <a:rPr lang="da-DK"/>
              <a:t>eller ved at trække og slippe </a:t>
            </a:r>
            <a:br>
              <a:rPr lang="da-DK"/>
            </a:br>
            <a:r>
              <a:rPr lang="da-DK"/>
              <a:t>billedet ind på slidet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239499D4-4649-1F49-B43D-A643803D1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856" y="3072852"/>
            <a:ext cx="5472113" cy="204541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454AAB-BC60-6F41-8C21-141B376A7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433" y="5282796"/>
            <a:ext cx="1415771" cy="14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2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4 kolonner +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30-01-2026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F85F721B-CE4C-834D-A203-F24DECCF9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914400"/>
            <a:ext cx="11233150" cy="355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a-DK"/>
              <a:t>Klik for at skrive underrubrik</a:t>
            </a:r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tekst 6">
            <a:extLst>
              <a:ext uri="{FF2B5EF4-FFF2-40B4-BE49-F238E27FC236}">
                <a16:creationId xmlns:a16="http://schemas.microsoft.com/office/drawing/2014/main" id="{E844BF1E-F373-524E-9B0A-63CCC6887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1808" y="3683000"/>
            <a:ext cx="2376000" cy="15997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Klik for at indsætte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consectetuer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. </a:t>
            </a:r>
            <a:r>
              <a:rPr lang="da-DK" err="1"/>
              <a:t>Maecenas</a:t>
            </a:r>
            <a:r>
              <a:rPr lang="da-DK"/>
              <a:t> </a:t>
            </a:r>
            <a:r>
              <a:rPr lang="da-DK" err="1"/>
              <a:t>porttitor</a:t>
            </a:r>
            <a:r>
              <a:rPr lang="da-DK"/>
              <a:t> </a:t>
            </a:r>
            <a:r>
              <a:rPr lang="da-DK" err="1"/>
              <a:t>congue</a:t>
            </a:r>
            <a:r>
              <a:rPr lang="da-DK"/>
              <a:t> </a:t>
            </a:r>
            <a:r>
              <a:rPr lang="da-DK" err="1"/>
              <a:t>massa</a:t>
            </a:r>
            <a:endParaRPr lang="da-DK"/>
          </a:p>
        </p:txBody>
      </p:sp>
      <p:sp>
        <p:nvSpPr>
          <p:cNvPr id="14" name="Pladsholder til billede 12">
            <a:extLst>
              <a:ext uri="{FF2B5EF4-FFF2-40B4-BE49-F238E27FC236}">
                <a16:creationId xmlns:a16="http://schemas.microsoft.com/office/drawing/2014/main" id="{8B48B086-580A-6B45-86DD-76D5818E1FC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899808" y="1651000"/>
            <a:ext cx="1440000" cy="144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/>
              <a:t>Klik på ikonet for at </a:t>
            </a:r>
            <a:br>
              <a:rPr lang="da-DK"/>
            </a:br>
            <a:r>
              <a:rPr lang="da-DK"/>
              <a:t>indsætte et billede/ikon</a:t>
            </a:r>
          </a:p>
          <a:p>
            <a:endParaRPr lang="da-DK"/>
          </a:p>
          <a:p>
            <a:endParaRPr lang="da-DK"/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9E985FD-C073-9D41-96D3-6556EC8957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31808" y="3276600"/>
            <a:ext cx="2376000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Indsæt overskrift her</a:t>
            </a:r>
          </a:p>
        </p:txBody>
      </p:sp>
      <p:sp>
        <p:nvSpPr>
          <p:cNvPr id="19" name="Pladsholder til tekst 6">
            <a:extLst>
              <a:ext uri="{FF2B5EF4-FFF2-40B4-BE49-F238E27FC236}">
                <a16:creationId xmlns:a16="http://schemas.microsoft.com/office/drawing/2014/main" id="{52F95F0E-7A5D-4048-8BBA-C35CB5A7B3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3683000"/>
            <a:ext cx="2376000" cy="15997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Klik for at indsætte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consectetuer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. </a:t>
            </a:r>
            <a:r>
              <a:rPr lang="da-DK" err="1"/>
              <a:t>Maecenas</a:t>
            </a:r>
            <a:r>
              <a:rPr lang="da-DK"/>
              <a:t> </a:t>
            </a:r>
            <a:r>
              <a:rPr lang="da-DK" err="1"/>
              <a:t>porttitor</a:t>
            </a:r>
            <a:r>
              <a:rPr lang="da-DK"/>
              <a:t> </a:t>
            </a:r>
            <a:r>
              <a:rPr lang="da-DK" err="1"/>
              <a:t>congue</a:t>
            </a:r>
            <a:r>
              <a:rPr lang="da-DK"/>
              <a:t> </a:t>
            </a:r>
            <a:r>
              <a:rPr lang="da-DK" err="1"/>
              <a:t>massa</a:t>
            </a:r>
            <a:r>
              <a:rPr lang="da-DK"/>
              <a:t>. </a:t>
            </a:r>
          </a:p>
        </p:txBody>
      </p:sp>
      <p:sp>
        <p:nvSpPr>
          <p:cNvPr id="20" name="Pladsholder til billede 12">
            <a:extLst>
              <a:ext uri="{FF2B5EF4-FFF2-40B4-BE49-F238E27FC236}">
                <a16:creationId xmlns:a16="http://schemas.microsoft.com/office/drawing/2014/main" id="{274AFFEC-239E-2C47-9AD5-121548770B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7425" y="1651000"/>
            <a:ext cx="1440000" cy="144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/>
              <a:t>Klik på ikonet for at </a:t>
            </a:r>
            <a:br>
              <a:rPr lang="da-DK"/>
            </a:br>
            <a:r>
              <a:rPr lang="da-DK"/>
              <a:t>indsætte et billede/ikon</a:t>
            </a:r>
          </a:p>
          <a:p>
            <a:endParaRPr lang="da-DK"/>
          </a:p>
          <a:p>
            <a:endParaRPr lang="da-DK"/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44428DFB-DC1A-6345-B6B2-C8355DBD8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25" y="3276600"/>
            <a:ext cx="2376000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Indsæt overskrift her</a:t>
            </a:r>
          </a:p>
        </p:txBody>
      </p:sp>
      <p:sp>
        <p:nvSpPr>
          <p:cNvPr id="22" name="Pladsholder til tekst 6">
            <a:extLst>
              <a:ext uri="{FF2B5EF4-FFF2-40B4-BE49-F238E27FC236}">
                <a16:creationId xmlns:a16="http://schemas.microsoft.com/office/drawing/2014/main" id="{2259C958-947E-4940-87D5-9C471C5C59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36575" y="3683000"/>
            <a:ext cx="2376000" cy="15997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Klik for at indsætte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consectetuer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. </a:t>
            </a:r>
            <a:r>
              <a:rPr lang="da-DK" err="1"/>
              <a:t>Maecenas</a:t>
            </a:r>
            <a:r>
              <a:rPr lang="da-DK"/>
              <a:t> </a:t>
            </a:r>
            <a:r>
              <a:rPr lang="da-DK" err="1"/>
              <a:t>porttitor</a:t>
            </a:r>
            <a:r>
              <a:rPr lang="da-DK"/>
              <a:t> </a:t>
            </a:r>
            <a:r>
              <a:rPr lang="da-DK" err="1"/>
              <a:t>congue</a:t>
            </a:r>
            <a:r>
              <a:rPr lang="da-DK"/>
              <a:t> </a:t>
            </a:r>
            <a:r>
              <a:rPr lang="da-DK" err="1"/>
              <a:t>massa</a:t>
            </a:r>
            <a:r>
              <a:rPr lang="da-DK"/>
              <a:t>. </a:t>
            </a:r>
          </a:p>
        </p:txBody>
      </p:sp>
      <p:sp>
        <p:nvSpPr>
          <p:cNvPr id="23" name="Pladsholder til billede 12">
            <a:extLst>
              <a:ext uri="{FF2B5EF4-FFF2-40B4-BE49-F238E27FC236}">
                <a16:creationId xmlns:a16="http://schemas.microsoft.com/office/drawing/2014/main" id="{223A695A-EE7A-5B46-87B0-E74B20C2A8F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4575" y="1651000"/>
            <a:ext cx="1440000" cy="144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/>
              <a:t>Klik på ikonet for at </a:t>
            </a:r>
            <a:br>
              <a:rPr lang="da-DK"/>
            </a:br>
            <a:r>
              <a:rPr lang="da-DK"/>
              <a:t>indsætte et billede/ikon</a:t>
            </a:r>
          </a:p>
          <a:p>
            <a:endParaRPr lang="da-DK"/>
          </a:p>
          <a:p>
            <a:endParaRPr lang="da-DK"/>
          </a:p>
        </p:txBody>
      </p:sp>
      <p:sp>
        <p:nvSpPr>
          <p:cNvPr id="24" name="Pladsholder til tekst 6">
            <a:extLst>
              <a:ext uri="{FF2B5EF4-FFF2-40B4-BE49-F238E27FC236}">
                <a16:creationId xmlns:a16="http://schemas.microsoft.com/office/drawing/2014/main" id="{331EE2F2-9591-1343-80C7-86DE5DF59A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36575" y="3276600"/>
            <a:ext cx="2376000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Indsæt overskrift her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4460B104-B312-F641-8867-3716744F7C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84191" y="3683000"/>
            <a:ext cx="2376000" cy="15997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Klik for at indsætte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consectetuer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. </a:t>
            </a:r>
            <a:r>
              <a:rPr lang="da-DK" err="1"/>
              <a:t>Maecenas</a:t>
            </a:r>
            <a:r>
              <a:rPr lang="da-DK"/>
              <a:t> </a:t>
            </a:r>
            <a:r>
              <a:rPr lang="da-DK" err="1"/>
              <a:t>porttitor</a:t>
            </a:r>
            <a:r>
              <a:rPr lang="da-DK"/>
              <a:t> </a:t>
            </a:r>
            <a:r>
              <a:rPr lang="da-DK" err="1"/>
              <a:t>congue</a:t>
            </a:r>
            <a:r>
              <a:rPr lang="da-DK"/>
              <a:t> </a:t>
            </a:r>
            <a:r>
              <a:rPr lang="da-DK" err="1"/>
              <a:t>massa</a:t>
            </a:r>
            <a:endParaRPr lang="da-DK"/>
          </a:p>
        </p:txBody>
      </p:sp>
      <p:sp>
        <p:nvSpPr>
          <p:cNvPr id="26" name="Pladsholder til billede 12">
            <a:extLst>
              <a:ext uri="{FF2B5EF4-FFF2-40B4-BE49-F238E27FC236}">
                <a16:creationId xmlns:a16="http://schemas.microsoft.com/office/drawing/2014/main" id="{4DFF36BA-D2C7-5E4B-B6D3-7A0FCB10237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852191" y="1651000"/>
            <a:ext cx="1440000" cy="144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/>
              <a:t>Klik på ikonet for at </a:t>
            </a:r>
            <a:br>
              <a:rPr lang="da-DK"/>
            </a:br>
            <a:r>
              <a:rPr lang="da-DK"/>
              <a:t>indsætte et billede/ikon</a:t>
            </a:r>
          </a:p>
          <a:p>
            <a:endParaRPr lang="da-DK"/>
          </a:p>
          <a:p>
            <a:endParaRPr lang="da-DK"/>
          </a:p>
        </p:txBody>
      </p:sp>
      <p:sp>
        <p:nvSpPr>
          <p:cNvPr id="27" name="Pladsholder til tekst 6">
            <a:extLst>
              <a:ext uri="{FF2B5EF4-FFF2-40B4-BE49-F238E27FC236}">
                <a16:creationId xmlns:a16="http://schemas.microsoft.com/office/drawing/2014/main" id="{A91DF1BB-0277-0F4E-AB63-4A4648C37E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84191" y="3276600"/>
            <a:ext cx="2376000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Indsæt overskrift her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6E9C013-0513-D545-9134-0499C6CA7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433" y="5282796"/>
            <a:ext cx="1415771" cy="14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3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bredt 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FEFB64EE-A3B5-474D-A259-135F3D8602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5951537" cy="60579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  <a:br>
              <a:rPr lang="da-DK"/>
            </a:br>
            <a:r>
              <a:rPr lang="da-DK"/>
              <a:t>eller ved at trække og slippe </a:t>
            </a:r>
            <a:br>
              <a:rPr lang="da-DK"/>
            </a:br>
            <a:r>
              <a:rPr lang="da-DK"/>
              <a:t>billedet ind på slidet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30-01-2026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EA555E-E042-9D42-9087-F2BE8FE314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00F819E-378D-384C-ADB3-44FB2359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462" y="441325"/>
            <a:ext cx="5472113" cy="82933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tekst 15">
            <a:extLst>
              <a:ext uri="{FF2B5EF4-FFF2-40B4-BE49-F238E27FC236}">
                <a16:creationId xmlns:a16="http://schemas.microsoft.com/office/drawing/2014/main" id="{F2AD936D-63B6-DD48-9167-735D1BEF0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0836" y="1805049"/>
            <a:ext cx="3751365" cy="950026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skrive tekst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lacinia</a:t>
            </a:r>
            <a:r>
              <a:rPr lang="da-DK"/>
              <a:t> </a:t>
            </a:r>
            <a:r>
              <a:rPr lang="da-DK" err="1"/>
              <a:t>vehicula</a:t>
            </a:r>
            <a:r>
              <a:rPr lang="da-DK"/>
              <a:t> </a:t>
            </a:r>
            <a:r>
              <a:rPr lang="da-DK" err="1"/>
              <a:t>orci</a:t>
            </a:r>
            <a:r>
              <a:rPr lang="da-DK"/>
              <a:t> </a:t>
            </a:r>
            <a:r>
              <a:rPr lang="da-DK" err="1"/>
              <a:t>cras</a:t>
            </a:r>
            <a:r>
              <a:rPr lang="da-DK"/>
              <a:t> </a:t>
            </a:r>
            <a:r>
              <a:rPr lang="da-DK" err="1"/>
              <a:t>pretium</a:t>
            </a:r>
            <a:r>
              <a:rPr lang="da-DK"/>
              <a:t>, </a:t>
            </a:r>
            <a:r>
              <a:rPr lang="da-DK" err="1"/>
              <a:t>lobortis</a:t>
            </a:r>
            <a:r>
              <a:rPr lang="da-DK"/>
              <a:t> </a:t>
            </a:r>
            <a:r>
              <a:rPr lang="da-DK" err="1"/>
              <a:t>risus</a:t>
            </a:r>
            <a:r>
              <a:rPr lang="da-DK"/>
              <a:t> </a:t>
            </a:r>
            <a:r>
              <a:rPr lang="da-DK" err="1"/>
              <a:t>lacus</a:t>
            </a:r>
            <a:endParaRPr lang="da-DK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2EE8F06C-5C45-1843-B235-69B5C9098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790" y="3072853"/>
            <a:ext cx="3717457" cy="20572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B1FDC1-17CE-7744-A51E-0C8E833A05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433" y="5282796"/>
            <a:ext cx="1415771" cy="14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9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4EBD1B5-49B2-C24A-A6F4-E70F7764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11233150" cy="511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D6016B-F0B4-994F-997B-1E0787162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608881"/>
            <a:ext cx="11233150" cy="44490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C14C6F-F359-924E-BF92-1FBAD3DB5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0000" y="6083301"/>
            <a:ext cx="1219200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30-01-2026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F393347-490E-D94A-824A-DD27B4D0F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083301"/>
            <a:ext cx="61277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Pladsholder til sidefod 21">
            <a:extLst>
              <a:ext uri="{FF2B5EF4-FFF2-40B4-BE49-F238E27FC236}">
                <a16:creationId xmlns:a16="http://schemas.microsoft.com/office/drawing/2014/main" id="{9FB02DAE-26EB-DB4D-99A2-0C5FFC57F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0500" y="6057900"/>
            <a:ext cx="3221038" cy="4572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752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0" r:id="rId2"/>
    <p:sldLayoutId id="2147483702" r:id="rId3"/>
    <p:sldLayoutId id="2147483650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  <p:sldLayoutId id="2147483664" r:id="rId11"/>
    <p:sldLayoutId id="2147483665" r:id="rId12"/>
    <p:sldLayoutId id="2147483660" r:id="rId13"/>
    <p:sldLayoutId id="2147483661" r:id="rId14"/>
    <p:sldLayoutId id="2147483659" r:id="rId15"/>
    <p:sldLayoutId id="2147483698" r:id="rId16"/>
    <p:sldLayoutId id="2147483666" r:id="rId17"/>
    <p:sldLayoutId id="2147483667" r:id="rId18"/>
    <p:sldLayoutId id="2147483663" r:id="rId19"/>
    <p:sldLayoutId id="2147483668" r:id="rId20"/>
    <p:sldLayoutId id="2147483672" r:id="rId21"/>
    <p:sldLayoutId id="2147483692" r:id="rId22"/>
    <p:sldLayoutId id="2147483693" r:id="rId23"/>
    <p:sldLayoutId id="2147483694" r:id="rId24"/>
    <p:sldLayoutId id="2147483695" r:id="rId25"/>
    <p:sldLayoutId id="2147483688" r:id="rId26"/>
    <p:sldLayoutId id="2147483701" r:id="rId27"/>
    <p:sldLayoutId id="2147483699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278" userDrawn="1">
          <p15:clr>
            <a:srgbClr val="F26B43"/>
          </p15:clr>
        </p15:guide>
        <p15:guide id="6" pos="3749" userDrawn="1">
          <p15:clr>
            <a:srgbClr val="F26B43"/>
          </p15:clr>
        </p15:guide>
        <p15:guide id="7" pos="39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1D36540-64BC-F44F-B7A0-9B8C596DE6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C48FCE-283D-E84A-836C-62BCA5794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6000">
                <a:latin typeface="Fighter-Regular"/>
              </a:rPr>
              <a:t>Kommunikation </a:t>
            </a:r>
          </a:p>
        </p:txBody>
      </p:sp>
    </p:spTree>
    <p:extLst>
      <p:ext uri="{BB962C8B-B14F-4D97-AF65-F5344CB8AC3E}">
        <p14:creationId xmlns:p14="http://schemas.microsoft.com/office/powerpoint/2010/main" val="169967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12B9-D1AC-E84C-BACA-B2252D92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latin typeface="Fighter-Regular"/>
              </a:rPr>
              <a:t>Budskabsraket</a:t>
            </a:r>
            <a:r>
              <a:rPr lang="da-DK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06B41-6123-0248-AEE8-BBC3D7A0E7D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9425" y="1290638"/>
            <a:ext cx="7366529" cy="4810746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None/>
            </a:pPr>
            <a:r>
              <a:rPr lang="da-DK" sz="2000" b="1" dirty="0">
                <a:highlight>
                  <a:srgbClr val="FFFFFF"/>
                </a:highlight>
                <a:latin typeface="Fighter-Regular"/>
              </a:rPr>
              <a:t>TRIN 2</a:t>
            </a:r>
            <a:r>
              <a:rPr lang="da-DK" sz="2000" b="1" i="1" dirty="0">
                <a:highlight>
                  <a:srgbClr val="FFFFFF"/>
                </a:highlight>
                <a:latin typeface="Fighter-Regular"/>
              </a:rPr>
              <a:t> - Formål</a:t>
            </a:r>
            <a:endParaRPr lang="da-DK" sz="1800" dirty="0">
              <a:highlight>
                <a:srgbClr val="FFFFFF"/>
              </a:highlight>
              <a:latin typeface="Fighter-Regular"/>
            </a:endParaRPr>
          </a:p>
          <a:p>
            <a:pPr>
              <a:buNone/>
            </a:pPr>
            <a:r>
              <a:rPr lang="da-DK" sz="1800" b="1" dirty="0">
                <a:highlight>
                  <a:srgbClr val="FFFFFF"/>
                </a:highlight>
                <a:latin typeface="Fighter-Regular"/>
              </a:rPr>
              <a:t>Vælg én målgruppe – og hold fast i den</a:t>
            </a:r>
            <a:endParaRPr lang="da-DK" sz="1800" dirty="0">
              <a:highlight>
                <a:srgbClr val="FFFFFF"/>
              </a:highlight>
              <a:latin typeface="Fighter-Regular"/>
            </a:endParaRPr>
          </a:p>
          <a:p>
            <a:pPr>
              <a:buNone/>
            </a:pPr>
            <a:r>
              <a:rPr lang="da-DK" sz="1800" dirty="0">
                <a:highlight>
                  <a:srgbClr val="FFFFFF"/>
                </a:highlight>
                <a:latin typeface="Fighter-Regular"/>
              </a:rPr>
              <a:t>Før du laver din intro, skal du vælge </a:t>
            </a:r>
            <a:r>
              <a:rPr lang="da-DK" sz="1800" b="1" dirty="0">
                <a:highlight>
                  <a:srgbClr val="FFFFFF"/>
                </a:highlight>
                <a:latin typeface="Fighter-Regular"/>
              </a:rPr>
              <a:t>én konkret målgruppe</a:t>
            </a:r>
            <a:r>
              <a:rPr lang="da-DK" sz="1800" dirty="0">
                <a:highlight>
                  <a:srgbClr val="FFFFFF"/>
                </a:highlight>
                <a:latin typeface="Fighter-Regular"/>
              </a:rPr>
              <a:t>. Ikke “alle” – men den person, du taler til lige nu.</a:t>
            </a:r>
          </a:p>
          <a:p>
            <a:pPr>
              <a:buNone/>
            </a:pPr>
            <a:r>
              <a:rPr lang="da-DK" sz="1800" b="1" dirty="0">
                <a:highlight>
                  <a:srgbClr val="FFFFFF"/>
                </a:highlight>
                <a:latin typeface="Fighter-Regular"/>
              </a:rPr>
              <a:t>Vælg din målgruppe:</a:t>
            </a:r>
          </a:p>
          <a:p>
            <a:pPr>
              <a:buFont typeface="Arial"/>
            </a:pPr>
            <a:r>
              <a:rPr lang="da-DK" sz="1800" dirty="0">
                <a:highlight>
                  <a:srgbClr val="FFFFFF"/>
                </a:highlight>
                <a:latin typeface="Fighter-Regular"/>
              </a:rPr>
              <a:t>Potentiel deltager</a:t>
            </a:r>
          </a:p>
          <a:p>
            <a:pPr>
              <a:buFont typeface="Arial"/>
            </a:pPr>
            <a:r>
              <a:rPr lang="da-DK" sz="1800" dirty="0">
                <a:highlight>
                  <a:srgbClr val="FFFFFF"/>
                </a:highlight>
                <a:latin typeface="Fighter-Regular"/>
              </a:rPr>
              <a:t>Fighter eller pårørende</a:t>
            </a:r>
          </a:p>
          <a:p>
            <a:pPr>
              <a:buFont typeface="Arial"/>
            </a:pPr>
            <a:r>
              <a:rPr lang="da-DK" sz="1800" dirty="0">
                <a:highlight>
                  <a:srgbClr val="FFFFFF"/>
                </a:highlight>
                <a:latin typeface="Fighter-Regular"/>
              </a:rPr>
              <a:t>Lokal virksomhed / sponsor</a:t>
            </a:r>
          </a:p>
          <a:p>
            <a:pPr>
              <a:buFont typeface="Arial"/>
            </a:pPr>
            <a:r>
              <a:rPr lang="da-DK" sz="1800" dirty="0">
                <a:highlight>
                  <a:srgbClr val="FFFFFF"/>
                </a:highlight>
                <a:latin typeface="Fighter-Regular"/>
              </a:rPr>
              <a:t>Nabo eller borger i lokalområdet</a:t>
            </a:r>
          </a:p>
          <a:p>
            <a:pPr>
              <a:buFont typeface="Arial"/>
            </a:pPr>
            <a:r>
              <a:rPr lang="da-DK" sz="1800" dirty="0">
                <a:highlight>
                  <a:srgbClr val="FFFFFF"/>
                </a:highlight>
                <a:latin typeface="Fighter-Regular"/>
              </a:rPr>
              <a:t>En anden frivillig</a:t>
            </a:r>
          </a:p>
          <a:p>
            <a:pPr indent="0">
              <a:buNone/>
            </a:pPr>
            <a:br>
              <a:rPr lang="da-DK" sz="1800" b="1" dirty="0">
                <a:highlight>
                  <a:srgbClr val="FFFFFF"/>
                </a:highlight>
                <a:latin typeface="Fighter-Regular"/>
              </a:rPr>
            </a:br>
            <a:endParaRPr lang="da-DK" sz="1800" b="1" dirty="0">
              <a:highlight>
                <a:srgbClr val="FFFFFF"/>
              </a:highlight>
              <a:latin typeface="Fighter-Regular"/>
            </a:endParaRPr>
          </a:p>
          <a:p>
            <a:pPr marL="0" indent="0">
              <a:buNone/>
            </a:pPr>
            <a:endParaRPr lang="da-DK" sz="1800" b="1" i="1">
              <a:highlight>
                <a:srgbClr val="FFFFFF"/>
              </a:highlight>
              <a:latin typeface="Fighter-Regular"/>
            </a:endParaRPr>
          </a:p>
          <a:p>
            <a:endParaRPr lang="da-DK"/>
          </a:p>
        </p:txBody>
      </p:sp>
      <p:sp>
        <p:nvSpPr>
          <p:cNvPr id="3" name="Stjerne: 5 takker 2">
            <a:extLst>
              <a:ext uri="{FF2B5EF4-FFF2-40B4-BE49-F238E27FC236}">
                <a16:creationId xmlns:a16="http://schemas.microsoft.com/office/drawing/2014/main" id="{46AB5F95-51F6-7A81-1612-FBE38D500FEF}"/>
              </a:ext>
            </a:extLst>
          </p:cNvPr>
          <p:cNvSpPr/>
          <p:nvPr/>
        </p:nvSpPr>
        <p:spPr>
          <a:xfrm rot="780000">
            <a:off x="6908799" y="-2115"/>
            <a:ext cx="5221816" cy="4671483"/>
          </a:xfrm>
          <a:prstGeom prst="star5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VIGTIGT:</a:t>
            </a:r>
            <a:br>
              <a:rPr lang="da-DK" b="1" dirty="0"/>
            </a:br>
            <a:r>
              <a:rPr lang="da-DK" b="1" dirty="0">
                <a:solidFill>
                  <a:schemeClr val="bg1"/>
                </a:solidFill>
              </a:rPr>
              <a:t>Målgruppen skal være den samme gennem hele raketten</a:t>
            </a:r>
          </a:p>
          <a:p>
            <a:pPr algn="ctr"/>
            <a:endParaRPr lang="da-D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AAFF5-DFC2-5FD0-C4D7-A6F404A52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190F9-063A-CE09-84AC-3FE5CC38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latin typeface="Fighter-Regular"/>
              </a:rPr>
              <a:t>Budskabsraket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27B04-A77F-CB59-E0F5-E86E86BC3D4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9425" y="1393215"/>
            <a:ext cx="7679959" cy="4559188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None/>
            </a:pPr>
            <a:r>
              <a:rPr lang="da-DK" sz="2000" b="1" dirty="0">
                <a:solidFill>
                  <a:srgbClr val="7030A0"/>
                </a:solidFill>
                <a:highlight>
                  <a:srgbClr val="FFFFFF"/>
                </a:highlight>
                <a:latin typeface="Fighter-Regular"/>
              </a:rPr>
              <a:t>Trin 3 - </a:t>
            </a:r>
            <a:r>
              <a:rPr lang="da-DK" sz="2000" b="1" i="1" dirty="0">
                <a:solidFill>
                  <a:srgbClr val="7030A0"/>
                </a:solidFill>
                <a:highlight>
                  <a:srgbClr val="FFFFFF"/>
                </a:highlight>
                <a:latin typeface="Fighter-Regular"/>
              </a:rPr>
              <a:t>Personlig historie</a:t>
            </a:r>
            <a:r>
              <a:rPr lang="da-DK" sz="2000" b="1" i="1" dirty="0">
                <a:highlight>
                  <a:srgbClr val="FFFFFF"/>
                </a:highlight>
                <a:latin typeface="Fighter-Regular"/>
              </a:rPr>
              <a:t> </a:t>
            </a:r>
            <a:endParaRPr lang="da-DK" sz="2000" dirty="0">
              <a:highlight>
                <a:srgbClr val="FFFFFF"/>
              </a:highlight>
              <a:latin typeface="Fighter-Regular"/>
            </a:endParaRPr>
          </a:p>
          <a:p>
            <a:pPr>
              <a:buNone/>
            </a:pPr>
            <a:r>
              <a:rPr lang="da-DK" sz="2000" dirty="0">
                <a:highlight>
                  <a:srgbClr val="FFFFFF"/>
                </a:highlight>
                <a:latin typeface="Fighter-Regular"/>
              </a:rPr>
              <a:t>Din fortælling bliver stærkere, når du gør den personlig.</a:t>
            </a:r>
          </a:p>
          <a:p>
            <a:pPr>
              <a:buNone/>
            </a:pPr>
            <a:endParaRPr lang="da-DK" sz="2000" dirty="0">
              <a:highlight>
                <a:srgbClr val="FFFFFF"/>
              </a:highlight>
              <a:latin typeface="Fighter-Regular"/>
            </a:endParaRPr>
          </a:p>
          <a:p>
            <a:pPr>
              <a:buNone/>
            </a:pPr>
            <a:r>
              <a:rPr lang="da-DK" sz="2000" b="1" dirty="0">
                <a:highlight>
                  <a:srgbClr val="FFFFFF"/>
                </a:highlight>
                <a:latin typeface="Fighter-Regular"/>
              </a:rPr>
              <a:t>Overvej:</a:t>
            </a:r>
          </a:p>
          <a:p>
            <a:pPr>
              <a:buFont typeface="Arial"/>
              <a:buChar char="•"/>
            </a:pPr>
            <a:r>
              <a:rPr lang="da-DK" sz="2000" dirty="0">
                <a:highlight>
                  <a:srgbClr val="FFFFFF"/>
                </a:highlight>
                <a:latin typeface="Fighter-Regular"/>
              </a:rPr>
              <a:t>Hvad er din relation til Stafet For Livet?</a:t>
            </a:r>
          </a:p>
          <a:p>
            <a:pPr>
              <a:buFont typeface="Arial"/>
              <a:buChar char="•"/>
            </a:pPr>
            <a:r>
              <a:rPr lang="da-DK" sz="2000" dirty="0">
                <a:highlight>
                  <a:srgbClr val="FFFFFF"/>
                </a:highlight>
                <a:latin typeface="Fighter-Regular"/>
              </a:rPr>
              <a:t>Var der et vendepunkt eller en særlig oplevelse?</a:t>
            </a:r>
          </a:p>
          <a:p>
            <a:pPr>
              <a:buFont typeface="Arial"/>
            </a:pPr>
            <a:r>
              <a:rPr lang="da-DK" sz="2000" dirty="0">
                <a:highlight>
                  <a:srgbClr val="FFFFFF"/>
                </a:highlight>
                <a:latin typeface="Fighter-Regular"/>
              </a:rPr>
              <a:t>Hvorfor engagerer netop </a:t>
            </a:r>
            <a:r>
              <a:rPr lang="da-DK" sz="2000" i="1" dirty="0">
                <a:highlight>
                  <a:srgbClr val="FFFFFF"/>
                </a:highlight>
                <a:latin typeface="Fighter-Regular"/>
              </a:rPr>
              <a:t>du</a:t>
            </a:r>
            <a:r>
              <a:rPr lang="da-DK" sz="2000" dirty="0">
                <a:highlight>
                  <a:srgbClr val="FFFFFF"/>
                </a:highlight>
                <a:latin typeface="Fighter-Regular"/>
              </a:rPr>
              <a:t> dig?</a:t>
            </a:r>
          </a:p>
          <a:p>
            <a:pPr>
              <a:buFont typeface="Arial"/>
              <a:buChar char="•"/>
            </a:pPr>
            <a:endParaRPr lang="da-DK" sz="2000" b="1" i="1" dirty="0">
              <a:highlight>
                <a:srgbClr val="FFFFFF"/>
              </a:highlight>
              <a:latin typeface="Fighter-Regular"/>
            </a:endParaRPr>
          </a:p>
          <a:p>
            <a:pPr marL="0" indent="0">
              <a:buNone/>
            </a:pPr>
            <a:r>
              <a:rPr lang="da-DK" sz="2000" b="1" i="1" dirty="0">
                <a:highlight>
                  <a:srgbClr val="FFFFFF"/>
                </a:highlight>
                <a:latin typeface="Fighter-Regular"/>
              </a:rPr>
              <a:t>Tip:</a:t>
            </a:r>
            <a:br>
              <a:rPr lang="da-DK" sz="2000" i="1" dirty="0">
                <a:highlight>
                  <a:srgbClr val="FFFFFF"/>
                </a:highlight>
                <a:latin typeface="Fighter-Regular"/>
              </a:rPr>
            </a:br>
            <a:r>
              <a:rPr lang="da-DK" sz="2000" i="1" dirty="0">
                <a:highlight>
                  <a:srgbClr val="FFFFFF"/>
                </a:highlight>
                <a:latin typeface="Fighter-Regular"/>
              </a:rPr>
              <a:t>Du behøver ikke dele noget privat – bare noget ægte.</a:t>
            </a:r>
            <a:endParaRPr lang="da-DK" sz="2000" dirty="0">
              <a:highlight>
                <a:srgbClr val="FFFFFF"/>
              </a:highlight>
              <a:latin typeface="Fighter-Regular"/>
            </a:endParaRPr>
          </a:p>
          <a:p>
            <a:pPr marL="0" indent="0">
              <a:buNone/>
            </a:pPr>
            <a:endParaRPr lang="da-DK" sz="2000" b="1" i="1">
              <a:highlight>
                <a:srgbClr val="FFFFFF"/>
              </a:highlight>
              <a:latin typeface="Aptos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9081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6E93C-EB3A-6258-2359-AE05DCF4E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B9D4A-098C-BCA5-E3CE-C10744013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latin typeface="Fighter-Regular"/>
              </a:rPr>
              <a:t>Budskabsraket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0EA7C-97AB-CE16-85DD-FD88BD18214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9425" y="1422523"/>
            <a:ext cx="10552112" cy="4725265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None/>
            </a:pPr>
            <a:r>
              <a:rPr lang="da-DK" sz="2000" b="1" dirty="0">
                <a:solidFill>
                  <a:srgbClr val="7030A0"/>
                </a:solidFill>
                <a:highlight>
                  <a:srgbClr val="FFFFFF"/>
                </a:highlight>
                <a:latin typeface="Fighter-Regular"/>
              </a:rPr>
              <a:t>Trin 4 -</a:t>
            </a:r>
            <a:r>
              <a:rPr lang="da-DK" sz="2000" b="1" i="1" dirty="0">
                <a:solidFill>
                  <a:srgbClr val="7030A0"/>
                </a:solidFill>
                <a:highlight>
                  <a:srgbClr val="FFFFFF"/>
                </a:highlight>
                <a:latin typeface="Fighter-Regular"/>
              </a:rPr>
              <a:t> Forskellen</a:t>
            </a:r>
            <a:endParaRPr lang="da-DK" sz="2000" dirty="0">
              <a:solidFill>
                <a:srgbClr val="7030A0"/>
              </a:solidFill>
              <a:highlight>
                <a:srgbClr val="FFFFFF"/>
              </a:highlight>
              <a:latin typeface="Fighter-Regular"/>
            </a:endParaRPr>
          </a:p>
          <a:p>
            <a:pPr>
              <a:buNone/>
            </a:pPr>
            <a:r>
              <a:rPr lang="da-DK" sz="2000" i="1" dirty="0">
                <a:highlight>
                  <a:srgbClr val="FFFFFF"/>
                </a:highlight>
                <a:latin typeface="Fighter-Regular"/>
              </a:rPr>
              <a:t>Hvordan SFL har gjort/gør en forskel for enten dig, lokalområdet eller noget tredje.</a:t>
            </a:r>
            <a:endParaRPr lang="da-DK" sz="2000" dirty="0">
              <a:highlight>
                <a:srgbClr val="FFFFFF"/>
              </a:highlight>
              <a:latin typeface="Fighter-Regular"/>
            </a:endParaRPr>
          </a:p>
          <a:p>
            <a:pPr>
              <a:buNone/>
            </a:pPr>
            <a:endParaRPr lang="da-DK" sz="2000" dirty="0">
              <a:highlight>
                <a:srgbClr val="FFFFFF"/>
              </a:highlight>
              <a:latin typeface="Fighter-Regular"/>
            </a:endParaRPr>
          </a:p>
          <a:p>
            <a:pPr>
              <a:buNone/>
            </a:pPr>
            <a:r>
              <a:rPr lang="da-DK" sz="2000" b="1" dirty="0">
                <a:highlight>
                  <a:srgbClr val="FFFFFF"/>
                </a:highlight>
                <a:latin typeface="Fighter-Regular"/>
              </a:rPr>
              <a:t>Hvad gør Stafet For Livet anderledes?</a:t>
            </a:r>
            <a:endParaRPr lang="da-DK" sz="2000" dirty="0">
              <a:highlight>
                <a:srgbClr val="FFFFFF"/>
              </a:highlight>
              <a:latin typeface="Fighter-Regular"/>
            </a:endParaRPr>
          </a:p>
          <a:p>
            <a:pPr>
              <a:buFont typeface="Arial"/>
              <a:buChar char="•"/>
            </a:pPr>
            <a:r>
              <a:rPr lang="da-DK" sz="2000" dirty="0">
                <a:highlight>
                  <a:srgbClr val="FFFFFF"/>
                </a:highlight>
                <a:latin typeface="Fighter-Regular"/>
              </a:rPr>
              <a:t>Underbyg din historie med den forskel, Stafet For Livet gør:</a:t>
            </a:r>
          </a:p>
          <a:p>
            <a:pPr>
              <a:buFont typeface="Arial"/>
              <a:buChar char="•"/>
            </a:pPr>
            <a:r>
              <a:rPr lang="da-DK" sz="2000" dirty="0">
                <a:highlight>
                  <a:srgbClr val="FFFFFF"/>
                </a:highlight>
                <a:latin typeface="Fighter-Regular"/>
              </a:rPr>
              <a:t>For dig personligt</a:t>
            </a:r>
          </a:p>
          <a:p>
            <a:pPr>
              <a:buFont typeface="Arial"/>
              <a:buChar char="•"/>
            </a:pPr>
            <a:r>
              <a:rPr lang="da-DK" sz="2000" dirty="0">
                <a:highlight>
                  <a:srgbClr val="FFFFFF"/>
                </a:highlight>
                <a:latin typeface="Fighter-Regular"/>
              </a:rPr>
              <a:t>For lokalområdet</a:t>
            </a:r>
          </a:p>
          <a:p>
            <a:pPr>
              <a:buFont typeface="Arial"/>
              <a:buChar char="•"/>
            </a:pPr>
            <a:r>
              <a:rPr lang="da-DK" sz="2000" dirty="0">
                <a:highlight>
                  <a:srgbClr val="FFFFFF"/>
                </a:highlight>
                <a:latin typeface="Fighter-Regular"/>
              </a:rPr>
              <a:t>For mennesker ramt af kræft</a:t>
            </a:r>
          </a:p>
          <a:p>
            <a:pPr indent="0">
              <a:buNone/>
            </a:pPr>
            <a:r>
              <a:rPr lang="da-DK" sz="2000" dirty="0">
                <a:highlight>
                  <a:srgbClr val="FFFFFF"/>
                </a:highlight>
                <a:latin typeface="Fighter-Regular"/>
              </a:rPr>
              <a:t>Overvej også:</a:t>
            </a:r>
          </a:p>
          <a:p>
            <a:pPr>
              <a:buFont typeface="Arial"/>
            </a:pPr>
            <a:r>
              <a:rPr lang="da-DK" sz="2000" dirty="0">
                <a:highlight>
                  <a:srgbClr val="FFFFFF"/>
                </a:highlight>
                <a:latin typeface="Fighter-Regular"/>
              </a:rPr>
              <a:t>Hvordan ville det være </a:t>
            </a:r>
            <a:r>
              <a:rPr lang="da-DK" sz="2000" b="1" dirty="0">
                <a:highlight>
                  <a:srgbClr val="FFFFFF"/>
                </a:highlight>
                <a:latin typeface="Fighter-Regular"/>
              </a:rPr>
              <a:t>uden</a:t>
            </a:r>
            <a:r>
              <a:rPr lang="da-DK" sz="2000" dirty="0">
                <a:highlight>
                  <a:srgbClr val="FFFFFF"/>
                </a:highlight>
                <a:latin typeface="Fighter-Regular"/>
              </a:rPr>
              <a:t> en stafet?</a:t>
            </a:r>
          </a:p>
          <a:p>
            <a:pPr>
              <a:buFont typeface="Arial"/>
            </a:pPr>
            <a:r>
              <a:rPr lang="da-DK" sz="2000" dirty="0">
                <a:highlight>
                  <a:srgbClr val="FFFFFF"/>
                </a:highlight>
                <a:latin typeface="Fighter-Regular"/>
              </a:rPr>
              <a:t>Hvad ville mangle, hvis Stafet For Livet ikke fandtes?</a:t>
            </a:r>
          </a:p>
          <a:p>
            <a:pPr marL="0" indent="0">
              <a:buNone/>
            </a:pPr>
            <a:endParaRPr lang="da-DK" sz="2000" b="1" i="1">
              <a:highlight>
                <a:srgbClr val="FFFFFF"/>
              </a:highlight>
              <a:latin typeface="Aptos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5857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CD696-48CC-8F2C-E9B6-FDE42E4D6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D569-64EC-3426-A073-51E9DF44E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latin typeface="Fighter-Regular"/>
              </a:rPr>
              <a:t>Budskabsraket</a:t>
            </a:r>
            <a:r>
              <a:rPr lang="da-DK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959EF-F572-16D8-8078-6D73A3146C5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9425" y="1608138"/>
            <a:ext cx="7713338" cy="4789579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buNone/>
            </a:pPr>
            <a:r>
              <a:rPr lang="da-DK" sz="2000" b="1" dirty="0">
                <a:solidFill>
                  <a:srgbClr val="7030A0"/>
                </a:solidFill>
                <a:highlight>
                  <a:srgbClr val="FFFFFF"/>
                </a:highlight>
                <a:latin typeface="Fighter-Regular"/>
              </a:rPr>
              <a:t>Trin 5 - </a:t>
            </a:r>
            <a:r>
              <a:rPr lang="da-DK" sz="2000" b="1" i="1" dirty="0">
                <a:solidFill>
                  <a:srgbClr val="7030A0"/>
                </a:solidFill>
                <a:highlight>
                  <a:srgbClr val="FFFFFF"/>
                </a:highlight>
                <a:latin typeface="Fighter-Regular"/>
              </a:rPr>
              <a:t>Opfordring </a:t>
            </a:r>
            <a:endParaRPr lang="da-DK" sz="2000" dirty="0">
              <a:solidFill>
                <a:srgbClr val="7030A0"/>
              </a:solidFill>
              <a:highlight>
                <a:srgbClr val="FFFFFF"/>
              </a:highlight>
              <a:latin typeface="Fighter-Regular"/>
            </a:endParaRPr>
          </a:p>
          <a:p>
            <a:pPr>
              <a:buNone/>
            </a:pPr>
            <a:r>
              <a:rPr lang="da-DK" sz="2000" i="1" dirty="0">
                <a:highlight>
                  <a:srgbClr val="FFFFFF"/>
                </a:highlight>
                <a:latin typeface="Fighter-Regular"/>
              </a:rPr>
              <a:t>Når du er ved at afslutte din fortælling, skal du tage stilling til, hvad du gerne vil have, at din fortælling skal sætte i gang hos dem, der hører/læser den. </a:t>
            </a:r>
            <a:br>
              <a:rPr lang="da-DK" sz="2000" i="1" dirty="0">
                <a:highlight>
                  <a:srgbClr val="FFFFFF"/>
                </a:highlight>
                <a:latin typeface="Fighter-Regular"/>
              </a:rPr>
            </a:br>
            <a:endParaRPr lang="da-DK" sz="2000" dirty="0">
              <a:highlight>
                <a:srgbClr val="FFFFFF"/>
              </a:highlight>
              <a:latin typeface="Fighter-Regular"/>
            </a:endParaRPr>
          </a:p>
          <a:p>
            <a:pPr>
              <a:buNone/>
            </a:pPr>
            <a:r>
              <a:rPr lang="da-DK" sz="2000" dirty="0">
                <a:highlight>
                  <a:srgbClr val="FFFFFF"/>
                </a:highlight>
                <a:latin typeface="Fighter-Regular"/>
              </a:rPr>
              <a:t>Afslut din fortælling med en</a:t>
            </a:r>
            <a:r>
              <a:rPr lang="da-DK" sz="2000" b="1" dirty="0">
                <a:highlight>
                  <a:srgbClr val="FFFFFF"/>
                </a:highlight>
                <a:latin typeface="Fighter-Regular"/>
              </a:rPr>
              <a:t> klar </a:t>
            </a:r>
            <a:r>
              <a:rPr lang="da-DK" sz="2000" dirty="0">
                <a:highlight>
                  <a:srgbClr val="FFFFFF"/>
                </a:highlight>
                <a:latin typeface="Fighter-Regular"/>
              </a:rPr>
              <a:t>og </a:t>
            </a:r>
            <a:r>
              <a:rPr lang="da-DK" sz="2000" b="1" dirty="0">
                <a:highlight>
                  <a:srgbClr val="FFFFFF"/>
                </a:highlight>
                <a:latin typeface="Fighter-Regular"/>
              </a:rPr>
              <a:t>enkel </a:t>
            </a:r>
            <a:r>
              <a:rPr lang="da-DK" sz="2000" dirty="0">
                <a:highlight>
                  <a:srgbClr val="FFFFFF"/>
                </a:highlight>
                <a:latin typeface="Fighter-Regular"/>
              </a:rPr>
              <a:t>opfordring:</a:t>
            </a:r>
          </a:p>
          <a:p>
            <a:pPr>
              <a:buFont typeface="Arial"/>
              <a:buChar char="•"/>
            </a:pPr>
            <a:r>
              <a:rPr lang="da-DK" sz="2000" dirty="0">
                <a:highlight>
                  <a:srgbClr val="FFFFFF"/>
                </a:highlight>
                <a:latin typeface="Fighter-Regular"/>
              </a:rPr>
              <a:t>Blive deltager</a:t>
            </a:r>
          </a:p>
          <a:p>
            <a:pPr>
              <a:buFont typeface="Arial"/>
              <a:buChar char="•"/>
            </a:pPr>
            <a:r>
              <a:rPr lang="da-DK" sz="2000" dirty="0">
                <a:highlight>
                  <a:srgbClr val="FFFFFF"/>
                </a:highlight>
                <a:latin typeface="Fighter-Regular"/>
              </a:rPr>
              <a:t>Gå som fighter</a:t>
            </a:r>
          </a:p>
          <a:p>
            <a:pPr>
              <a:buFont typeface="Arial"/>
              <a:buChar char="•"/>
            </a:pPr>
            <a:r>
              <a:rPr lang="da-DK" sz="2000" dirty="0">
                <a:highlight>
                  <a:srgbClr val="FFFFFF"/>
                </a:highlight>
                <a:latin typeface="Fighter-Regular"/>
              </a:rPr>
              <a:t>Oprette et hold</a:t>
            </a:r>
          </a:p>
          <a:p>
            <a:pPr>
              <a:buFont typeface="Arial"/>
              <a:buChar char="•"/>
            </a:pPr>
            <a:r>
              <a:rPr lang="da-DK" sz="2000" dirty="0">
                <a:highlight>
                  <a:srgbClr val="FFFFFF"/>
                </a:highlight>
                <a:latin typeface="Fighter-Regular"/>
              </a:rPr>
              <a:t>Støtte økonomisk</a:t>
            </a:r>
          </a:p>
          <a:p>
            <a:pPr>
              <a:buFont typeface="Arial"/>
              <a:buChar char="•"/>
            </a:pPr>
            <a:r>
              <a:rPr lang="da-DK" sz="2000" dirty="0">
                <a:highlight>
                  <a:srgbClr val="FFFFFF"/>
                </a:highlight>
                <a:latin typeface="Fighter-Regular"/>
              </a:rPr>
              <a:t>Engagere sig eller dele budskabet</a:t>
            </a:r>
          </a:p>
          <a:p>
            <a:pPr marL="0" indent="0">
              <a:buNone/>
            </a:pPr>
            <a:endParaRPr lang="da-DK" sz="2000" b="1">
              <a:highlight>
                <a:srgbClr val="FFFFFF"/>
              </a:highlight>
              <a:latin typeface="Aptos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4701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5E326-2F4A-54C1-2DD7-9A77BA092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CB8C574-0BA3-C393-72C6-733D2DCF1FE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C0E095-2685-8312-2653-DC8594641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latin typeface="Fighter-Regular"/>
              </a:rPr>
              <a:t>Grib en pen og </a:t>
            </a:r>
            <a:br>
              <a:rPr lang="da-DK">
                <a:latin typeface="Fighter-Regular"/>
              </a:rPr>
            </a:br>
            <a:r>
              <a:rPr lang="da-DK">
                <a:latin typeface="Fighter-Regular"/>
              </a:rPr>
              <a:t>byg din egen budskabsraket </a:t>
            </a:r>
          </a:p>
        </p:txBody>
      </p:sp>
      <p:pic>
        <p:nvPicPr>
          <p:cNvPr id="5" name="Picture 6" descr="Et billede, der indeholder tegning, clipart, skitse, illustration/afbildning&#10;&#10;AI-genereret indhold kan være ukorrekt.">
            <a:extLst>
              <a:ext uri="{FF2B5EF4-FFF2-40B4-BE49-F238E27FC236}">
                <a16:creationId xmlns:a16="http://schemas.microsoft.com/office/drawing/2014/main" id="{8A67ACA0-C8C0-29D3-C0D9-D9ABADC5E5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51" t="615" r="25311" b="-339"/>
          <a:stretch>
            <a:fillRect/>
          </a:stretch>
        </p:blipFill>
        <p:spPr>
          <a:xfrm>
            <a:off x="5952598" y="-500"/>
            <a:ext cx="6772010" cy="686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64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0671F575-ED81-0DD7-05F3-BEE9AA1654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B4938B2-511F-D16E-FCFB-018F6148C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Fighter-Regular"/>
              </a:rPr>
              <a:t>Del din budskabsraket </a:t>
            </a:r>
          </a:p>
        </p:txBody>
      </p:sp>
    </p:spTree>
    <p:extLst>
      <p:ext uri="{BB962C8B-B14F-4D97-AF65-F5344CB8AC3E}">
        <p14:creationId xmlns:p14="http://schemas.microsoft.com/office/powerpoint/2010/main" val="702649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43714D88-8C5F-85A5-FFB9-AD12609FD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42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D828BA-BB23-8E46-2920-8E962691EE2D}"/>
              </a:ext>
            </a:extLst>
          </p:cNvPr>
          <p:cNvSpPr txBox="1"/>
          <p:nvPr/>
        </p:nvSpPr>
        <p:spPr>
          <a:xfrm>
            <a:off x="254000" y="2455333"/>
            <a:ext cx="6096000" cy="16466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>
              <a:lnSpc>
                <a:spcPts val="2703"/>
              </a:lnSpc>
            </a:pPr>
            <a:r>
              <a:rPr lang="da-DK" sz="2000">
                <a:solidFill>
                  <a:srgbClr val="0F4761"/>
                </a:solidFill>
                <a:latin typeface="Aptos Display"/>
                <a:ea typeface="Segoe UI"/>
                <a:cs typeface="Segoe UI"/>
              </a:rPr>
              <a:t>Brug AI i jeres stafet-planlægning </a:t>
            </a:r>
          </a:p>
          <a:p>
            <a:pPr rtl="0">
              <a:lnSpc>
                <a:spcPts val="1657"/>
              </a:lnSpc>
            </a:pPr>
            <a:r>
              <a:rPr lang="da-DK" sz="1200">
                <a:latin typeface="Aptos"/>
                <a:ea typeface="Segoe UI"/>
                <a:cs typeface="Segoe UI"/>
              </a:rPr>
              <a:t>OBS når du bruger Chat GBT: </a:t>
            </a:r>
          </a:p>
          <a:p>
            <a:pPr rtl="0">
              <a:lnSpc>
                <a:spcPts val="1657"/>
              </a:lnSpc>
            </a:pPr>
            <a:r>
              <a:rPr lang="da-DK" sz="1200">
                <a:latin typeface="Aptos"/>
                <a:ea typeface="Segoe UI"/>
                <a:cs typeface="Segoe UI"/>
              </a:rPr>
              <a:t>Husk at være kritisk overfor de svar du får. Brug den gerne til inspiration og til sparing. </a:t>
            </a:r>
          </a:p>
          <a:p>
            <a:pPr rtl="0">
              <a:lnSpc>
                <a:spcPts val="1657"/>
              </a:lnSpc>
            </a:pPr>
            <a:r>
              <a:rPr lang="da-DK" sz="1200">
                <a:latin typeface="Aptos"/>
                <a:ea typeface="Segoe UI"/>
                <a:cs typeface="Segoe UI"/>
              </a:rPr>
              <a:t>Brug aldrig AI-genererede billeder – men gerne grafiske elementer. </a:t>
            </a:r>
          </a:p>
          <a:p>
            <a:pPr rtl="0"/>
            <a:endParaRPr lang="da-DK">
              <a:latin typeface="Segoe UI"/>
              <a:ea typeface="Segoe UI"/>
              <a:cs typeface="Segoe UI"/>
            </a:endParaRPr>
          </a:p>
          <a:p>
            <a:pPr algn="ctr"/>
            <a:endParaRPr lang="en-US"/>
          </a:p>
        </p:txBody>
      </p:sp>
      <p:pic>
        <p:nvPicPr>
          <p:cNvPr id="11" name="Picture 10" descr="Kan være en krusedulle">
            <a:extLst>
              <a:ext uri="{FF2B5EF4-FFF2-40B4-BE49-F238E27FC236}">
                <a16:creationId xmlns:a16="http://schemas.microsoft.com/office/drawing/2014/main" id="{CD6BAFEE-5355-04F8-AA02-7C2C096D8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27666"/>
            <a:ext cx="5482167" cy="366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11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C59795A-A645-F6AF-B924-D8DCD58F0B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82BE8-8E4C-A477-8B9E-9981FE02FAA4}"/>
              </a:ext>
            </a:extLst>
          </p:cNvPr>
          <p:cNvSpPr txBox="1"/>
          <p:nvPr/>
        </p:nvSpPr>
        <p:spPr>
          <a:xfrm>
            <a:off x="2975919" y="1565189"/>
            <a:ext cx="6096000" cy="39857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>
              <a:lnSpc>
                <a:spcPts val="2703"/>
              </a:lnSpc>
            </a:pPr>
            <a:r>
              <a:rPr lang="da-DK" sz="2000">
                <a:solidFill>
                  <a:srgbClr val="0F4761"/>
                </a:solidFill>
                <a:latin typeface="Aptos Display"/>
                <a:ea typeface="Segoe UI"/>
                <a:cs typeface="Segoe UI"/>
              </a:rPr>
              <a:t>Kortlæg lokalområde med AI </a:t>
            </a:r>
            <a:r>
              <a:rPr sz="2000">
                <a:solidFill>
                  <a:srgbClr val="0F4761"/>
                </a:solidFill>
                <a:latin typeface="Aptos Display"/>
                <a:ea typeface="Aptos Display"/>
                <a:cs typeface="Aptos Display"/>
              </a:rPr>
              <a:t> </a:t>
            </a:r>
          </a:p>
          <a:p>
            <a:pPr rtl="0">
              <a:lnSpc>
                <a:spcPts val="1657"/>
              </a:lnSpc>
            </a:pPr>
            <a:r>
              <a:rPr lang="da-DK" sz="1200">
                <a:latin typeface="Aptos"/>
                <a:ea typeface="Segoe UI"/>
                <a:cs typeface="Segoe UI"/>
              </a:rPr>
              <a:t>Formål: Få overblik over hvilke relevante virksomheder og foreninger der i jeres lokalområde.  </a:t>
            </a:r>
          </a:p>
          <a:p>
            <a:pPr rtl="0">
              <a:lnSpc>
                <a:spcPts val="1657"/>
              </a:lnSpc>
            </a:pPr>
            <a:endParaRPr sz="1200">
              <a:latin typeface="Arial"/>
              <a:ea typeface="Arial"/>
              <a:cs typeface="Arial"/>
            </a:endParaRPr>
          </a:p>
          <a:p>
            <a:pPr rtl="0">
              <a:lnSpc>
                <a:spcPts val="1657"/>
              </a:lnSpc>
            </a:pPr>
            <a:r>
              <a:rPr lang="da-DK" sz="1200">
                <a:latin typeface="Aptos"/>
                <a:ea typeface="Segoe UI"/>
                <a:cs typeface="Segoe UI"/>
              </a:rPr>
              <a:t>Åben Chat GBT:</a:t>
            </a:r>
            <a:r>
              <a:rPr sz="1200">
                <a:latin typeface="Aptos"/>
                <a:ea typeface="Aptos"/>
                <a:cs typeface="Aptos"/>
              </a:rPr>
              <a:t> </a:t>
            </a:r>
          </a:p>
          <a:p>
            <a:pPr rtl="0">
              <a:lnSpc>
                <a:spcPts val="1657"/>
              </a:lnSpc>
            </a:pPr>
            <a:r>
              <a:rPr lang="da-DK" sz="1200">
                <a:latin typeface="Aptos"/>
                <a:ea typeface="Segoe UI"/>
                <a:cs typeface="Segoe UI"/>
              </a:rPr>
              <a:t>Bud på spørgsmål du kan bruge i jeres promt: </a:t>
            </a:r>
            <a:r>
              <a:rPr sz="1200">
                <a:latin typeface="Aptos"/>
                <a:ea typeface="Aptos"/>
                <a:cs typeface="Aptos"/>
              </a:rPr>
              <a:t> </a:t>
            </a:r>
          </a:p>
          <a:p>
            <a:pPr marL="228600" lvl="0" indent="-228600" rtl="0">
              <a:lnSpc>
                <a:spcPts val="1657"/>
              </a:lnSpc>
              <a:buFont typeface="Symbol"/>
              <a:buChar char="•"/>
            </a:pPr>
            <a:r>
              <a:rPr lang="da-DK" sz="1200">
                <a:latin typeface="Aptos"/>
                <a:ea typeface="Aptos"/>
                <a:cs typeface="Aptos"/>
              </a:rPr>
              <a:t>Vi vil gerne invitere flere lokale virksomheder til at stille hold til Stafet For Livet.  Kan du lave en liste over lokale virksomheder med CSR og bæredygtighedsfokus, der kunne være interesseret i at støtte kræftsagen i (indsæt område)?</a:t>
            </a:r>
            <a:r>
              <a:rPr sz="1200">
                <a:latin typeface="Aptos"/>
                <a:ea typeface="Aptos"/>
                <a:cs typeface="Aptos"/>
              </a:rPr>
              <a:t> </a:t>
            </a:r>
          </a:p>
          <a:p>
            <a:pPr rtl="0">
              <a:lnSpc>
                <a:spcPts val="1657"/>
              </a:lnSpc>
            </a:pPr>
            <a:endParaRPr sz="1200">
              <a:latin typeface="Arial"/>
              <a:ea typeface="Arial"/>
              <a:cs typeface="Arial"/>
            </a:endParaRPr>
          </a:p>
          <a:p>
            <a:pPr marL="228600" lvl="0" indent="-228600" rtl="0">
              <a:lnSpc>
                <a:spcPts val="1657"/>
              </a:lnSpc>
              <a:buFont typeface="Symbol"/>
              <a:buChar char="•"/>
            </a:pPr>
            <a:r>
              <a:rPr lang="da-DK" sz="1200">
                <a:latin typeface="Arial"/>
                <a:ea typeface="Aptos"/>
                <a:cs typeface="Aptos"/>
              </a:rPr>
              <a:t>Hvilke små og mellemstore virksomheder kunne det være godt at kontakte i og omkring (indsæt område)? i forhold til at få dem til at stille hold til Stafet For Livet?</a:t>
            </a:r>
            <a:r>
              <a:rPr sz="1200">
                <a:latin typeface="Arial"/>
                <a:ea typeface="Arial"/>
                <a:cs typeface="Arial"/>
              </a:rPr>
              <a:t> </a:t>
            </a:r>
          </a:p>
          <a:p>
            <a:pPr marL="228600" lvl="0" indent="-228600" rtl="0">
              <a:lnSpc>
                <a:spcPts val="1657"/>
              </a:lnSpc>
              <a:buFont typeface="Symbol"/>
              <a:buChar char="•"/>
            </a:pPr>
            <a:r>
              <a:rPr lang="da-DK" sz="1200">
                <a:latin typeface="Aptos"/>
                <a:ea typeface="Aptos"/>
                <a:cs typeface="Aptos"/>
              </a:rPr>
              <a:t>Kan du lave en liste over foreninger og uddannelsesinstitutioner, du vil anbefale os at kontakte?</a:t>
            </a:r>
            <a:r>
              <a:rPr sz="1200">
                <a:latin typeface="Aptos"/>
                <a:ea typeface="Aptos"/>
                <a:cs typeface="Aptos"/>
              </a:rPr>
              <a:t> </a:t>
            </a:r>
          </a:p>
          <a:p>
            <a:pPr marL="228600" lvl="0" indent="-228600" rtl="0">
              <a:lnSpc>
                <a:spcPts val="1657"/>
              </a:lnSpc>
              <a:buFont typeface="Symbol"/>
              <a:buChar char="•"/>
            </a:pPr>
            <a:r>
              <a:rPr lang="da-DK" sz="1200">
                <a:latin typeface="Aptos"/>
                <a:ea typeface="Aptos"/>
                <a:cs typeface="Aptos"/>
              </a:rPr>
              <a:t>Hvad ville du spørge en virksomhed om, hvis du gerne ville have dem til at deltage i Stafet For Livet?</a:t>
            </a:r>
            <a:r>
              <a:rPr sz="1200">
                <a:latin typeface="Aptos"/>
                <a:ea typeface="Aptos"/>
                <a:cs typeface="Aptos"/>
              </a:rPr>
              <a:t> 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11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203DA40-84AC-DFD1-306A-C09439DEF2B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4F47D6-BFE9-2303-C3B8-4E1A77D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017" y="2338415"/>
            <a:ext cx="10935113" cy="1844675"/>
          </a:xfrm>
        </p:spPr>
        <p:txBody>
          <a:bodyPr/>
          <a:lstStyle/>
          <a:p>
            <a:r>
              <a:rPr lang="en-US" sz="5400" dirty="0" err="1"/>
              <a:t>Redskaber</a:t>
            </a:r>
            <a:r>
              <a:rPr lang="en-US" sz="5400" dirty="0"/>
              <a:t> </a:t>
            </a:r>
            <a:r>
              <a:rPr lang="en-US" sz="5400" dirty="0" err="1"/>
              <a:t>på</a:t>
            </a:r>
            <a:br>
              <a:rPr lang="en-US" sz="5400" dirty="0"/>
            </a:br>
            <a:r>
              <a:rPr lang="en-US" sz="5400" dirty="0"/>
              <a:t>Frivillig.dk </a:t>
            </a:r>
            <a:br>
              <a:rPr lang="en-US" sz="5400" dirty="0"/>
            </a:br>
            <a:r>
              <a:rPr lang="en-US" sz="5400" dirty="0"/>
              <a:t>Stafetforlivet.dk</a:t>
            </a:r>
          </a:p>
        </p:txBody>
      </p:sp>
    </p:spTree>
    <p:extLst>
      <p:ext uri="{BB962C8B-B14F-4D97-AF65-F5344CB8AC3E}">
        <p14:creationId xmlns:p14="http://schemas.microsoft.com/office/powerpoint/2010/main" val="174052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1883-1DDA-5245-ABB7-00B00B8F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B3255-088B-3847-BC86-AD01F6121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da-DK" sz="2400"/>
              <a:t>Velkomst og præsentation</a:t>
            </a:r>
          </a:p>
          <a:p>
            <a:r>
              <a:rPr lang="da-DK" sz="2400"/>
              <a:t>Det vi ved virker + SoMe anbefalinger </a:t>
            </a:r>
          </a:p>
          <a:p>
            <a:r>
              <a:rPr lang="da-DK" sz="2400"/>
              <a:t>Budskabsraket </a:t>
            </a:r>
          </a:p>
          <a:p>
            <a:r>
              <a:rPr lang="da-DK" sz="2400"/>
              <a:t>Kommunikationsplan</a:t>
            </a:r>
          </a:p>
          <a:p>
            <a:r>
              <a:rPr lang="da-DK" sz="2400"/>
              <a:t>Kortlæg dit lokalområde med AI </a:t>
            </a:r>
          </a:p>
          <a:p>
            <a:r>
              <a:rPr lang="da-DK" sz="2400"/>
              <a:t>Redskaber på frivillig.dk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BD701-81B2-344F-AE19-9590E30F52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4071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70A32D4-380F-F64C-BA98-B77489B982D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062C5E-8F0D-0A4F-9CCA-D583E833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94" y="2453787"/>
            <a:ext cx="5615923" cy="2538290"/>
          </a:xfrm>
        </p:spPr>
        <p:txBody>
          <a:bodyPr/>
          <a:lstStyle/>
          <a:p>
            <a:r>
              <a:rPr lang="da-DK" sz="5000" dirty="0">
                <a:latin typeface="Fighter-Regular"/>
              </a:rPr>
              <a:t>Tak for en god workshop </a:t>
            </a:r>
          </a:p>
        </p:txBody>
      </p:sp>
    </p:spTree>
    <p:extLst>
      <p:ext uri="{BB962C8B-B14F-4D97-AF65-F5344CB8AC3E}">
        <p14:creationId xmlns:p14="http://schemas.microsoft.com/office/powerpoint/2010/main" val="86050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FCCD10-A2D8-7043-B4D9-42D1757A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8882527" cy="829335"/>
          </a:xfrm>
        </p:spPr>
        <p:txBody>
          <a:bodyPr/>
          <a:lstStyle/>
          <a:p>
            <a:r>
              <a:rPr lang="da-DK" sz="2400" b="1">
                <a:highlight>
                  <a:srgbClr val="FFFFFF"/>
                </a:highlight>
                <a:latin typeface="Fighter-Regular"/>
              </a:rPr>
              <a:t>Facebook belønner opslag</a:t>
            </a:r>
            <a:r>
              <a:rPr lang="da-DK" sz="2400" b="1" dirty="0">
                <a:highlight>
                  <a:srgbClr val="FFFFFF"/>
                </a:highlight>
                <a:latin typeface="Fighter-Regular"/>
              </a:rPr>
              <a:t>,</a:t>
            </a:r>
            <a:r>
              <a:rPr lang="da-DK" sz="2400" b="1">
                <a:highlight>
                  <a:srgbClr val="FFFFFF"/>
                </a:highlight>
                <a:latin typeface="Fighter-Regular"/>
              </a:rPr>
              <a:t> der får folk til at engagerer sig</a:t>
            </a:r>
            <a:endParaRPr lang="en-US" sz="2400" b="1">
              <a:latin typeface="Fighter-Regular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1F05D0-287B-6B40-A80C-AC88DCE97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753" y="2078535"/>
            <a:ext cx="3717457" cy="2057288"/>
          </a:xfrm>
        </p:spPr>
        <p:txBody>
          <a:bodyPr vert="horz" lIns="0" tIns="0" rIns="0" bIns="0" rtlCol="0" anchor="t">
            <a:normAutofit/>
          </a:bodyPr>
          <a:lstStyle/>
          <a:p>
            <a:endParaRPr lang="da-DK" sz="1200">
              <a:highlight>
                <a:srgbClr val="FFFFFF"/>
              </a:highlight>
              <a:latin typeface="Aptos"/>
            </a:endParaRPr>
          </a:p>
          <a:p>
            <a:r>
              <a:rPr lang="da-DK" sz="2000">
                <a:highlight>
                  <a:srgbClr val="FFFFFF"/>
                </a:highlight>
                <a:latin typeface="Fighter-Regular"/>
              </a:rPr>
              <a:t>Dele</a:t>
            </a:r>
          </a:p>
          <a:p>
            <a:r>
              <a:rPr lang="da-DK" sz="2000">
                <a:highlight>
                  <a:srgbClr val="FFFFFF"/>
                </a:highlight>
                <a:latin typeface="Fighter-Regular"/>
              </a:rPr>
              <a:t>Kommentere</a:t>
            </a:r>
          </a:p>
          <a:p>
            <a:r>
              <a:rPr lang="da-DK" sz="2000">
                <a:highlight>
                  <a:srgbClr val="FFFFFF"/>
                </a:highlight>
                <a:latin typeface="Fighter-Regular"/>
              </a:rPr>
              <a:t>Reagere</a:t>
            </a:r>
          </a:p>
          <a:p>
            <a:endParaRPr lang="da-D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AE9933-BBB3-9588-B697-E0ECFFECD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49" y="1384038"/>
            <a:ext cx="7281334" cy="376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9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CFE05-3BCC-B26B-0576-CDF5FEAFE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9CF498-778E-91FA-C7AF-F5B485E36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10522943" cy="829335"/>
          </a:xfrm>
        </p:spPr>
        <p:txBody>
          <a:bodyPr/>
          <a:lstStyle/>
          <a:p>
            <a:r>
              <a:rPr lang="da-DK" sz="2400" b="1">
                <a:highlight>
                  <a:srgbClr val="FFFFFF"/>
                </a:highlight>
                <a:latin typeface="Fighter-Regular"/>
              </a:rPr>
              <a:t>Facebook belønner opslag</a:t>
            </a:r>
            <a:r>
              <a:rPr lang="da-DK" sz="2400" b="1">
                <a:solidFill>
                  <a:srgbClr val="500778"/>
                </a:solidFill>
                <a:highlight>
                  <a:srgbClr val="FFFFFF"/>
                </a:highlight>
                <a:latin typeface="Fighter-Regular"/>
              </a:rPr>
              <a:t>, der får folk til at blive hængene lidt længere</a:t>
            </a:r>
            <a:r>
              <a:rPr lang="da-DK" sz="1200">
                <a:solidFill>
                  <a:srgbClr val="000000"/>
                </a:solidFill>
                <a:highlight>
                  <a:srgbClr val="FFFFFF"/>
                </a:highlight>
                <a:latin typeface="Aptos"/>
              </a:rPr>
              <a:t> 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72D9D0-D072-6C2C-6E3C-6DD8B033D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753" y="2078535"/>
            <a:ext cx="3717457" cy="2057288"/>
          </a:xfrm>
        </p:spPr>
        <p:txBody>
          <a:bodyPr vert="horz" lIns="0" tIns="0" rIns="0" bIns="0" rtlCol="0" anchor="t">
            <a:normAutofit/>
          </a:bodyPr>
          <a:lstStyle/>
          <a:p>
            <a:endParaRPr lang="da-DK" sz="1200">
              <a:highlight>
                <a:srgbClr val="FFFFFF"/>
              </a:highlight>
              <a:latin typeface="Aptos"/>
            </a:endParaRPr>
          </a:p>
          <a:p>
            <a:r>
              <a:rPr lang="da-DK" sz="2000">
                <a:highlight>
                  <a:srgbClr val="FFFFFF"/>
                </a:highlight>
                <a:latin typeface="Fighter-Regular"/>
              </a:rPr>
              <a:t>Se noget</a:t>
            </a:r>
          </a:p>
          <a:p>
            <a:r>
              <a:rPr lang="da-DK" sz="2000">
                <a:highlight>
                  <a:srgbClr val="FFFFFF"/>
                </a:highlight>
              </a:rPr>
              <a:t>Læse noget</a:t>
            </a:r>
          </a:p>
          <a:p>
            <a:r>
              <a:rPr lang="da-DK" sz="2000">
                <a:highlight>
                  <a:srgbClr val="FFFFFF"/>
                </a:highlight>
              </a:rPr>
              <a:t>Kommentere noget</a:t>
            </a:r>
          </a:p>
          <a:p>
            <a:endParaRPr lang="da-DK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B2B12C-1593-9308-7334-BF000F574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33" y="1821387"/>
            <a:ext cx="6582834" cy="337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3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4F8DE-37EF-6F92-89B1-678DE8B5E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FF5B34-C609-7E57-6014-F88EB175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10522943" cy="829335"/>
          </a:xfrm>
        </p:spPr>
        <p:txBody>
          <a:bodyPr/>
          <a:lstStyle/>
          <a:p>
            <a:r>
              <a:rPr lang="da-DK" sz="2400" b="1">
                <a:highlight>
                  <a:srgbClr val="FFFFFF"/>
                </a:highlight>
                <a:latin typeface="Fighter-Regular"/>
              </a:rPr>
              <a:t>Facebook kan ikke lide opslag med</a:t>
            </a:r>
            <a:endParaRPr lang="da-DK" sz="1200">
              <a:solidFill>
                <a:srgbClr val="000000"/>
              </a:solidFill>
              <a:highlight>
                <a:srgbClr val="FFFFFF"/>
              </a:highlight>
              <a:latin typeface="Apto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A4C0C0-6D40-5A23-0A0D-DA229A46E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542" y="2397465"/>
            <a:ext cx="3717457" cy="2057288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endParaRPr lang="da-DK" sz="1200">
              <a:highlight>
                <a:srgbClr val="FFFFFF"/>
              </a:highlight>
              <a:latin typeface="Aptos"/>
            </a:endParaRPr>
          </a:p>
          <a:p>
            <a:r>
              <a:rPr lang="da-DK" sz="2000">
                <a:highlight>
                  <a:srgbClr val="FFFFFF"/>
                </a:highlight>
                <a:latin typeface="Fighter-Regular"/>
              </a:rPr>
              <a:t>For direkte opfordringer med ordene 'del', ' kommenter', like'</a:t>
            </a:r>
          </a:p>
          <a:p>
            <a:r>
              <a:rPr lang="da-DK" sz="2000"/>
              <a:t>Horisontalt indhold</a:t>
            </a:r>
          </a:p>
          <a:p>
            <a:r>
              <a:rPr lang="da-DK" sz="2000">
                <a:latin typeface="Fighter-Regular"/>
              </a:rPr>
              <a:t>Egen deling i mange lokale grupper</a:t>
            </a:r>
            <a:r>
              <a:rPr lang="da-DK" sz="2000">
                <a:highlight>
                  <a:srgbClr val="FFFFFF"/>
                </a:highlight>
                <a:latin typeface="Aptos"/>
              </a:rPr>
              <a:t> </a:t>
            </a:r>
          </a:p>
          <a:p>
            <a:endParaRPr lang="da-DK" sz="2000">
              <a:highlight>
                <a:srgbClr val="FFFFFF"/>
              </a:highlight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324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0AFEF-9C34-9C2E-0118-CB3052CA2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DA36CF-9B7B-2307-0C52-C30A326F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7B4B8C-21CD-1EDD-F881-580F779E3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8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421688-9978-B1D1-3509-8685E34E6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EE46B5-47D3-82D1-08F2-C88BD3C16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167" y="148166"/>
            <a:ext cx="4900083" cy="65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5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56866-BF90-D044-88C7-528EFB556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51" y="0"/>
            <a:ext cx="9700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58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BA273-13C1-EE5C-D822-FD5877998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3CA8B-AFFA-AFF8-CB32-82E023A7E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latin typeface="Fighter-Regular"/>
              </a:rPr>
              <a:t>Budskabsraket</a:t>
            </a:r>
            <a:r>
              <a:rPr lang="da-DK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C6FA6-03C9-EAFE-0897-A2F8455645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44815-2CC8-9E69-F741-5FBFCF95E51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9425" y="1881677"/>
            <a:ext cx="5472113" cy="369949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da-DK" sz="2100" b="1" dirty="0">
                <a:highlight>
                  <a:srgbClr val="FFFFFF"/>
                </a:highlight>
                <a:latin typeface="Fighter-Regular"/>
              </a:rPr>
              <a:t>TRIN 1</a:t>
            </a:r>
            <a:r>
              <a:rPr lang="da-DK" sz="2100" b="1" i="1" dirty="0">
                <a:highlight>
                  <a:srgbClr val="FFFFFF"/>
                </a:highlight>
                <a:latin typeface="Fighter-Regular"/>
              </a:rPr>
              <a:t> - Formål</a:t>
            </a:r>
            <a:endParaRPr lang="da-DK" sz="2100" dirty="0">
              <a:highlight>
                <a:srgbClr val="FFFFFF"/>
              </a:highlight>
              <a:latin typeface="Fighter-Regular"/>
            </a:endParaRPr>
          </a:p>
          <a:p>
            <a:pPr marL="0" indent="0">
              <a:buNone/>
            </a:pPr>
            <a:r>
              <a:rPr lang="da-DK" sz="2100" i="1" dirty="0">
                <a:highlight>
                  <a:srgbClr val="FFFFFF"/>
                </a:highlight>
                <a:latin typeface="Fighter-Regular"/>
              </a:rPr>
              <a:t>Før du begynder at udarbejde din præsentation overvej, hvad du vil have din målgruppe til:</a:t>
            </a:r>
            <a:endParaRPr lang="da-DK" sz="2100" dirty="0">
              <a:highlight>
                <a:srgbClr val="FFFFFF"/>
              </a:highlight>
              <a:latin typeface="Fighter-Regular"/>
            </a:endParaRPr>
          </a:p>
          <a:p>
            <a:r>
              <a:rPr lang="da-DK" sz="2100" dirty="0">
                <a:highlight>
                  <a:srgbClr val="FFFFFF"/>
                </a:highlight>
                <a:latin typeface="Fighter-Regular"/>
              </a:rPr>
              <a:t>Huske </a:t>
            </a:r>
          </a:p>
          <a:p>
            <a:r>
              <a:rPr lang="da-DK" sz="2100" dirty="0">
                <a:highlight>
                  <a:srgbClr val="FFFFFF"/>
                </a:highlight>
                <a:latin typeface="Fighter-Regular"/>
              </a:rPr>
              <a:t>Forstå </a:t>
            </a:r>
          </a:p>
          <a:p>
            <a:r>
              <a:rPr lang="da-DK" sz="2100" dirty="0">
                <a:highlight>
                  <a:srgbClr val="FFFFFF"/>
                </a:highlight>
                <a:latin typeface="Fighter-Regular"/>
              </a:rPr>
              <a:t>Gøre 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417309"/>
      </p:ext>
    </p:extLst>
  </p:cSld>
  <p:clrMapOvr>
    <a:masterClrMapping/>
  </p:clrMapOvr>
</p:sld>
</file>

<file path=ppt/theme/theme1.xml><?xml version="1.0" encoding="utf-8"?>
<a:theme xmlns:a="http://schemas.openxmlformats.org/drawingml/2006/main" name="Kraeftens Bekaempelse Skabelon">
  <a:themeElements>
    <a:clrScheme name="Stafet For Livet - Farver">
      <a:dk1>
        <a:srgbClr val="500778"/>
      </a:dk1>
      <a:lt1>
        <a:srgbClr val="FFFFFF"/>
      </a:lt1>
      <a:dk2>
        <a:srgbClr val="3C3C3C"/>
      </a:dk2>
      <a:lt2>
        <a:srgbClr val="FFFFFF"/>
      </a:lt2>
      <a:accent1>
        <a:srgbClr val="500778"/>
      </a:accent1>
      <a:accent2>
        <a:srgbClr val="DEDAD6"/>
      </a:accent2>
      <a:accent3>
        <a:srgbClr val="FEDD00"/>
      </a:accent3>
      <a:accent4>
        <a:srgbClr val="202243"/>
      </a:accent4>
      <a:accent5>
        <a:srgbClr val="320050"/>
      </a:accent5>
      <a:accent6>
        <a:srgbClr val="5F0AA0"/>
      </a:accent6>
      <a:hlink>
        <a:srgbClr val="500778"/>
      </a:hlink>
      <a:folHlink>
        <a:srgbClr val="3C3C3C"/>
      </a:folHlink>
    </a:clrScheme>
    <a:fontScheme name="Kontor 2">
      <a:majorFont>
        <a:latin typeface="Fighter-Overskrif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ighter-Regular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0269_1020_KOM_Stafet_For_Livet_PowerPoint_V01" id="{BD5DADE4-B9AD-574D-98C8-77EC1D58874D}" vid="{C92F7E8B-69DC-224F-9FF3-9EE4E18AD0C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e14474-1faa-4a75-ae4d-6de64302e6d3" xsi:nil="true"/>
    <lcf76f155ced4ddcb4097134ff3c332f xmlns="21f5b60c-ae28-4ed4-ba46-fa7605c32c8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Godkendt xmlns="21f5b60c-ae28-4ed4-ba46-fa7605c32c82">true</Godkend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8E02E966284544BA6F58B93B40BA21" ma:contentTypeVersion="25" ma:contentTypeDescription="Opret et nyt dokument." ma:contentTypeScope="" ma:versionID="7c924ae46f952855a494545318faf97a">
  <xsd:schema xmlns:xsd="http://www.w3.org/2001/XMLSchema" xmlns:xs="http://www.w3.org/2001/XMLSchema" xmlns:p="http://schemas.microsoft.com/office/2006/metadata/properties" xmlns:ns1="http://schemas.microsoft.com/sharepoint/v3" xmlns:ns2="73e14474-1faa-4a75-ae4d-6de64302e6d3" xmlns:ns3="21f5b60c-ae28-4ed4-ba46-fa7605c32c82" targetNamespace="http://schemas.microsoft.com/office/2006/metadata/properties" ma:root="true" ma:fieldsID="735612fb02069655a0642a990bf686d3" ns1:_="" ns2:_="" ns3:_="">
    <xsd:import namespace="http://schemas.microsoft.com/sharepoint/v3"/>
    <xsd:import namespace="73e14474-1faa-4a75-ae4d-6de64302e6d3"/>
    <xsd:import namespace="21f5b60c-ae28-4ed4-ba46-fa7605c32c8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Godkendt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Egenskaber for Unified Compliance Policy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Handling for Unified Compliance Policy-grænseflad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e14474-1faa-4a75-ae4d-6de64302e6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værdi for deling" ma:internalName="SharingHintHash" ma:readOnly="true">
      <xsd:simpleType>
        <xsd:restriction base="dms:Text"/>
      </xsd:simpleType>
    </xsd:element>
    <xsd:element name="SharedWithDetails" ma:index="1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Sidst delt efter brug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Sidst delt efter tid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c06f0b94-610d-47fb-9f45-64ddcb6ae09c}" ma:internalName="TaxCatchAll" ma:showField="CatchAllData" ma:web="73e14474-1faa-4a75-ae4d-6de64302e6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5b60c-ae28-4ed4-ba46-fa7605c32c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Godkendt" ma:index="21" nillable="true" ma:displayName="Godkendt" ma:default="1" ma:internalName="Godkendt">
      <xsd:simpleType>
        <xsd:restriction base="dms:Boolean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Billedmærker" ma:readOnly="false" ma:fieldId="{5cf76f15-5ced-4ddc-b409-7134ff3c332f}" ma:taxonomyMulti="true" ma:sspId="22326893-d167-47d4-9a45-6c9c6b2efa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22326893-d167-47d4-9a45-6c9c6b2efaff" ContentTypeId="0x0101" PreviousValue="false"/>
</file>

<file path=customXml/itemProps1.xml><?xml version="1.0" encoding="utf-8"?>
<ds:datastoreItem xmlns:ds="http://schemas.openxmlformats.org/officeDocument/2006/customXml" ds:itemID="{EBEDA053-0F9B-4F54-B9D6-C31506050C68}">
  <ds:schemaRefs>
    <ds:schemaRef ds:uri="1f140cdb-cc4f-4315-8970-bed924af52ca"/>
    <ds:schemaRef ds:uri="21f5b60c-ae28-4ed4-ba46-fa7605c32c82"/>
    <ds:schemaRef ds:uri="2a6c9f93-3d3a-4771-b9c5-d57a0c45e634"/>
    <ds:schemaRef ds:uri="73e14474-1faa-4a75-ae4d-6de64302e6d3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8905348-D70C-48ED-BEA7-3FAE7EB979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2FC033-18F3-41D7-9DCD-BFC3B0AE723F}">
  <ds:schemaRefs>
    <ds:schemaRef ds:uri="21f5b60c-ae28-4ed4-ba46-fa7605c32c82"/>
    <ds:schemaRef ds:uri="73e14474-1faa-4a75-ae4d-6de64302e6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6446A4AA-9340-46B0-A84C-85F3B26138A6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SFL PowerPoint skabelon</Template>
  <Application>Microsoft Office PowerPoint</Application>
  <PresentationFormat>Widescreen</PresentationFormat>
  <Slides>20</Slides>
  <Notes>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1" baseType="lpstr">
      <vt:lpstr>Kraeftens Bekaempelse Skabelon</vt:lpstr>
      <vt:lpstr>Kommunikation </vt:lpstr>
      <vt:lpstr>Program</vt:lpstr>
      <vt:lpstr>Facebook belønner opslag, der får folk til at engagerer sig</vt:lpstr>
      <vt:lpstr>Facebook belønner opslag, der får folk til at blive hængene lidt længere </vt:lpstr>
      <vt:lpstr>Facebook kan ikke lide opslag med</vt:lpstr>
      <vt:lpstr>PowerPoint-præsentation</vt:lpstr>
      <vt:lpstr>PowerPoint-præsentation</vt:lpstr>
      <vt:lpstr>PowerPoint-præsentation</vt:lpstr>
      <vt:lpstr>Budskabsraket </vt:lpstr>
      <vt:lpstr>Budskabsraket </vt:lpstr>
      <vt:lpstr>Budskabsraket </vt:lpstr>
      <vt:lpstr>Budskabsraket </vt:lpstr>
      <vt:lpstr>Budskabsraket </vt:lpstr>
      <vt:lpstr>Grib en pen og  byg din egen budskabsraket </vt:lpstr>
      <vt:lpstr>Del din budskabsraket </vt:lpstr>
      <vt:lpstr>PowerPoint-præsentation</vt:lpstr>
      <vt:lpstr>PowerPoint-præsentation</vt:lpstr>
      <vt:lpstr>PowerPoint-præsentation</vt:lpstr>
      <vt:lpstr>Redskaber på Frivillig.dk  Stafetforlivet.dk</vt:lpstr>
      <vt:lpstr>Tak for en god workshop </vt:lpstr>
    </vt:vector>
  </TitlesOfParts>
  <Manager/>
  <Company>Kraeftens Bekaempelse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Maria Krog Elsfort</dc:creator>
  <cp:keywords/>
  <dc:description/>
  <cp:revision>73</cp:revision>
  <dcterms:created xsi:type="dcterms:W3CDTF">2026-01-14T09:37:15Z</dcterms:created>
  <dcterms:modified xsi:type="dcterms:W3CDTF">2026-01-30T21:10:11Z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0x010100D48E02E966284544BA6F58B93B40BA21</vt:lpwstr>
  </property>
  <property fmtid="{D5CDD505-2E9C-101B-9397-08002B2CF9AE}" pid="3" name="MediaServiceImageTags">
    <vt:lpwstr/>
  </property>
</Properties>
</file>