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9"/>
  </p:notesMasterIdLst>
  <p:sldIdLst>
    <p:sldId id="341" r:id="rId2"/>
    <p:sldId id="257" r:id="rId3"/>
    <p:sldId id="258" r:id="rId4"/>
    <p:sldId id="259" r:id="rId5"/>
    <p:sldId id="260" r:id="rId6"/>
    <p:sldId id="261" r:id="rId7"/>
    <p:sldId id="361" r:id="rId8"/>
  </p:sldIdLst>
  <p:sldSz cx="12192000" cy="6858000"/>
  <p:notesSz cx="6735763" cy="9866313"/>
  <p:embeddedFontLst>
    <p:embeddedFont>
      <p:font typeface="Fighter" panose="00000500000000000000" pitchFamily="50" charset="0"/>
      <p:regular r:id="rId10"/>
      <p:bold r:id="rId11"/>
      <p:italic r:id="rId12"/>
      <p:boldItalic r:id="rId13"/>
    </p:embeddedFont>
    <p:embeddedFont>
      <p:font typeface="Fighter-Overskrift" panose="00000600000000000000" pitchFamily="50" charset="0"/>
      <p:regular r:id="rId14"/>
    </p:embeddedFont>
    <p:embeddedFont>
      <p:font typeface="Fighter-Regular" panose="00000500000000000000" pitchFamily="50" charset="0"/>
      <p:regular r:id="rId15"/>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oels Broberg Carlander" initials="TBC" lastIdx="4" clrIdx="0">
    <p:extLst>
      <p:ext uri="{19B8F6BF-5375-455C-9EA6-DF929625EA0E}">
        <p15:presenceInfo xmlns:p15="http://schemas.microsoft.com/office/powerpoint/2012/main" userId="S-1-5-21-2431388123-1585144882-552047939-361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8297"/>
    <a:srgbClr val="82D989"/>
    <a:srgbClr val="D9D782"/>
    <a:srgbClr val="20403E"/>
    <a:srgbClr val="402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2609" autoAdjust="0"/>
  </p:normalViewPr>
  <p:slideViewPr>
    <p:cSldViewPr snapToGrid="0" snapToObjects="1" showGuides="1">
      <p:cViewPr varScale="1">
        <p:scale>
          <a:sx n="69" d="100"/>
          <a:sy n="69" d="100"/>
        </p:scale>
        <p:origin x="1094" y="82"/>
      </p:cViewPr>
      <p:guideLst/>
    </p:cSldViewPr>
  </p:slideViewPr>
  <p:notesTextViewPr>
    <p:cViewPr>
      <p:scale>
        <a:sx n="1" d="1"/>
        <a:sy n="1" d="1"/>
      </p:scale>
      <p:origin x="0" y="0"/>
    </p:cViewPr>
  </p:notesTextViewPr>
  <p:notesViewPr>
    <p:cSldViewPr snapToGrid="0" snapToObjects="1">
      <p:cViewPr>
        <p:scale>
          <a:sx n="75" d="100"/>
          <a:sy n="75" d="100"/>
        </p:scale>
        <p:origin x="2938" y="-45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atin typeface="Fighter" panose="00000500000000000000" pitchFamily="50" charset="0"/>
              </a:defRPr>
            </a:lvl1pPr>
          </a:lstStyle>
          <a:p>
            <a:endParaRPr lang="da-DK" dirty="0"/>
          </a:p>
        </p:txBody>
      </p:sp>
      <p:sp>
        <p:nvSpPr>
          <p:cNvPr id="3" name="Pladsholder til dato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atin typeface="Fighter" panose="00000500000000000000" pitchFamily="50" charset="0"/>
              </a:defRPr>
            </a:lvl1pPr>
          </a:lstStyle>
          <a:p>
            <a:fld id="{8E3DD730-CFB4-F348-81DE-70734850EDC4}" type="datetimeFigureOut">
              <a:rPr lang="da-DK" smtClean="0"/>
              <a:pPr/>
              <a:t>21-01-2025</a:t>
            </a:fld>
            <a:endParaRPr lang="da-DK" dirty="0"/>
          </a:p>
        </p:txBody>
      </p:sp>
      <p:sp>
        <p:nvSpPr>
          <p:cNvPr id="4" name="Pladsholder til slidebillede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sidefod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atin typeface="Fighter" panose="00000500000000000000" pitchFamily="50" charset="0"/>
              </a:defRPr>
            </a:lvl1pPr>
          </a:lstStyle>
          <a:p>
            <a:endParaRPr lang="da-DK" dirty="0"/>
          </a:p>
        </p:txBody>
      </p:sp>
      <p:sp>
        <p:nvSpPr>
          <p:cNvPr id="7" name="Pladsholder til slidenumm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atin typeface="Fighter" panose="00000500000000000000" pitchFamily="50" charset="0"/>
              </a:defRPr>
            </a:lvl1pPr>
          </a:lstStyle>
          <a:p>
            <a:fld id="{6B7EE48D-0010-914E-B2E8-612C99007E8C}" type="slidenum">
              <a:rPr lang="da-DK" smtClean="0"/>
              <a:pPr/>
              <a:t>‹nr.›</a:t>
            </a:fld>
            <a:endParaRPr lang="da-DK" dirty="0"/>
          </a:p>
        </p:txBody>
      </p:sp>
    </p:spTree>
    <p:extLst>
      <p:ext uri="{BB962C8B-B14F-4D97-AF65-F5344CB8AC3E}">
        <p14:creationId xmlns:p14="http://schemas.microsoft.com/office/powerpoint/2010/main" val="3292340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ighter" panose="00000500000000000000" pitchFamily="50" charset="0"/>
        <a:ea typeface="+mn-ea"/>
        <a:cs typeface="+mn-cs"/>
      </a:defRPr>
    </a:lvl1pPr>
    <a:lvl2pPr marL="457200" algn="l" defTabSz="914400" rtl="0" eaLnBrk="1" latinLnBrk="0" hangingPunct="1">
      <a:defRPr sz="1200" kern="1200">
        <a:solidFill>
          <a:schemeClr val="tx1"/>
        </a:solidFill>
        <a:latin typeface="Fighter" panose="00000500000000000000" pitchFamily="50" charset="0"/>
        <a:ea typeface="+mn-ea"/>
        <a:cs typeface="+mn-cs"/>
      </a:defRPr>
    </a:lvl2pPr>
    <a:lvl3pPr marL="914400" algn="l" defTabSz="914400" rtl="0" eaLnBrk="1" latinLnBrk="0" hangingPunct="1">
      <a:defRPr sz="1200" kern="1200">
        <a:solidFill>
          <a:schemeClr val="tx1"/>
        </a:solidFill>
        <a:latin typeface="Fighter" panose="00000500000000000000" pitchFamily="50" charset="0"/>
        <a:ea typeface="+mn-ea"/>
        <a:cs typeface="+mn-cs"/>
      </a:defRPr>
    </a:lvl3pPr>
    <a:lvl4pPr marL="1371600" algn="l" defTabSz="914400" rtl="0" eaLnBrk="1" latinLnBrk="0" hangingPunct="1">
      <a:defRPr sz="1200" kern="1200">
        <a:solidFill>
          <a:schemeClr val="tx1"/>
        </a:solidFill>
        <a:latin typeface="Fighter" panose="00000500000000000000" pitchFamily="50" charset="0"/>
        <a:ea typeface="+mn-ea"/>
        <a:cs typeface="+mn-cs"/>
      </a:defRPr>
    </a:lvl4pPr>
    <a:lvl5pPr marL="1828800" algn="l" defTabSz="914400" rtl="0" eaLnBrk="1" latinLnBrk="0" hangingPunct="1">
      <a:defRPr sz="1200" kern="1200">
        <a:solidFill>
          <a:schemeClr val="tx1"/>
        </a:solidFill>
        <a:latin typeface="Fighter" panose="00000500000000000000"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a:p>
        </p:txBody>
      </p:sp>
      <p:sp>
        <p:nvSpPr>
          <p:cNvPr id="4" name="Pladsholder til slidenummer 3"/>
          <p:cNvSpPr>
            <a:spLocks noGrp="1"/>
          </p:cNvSpPr>
          <p:nvPr>
            <p:ph type="sldNum" sz="quarter" idx="10"/>
          </p:nvPr>
        </p:nvSpPr>
        <p:spPr/>
        <p:txBody>
          <a:bodyPr/>
          <a:lstStyle/>
          <a:p>
            <a:fld id="{6B7EE48D-0010-914E-B2E8-612C99007E8C}" type="slidenum">
              <a:rPr lang="da-DK" smtClean="0"/>
              <a:pPr/>
              <a:t>1</a:t>
            </a:fld>
            <a:endParaRPr lang="da-DK" dirty="0"/>
          </a:p>
        </p:txBody>
      </p:sp>
    </p:spTree>
    <p:extLst>
      <p:ext uri="{BB962C8B-B14F-4D97-AF65-F5344CB8AC3E}">
        <p14:creationId xmlns:p14="http://schemas.microsoft.com/office/powerpoint/2010/main" val="1632293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p:cNvSpPr>
            <a:spLocks noGrp="1"/>
          </p:cNvSpPr>
          <p:nvPr>
            <p:ph type="sldNum" sz="quarter" idx="10"/>
          </p:nvPr>
        </p:nvSpPr>
        <p:spPr/>
        <p:txBody>
          <a:bodyPr/>
          <a:lstStyle/>
          <a:p>
            <a:fld id="{6B7EE48D-0010-914E-B2E8-612C99007E8C}" type="slidenum">
              <a:rPr lang="da-DK" smtClean="0"/>
              <a:pPr/>
              <a:t>2</a:t>
            </a:fld>
            <a:endParaRPr lang="da-DK" dirty="0"/>
          </a:p>
        </p:txBody>
      </p:sp>
    </p:spTree>
    <p:extLst>
      <p:ext uri="{BB962C8B-B14F-4D97-AF65-F5344CB8AC3E}">
        <p14:creationId xmlns:p14="http://schemas.microsoft.com/office/powerpoint/2010/main" val="4101785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6B7EE48D-0010-914E-B2E8-612C99007E8C}" type="slidenum">
              <a:rPr lang="da-DK" smtClean="0"/>
              <a:pPr/>
              <a:t>3</a:t>
            </a:fld>
            <a:endParaRPr lang="da-DK" dirty="0"/>
          </a:p>
        </p:txBody>
      </p:sp>
    </p:spTree>
    <p:extLst>
      <p:ext uri="{BB962C8B-B14F-4D97-AF65-F5344CB8AC3E}">
        <p14:creationId xmlns:p14="http://schemas.microsoft.com/office/powerpoint/2010/main" val="1112869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6B7EE48D-0010-914E-B2E8-612C99007E8C}" type="slidenum">
              <a:rPr lang="da-DK" smtClean="0"/>
              <a:pPr/>
              <a:t>4</a:t>
            </a:fld>
            <a:endParaRPr lang="da-DK" dirty="0"/>
          </a:p>
        </p:txBody>
      </p:sp>
    </p:spTree>
    <p:extLst>
      <p:ext uri="{BB962C8B-B14F-4D97-AF65-F5344CB8AC3E}">
        <p14:creationId xmlns:p14="http://schemas.microsoft.com/office/powerpoint/2010/main" val="1424426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6B7EE48D-0010-914E-B2E8-612C99007E8C}" type="slidenum">
              <a:rPr lang="da-DK" smtClean="0"/>
              <a:pPr/>
              <a:t>5</a:t>
            </a:fld>
            <a:endParaRPr lang="da-DK" dirty="0"/>
          </a:p>
        </p:txBody>
      </p:sp>
    </p:spTree>
    <p:extLst>
      <p:ext uri="{BB962C8B-B14F-4D97-AF65-F5344CB8AC3E}">
        <p14:creationId xmlns:p14="http://schemas.microsoft.com/office/powerpoint/2010/main" val="2219261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6B7EE48D-0010-914E-B2E8-612C99007E8C}" type="slidenum">
              <a:rPr lang="da-DK" smtClean="0"/>
              <a:pPr/>
              <a:t>6</a:t>
            </a:fld>
            <a:endParaRPr lang="da-DK" dirty="0"/>
          </a:p>
        </p:txBody>
      </p:sp>
    </p:spTree>
    <p:extLst>
      <p:ext uri="{BB962C8B-B14F-4D97-AF65-F5344CB8AC3E}">
        <p14:creationId xmlns:p14="http://schemas.microsoft.com/office/powerpoint/2010/main" val="4209725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Som I også så i filmen kan I finde mere om strategien på</a:t>
            </a:r>
            <a:r>
              <a:rPr lang="da-DK" baseline="0" dirty="0"/>
              <a:t> frivillig.dk. Her kan I finde både en </a:t>
            </a:r>
            <a:r>
              <a:rPr lang="da-DK" baseline="0" dirty="0" err="1"/>
              <a:t>powerpointpræsentation</a:t>
            </a:r>
            <a:r>
              <a:rPr lang="da-DK" baseline="0" dirty="0"/>
              <a:t> af strategien, som I kan vise til andre, samt filmen, der også ligger der.</a:t>
            </a:r>
          </a:p>
          <a:p>
            <a:endParaRPr lang="da-DK" baseline="0" dirty="0"/>
          </a:p>
          <a:p>
            <a:r>
              <a:rPr lang="da-DK" baseline="0" dirty="0"/>
              <a:t>God vind med strategien og jeres workshops.</a:t>
            </a:r>
            <a:endParaRPr lang="da-DK" dirty="0"/>
          </a:p>
        </p:txBody>
      </p:sp>
      <p:sp>
        <p:nvSpPr>
          <p:cNvPr id="4" name="Pladsholder til slidenummer 3"/>
          <p:cNvSpPr>
            <a:spLocks noGrp="1"/>
          </p:cNvSpPr>
          <p:nvPr>
            <p:ph type="sldNum" sz="quarter" idx="10"/>
          </p:nvPr>
        </p:nvSpPr>
        <p:spPr/>
        <p:txBody>
          <a:bodyPr/>
          <a:lstStyle/>
          <a:p>
            <a:fld id="{6B7EE48D-0010-914E-B2E8-612C99007E8C}" type="slidenum">
              <a:rPr lang="da-DK" smtClean="0"/>
              <a:pPr/>
              <a:t>7</a:t>
            </a:fld>
            <a:endParaRPr lang="da-DK" dirty="0"/>
          </a:p>
        </p:txBody>
      </p:sp>
    </p:spTree>
    <p:extLst>
      <p:ext uri="{BB962C8B-B14F-4D97-AF65-F5344CB8AC3E}">
        <p14:creationId xmlns:p14="http://schemas.microsoft.com/office/powerpoint/2010/main" val="17635095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 låst billede">
    <p:bg>
      <p:bgPr>
        <a:solidFill>
          <a:schemeClr val="tx1">
            <a:lumMod val="75000"/>
          </a:schemeClr>
        </a:solidFill>
        <a:effectLst/>
      </p:bgPr>
    </p:bg>
    <p:spTree>
      <p:nvGrpSpPr>
        <p:cNvPr id="1" name=""/>
        <p:cNvGrpSpPr/>
        <p:nvPr/>
      </p:nvGrpSpPr>
      <p:grpSpPr>
        <a:xfrm>
          <a:off x="0" y="0"/>
          <a:ext cx="0" cy="0"/>
          <a:chOff x="0" y="0"/>
          <a:chExt cx="0" cy="0"/>
        </a:xfrm>
      </p:grpSpPr>
      <p:pic>
        <p:nvPicPr>
          <p:cNvPr id="7" name="Billede 6" descr="Et billede, der indeholder indendørs, person, bord, kvinde&#10;&#10;Automatisk genereret beskrivelse">
            <a:extLst>
              <a:ext uri="{FF2B5EF4-FFF2-40B4-BE49-F238E27FC236}">
                <a16:creationId xmlns:a16="http://schemas.microsoft.com/office/drawing/2014/main" id="{F2892CF8-6F6F-2143-85A8-041A726359ED}"/>
              </a:ext>
            </a:extLst>
          </p:cNvPr>
          <p:cNvPicPr>
            <a:picLocks noChangeAspect="1"/>
          </p:cNvPicPr>
          <p:nvPr userDrawn="1"/>
        </p:nvPicPr>
        <p:blipFill rotWithShape="1">
          <a:blip r:embed="rId2"/>
          <a:srcRect t="9197" b="6429"/>
          <a:stretch/>
        </p:blipFill>
        <p:spPr>
          <a:xfrm>
            <a:off x="0" y="0"/>
            <a:ext cx="12192000" cy="6858000"/>
          </a:xfrm>
          <a:prstGeom prst="rect">
            <a:avLst/>
          </a:prstGeom>
        </p:spPr>
      </p:pic>
      <p:pic>
        <p:nvPicPr>
          <p:cNvPr id="22" name="Billede 21" descr="Et billede, der indeholder tegning&#10;&#10;Automatisk genereret beskrivelse">
            <a:extLst>
              <a:ext uri="{FF2B5EF4-FFF2-40B4-BE49-F238E27FC236}">
                <a16:creationId xmlns:a16="http://schemas.microsoft.com/office/drawing/2014/main" id="{0A744783-9C79-1442-B0A3-BDE39B6F71CA}"/>
              </a:ext>
            </a:extLst>
          </p:cNvPr>
          <p:cNvPicPr>
            <a:picLocks noChangeAspect="1"/>
          </p:cNvPicPr>
          <p:nvPr userDrawn="1"/>
        </p:nvPicPr>
        <p:blipFill>
          <a:blip r:embed="rId3"/>
          <a:stretch>
            <a:fillRect/>
          </a:stretch>
        </p:blipFill>
        <p:spPr>
          <a:xfrm>
            <a:off x="6540500" y="0"/>
            <a:ext cx="56515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marR="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lang="da-DK" sz="120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2220371"/>
          </a:xfrm>
        </p:spPr>
        <p:txBody>
          <a:bodyPr anchor="t"/>
          <a:lstStyle>
            <a:lvl1pPr>
              <a:defRPr sz="4800">
                <a:solidFill>
                  <a:schemeClr val="tx1"/>
                </a:solidFill>
              </a:defRPr>
            </a:lvl1pPr>
          </a:lstStyle>
          <a:p>
            <a:r>
              <a:rPr lang="da-DK"/>
              <a:t>Klik for at redigere i master</a:t>
            </a:r>
            <a:endParaRPr lang="da-DK" dirty="0"/>
          </a:p>
        </p:txBody>
      </p:sp>
      <p:pic>
        <p:nvPicPr>
          <p:cNvPr id="10" name="Billede 9">
            <a:extLst>
              <a:ext uri="{FF2B5EF4-FFF2-40B4-BE49-F238E27FC236}">
                <a16:creationId xmlns:a16="http://schemas.microsoft.com/office/drawing/2014/main" id="{88041B52-9456-EA41-A83A-FBDC01FC03C7}"/>
              </a:ext>
            </a:extLst>
          </p:cNvPr>
          <p:cNvPicPr>
            <a:picLocks noChangeAspect="1"/>
          </p:cNvPicPr>
          <p:nvPr userDrawn="1"/>
        </p:nvPicPr>
        <p:blipFill>
          <a:blip r:embed="rId4"/>
          <a:srcRect/>
          <a:stretch/>
        </p:blipFill>
        <p:spPr>
          <a:xfrm>
            <a:off x="333960" y="6140503"/>
            <a:ext cx="3327750" cy="504000"/>
          </a:xfrm>
          <a:prstGeom prst="rect">
            <a:avLst/>
          </a:prstGeom>
        </p:spPr>
      </p:pic>
      <p:pic>
        <p:nvPicPr>
          <p:cNvPr id="11" name="Billede 10" descr="Et billede, der indeholder tegning&#10;&#10;Automatisk genereret beskrivelse">
            <a:extLst>
              <a:ext uri="{FF2B5EF4-FFF2-40B4-BE49-F238E27FC236}">
                <a16:creationId xmlns:a16="http://schemas.microsoft.com/office/drawing/2014/main" id="{EED96DD3-8DF2-4049-9B5E-742DED706EC5}"/>
              </a:ext>
            </a:extLst>
          </p:cNvPr>
          <p:cNvPicPr>
            <a:picLocks noChangeAspect="1"/>
          </p:cNvPicPr>
          <p:nvPr userDrawn="1"/>
        </p:nvPicPr>
        <p:blipFill>
          <a:blip r:embed="rId5"/>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703428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rside m stort billede - Akva">
    <p:bg>
      <p:bgPr>
        <a:solidFill>
          <a:schemeClr val="accent6"/>
        </a:solidFill>
        <a:effectLst/>
      </p:bgPr>
    </p:bg>
    <p:spTree>
      <p:nvGrpSpPr>
        <p:cNvPr id="1" name=""/>
        <p:cNvGrpSpPr/>
        <p:nvPr/>
      </p:nvGrpSpPr>
      <p:grpSpPr>
        <a:xfrm>
          <a:off x="0" y="0"/>
          <a:ext cx="0" cy="0"/>
          <a:chOff x="0" y="0"/>
          <a:chExt cx="0" cy="0"/>
        </a:xfrm>
      </p:grpSpPr>
      <p:sp>
        <p:nvSpPr>
          <p:cNvPr id="23" name="Pladsholder til billede 12">
            <a:extLst>
              <a:ext uri="{FF2B5EF4-FFF2-40B4-BE49-F238E27FC236}">
                <a16:creationId xmlns:a16="http://schemas.microsoft.com/office/drawing/2014/main" id="{363C3F4C-6580-3E43-9527-0B95930979DD}"/>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tx1"/>
                </a:solidFill>
              </a:defRPr>
            </a:lvl1pPr>
          </a:lstStyle>
          <a:p>
            <a:r>
              <a:rPr lang="da-DK" dirty="0"/>
              <a:t>Indsæt et stort baggrundsbillede</a:t>
            </a:r>
            <a:br>
              <a:rPr lang="da-DK" dirty="0"/>
            </a:br>
            <a:r>
              <a:rPr lang="da-DK" dirty="0"/>
              <a:t>ved at klikke på ikonet eller </a:t>
            </a:r>
            <a:br>
              <a:rPr lang="da-DK" dirty="0"/>
            </a:br>
            <a:r>
              <a:rPr lang="da-DK" dirty="0"/>
              <a:t>ved at trække og slippe </a:t>
            </a:r>
            <a:br>
              <a:rPr lang="da-DK" dirty="0"/>
            </a:br>
            <a:r>
              <a:rPr lang="da-DK" dirty="0"/>
              <a:t>billedet ind på slidet</a:t>
            </a:r>
          </a:p>
        </p:txBody>
      </p:sp>
      <p:sp>
        <p:nvSpPr>
          <p:cNvPr id="14" name="Logo Leon 6">
            <a:extLst>
              <a:ext uri="{FF2B5EF4-FFF2-40B4-BE49-F238E27FC236}">
                <a16:creationId xmlns:a16="http://schemas.microsoft.com/office/drawing/2014/main" id="{C1A6805E-9FA0-8746-B7C9-B3BA0CBAC301}"/>
              </a:ext>
            </a:extLst>
          </p:cNvPr>
          <p:cNvSpPr>
            <a:spLocks noGrp="1"/>
          </p:cNvSpPr>
          <p:nvPr>
            <p:ph type="body" sz="quarter" idx="20"/>
          </p:nvPr>
        </p:nvSpPr>
        <p:spPr>
          <a:xfrm flipV="1">
            <a:off x="6540000" y="0"/>
            <a:ext cx="5652000" cy="6858000"/>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Rediger typografien i masterens</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21-01-2025</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18" name="Titel 1">
            <a:extLst>
              <a:ext uri="{FF2B5EF4-FFF2-40B4-BE49-F238E27FC236}">
                <a16:creationId xmlns:a16="http://schemas.microsoft.com/office/drawing/2014/main" id="{3B8CFEDC-EE5D-9B4A-B5C0-CD014817B217}"/>
              </a:ext>
            </a:extLst>
          </p:cNvPr>
          <p:cNvSpPr>
            <a:spLocks noGrp="1"/>
          </p:cNvSpPr>
          <p:nvPr>
            <p:ph type="title"/>
          </p:nvPr>
        </p:nvSpPr>
        <p:spPr>
          <a:xfrm>
            <a:off x="479424" y="1932973"/>
            <a:ext cx="8259462" cy="602409"/>
          </a:xfrm>
        </p:spPr>
        <p:txBody>
          <a:bodyPr anchor="t"/>
          <a:lstStyle>
            <a:lvl1pPr>
              <a:defRPr sz="4800">
                <a:solidFill>
                  <a:schemeClr val="tx1"/>
                </a:solidFill>
              </a:defRPr>
            </a:lvl1pPr>
          </a:lstStyle>
          <a:p>
            <a:r>
              <a:rPr lang="da-DK"/>
              <a:t>Klik for at redigere i master</a:t>
            </a:r>
            <a:endParaRPr lang="da-DK" dirty="0"/>
          </a:p>
        </p:txBody>
      </p:sp>
      <p:sp>
        <p:nvSpPr>
          <p:cNvPr id="10" name="Logo Leon 6">
            <a:extLst>
              <a:ext uri="{FF2B5EF4-FFF2-40B4-BE49-F238E27FC236}">
                <a16:creationId xmlns:a16="http://schemas.microsoft.com/office/drawing/2014/main" id="{30EC1F64-0256-0441-A19D-BD37D4AC1294}"/>
              </a:ext>
            </a:extLst>
          </p:cNvPr>
          <p:cNvSpPr>
            <a:spLocks noGrp="1" noChangeAspect="1"/>
          </p:cNvSpPr>
          <p:nvPr>
            <p:ph type="body" sz="quarter" idx="19"/>
          </p:nvPr>
        </p:nvSpPr>
        <p:spPr>
          <a:xfrm>
            <a:off x="11278474" y="6254782"/>
            <a:ext cx="468000" cy="265577"/>
          </a:xfrm>
          <a:blipFill>
            <a:blip r:embed="rId3"/>
            <a:stretch>
              <a:fillRect/>
            </a:stretch>
          </a:blipFill>
        </p:spPr>
        <p:txBody>
          <a:bodyPr lIns="36000" tIns="1440000" anchor="b" anchorCtr="0"/>
          <a:lstStyle>
            <a:lvl1pPr marL="0" indent="0">
              <a:buFontTx/>
              <a:buNone/>
              <a:defRPr sz="100">
                <a:solidFill>
                  <a:schemeClr val="bg1"/>
                </a:solidFill>
              </a:defRPr>
            </a:lvl1pPr>
          </a:lstStyle>
          <a:p>
            <a:pPr lvl="0"/>
            <a:r>
              <a:rPr lang="da-DK" noProof="1"/>
              <a:t>Rediger typografien i masterens</a:t>
            </a:r>
          </a:p>
        </p:txBody>
      </p:sp>
    </p:spTree>
    <p:extLst>
      <p:ext uri="{BB962C8B-B14F-4D97-AF65-F5344CB8AC3E}">
        <p14:creationId xmlns:p14="http://schemas.microsoft.com/office/powerpoint/2010/main" val="299828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rside m stort billede - Lavendel">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3" name="Pladsholder til billede 12">
            <a:extLst>
              <a:ext uri="{FF2B5EF4-FFF2-40B4-BE49-F238E27FC236}">
                <a16:creationId xmlns:a16="http://schemas.microsoft.com/office/drawing/2014/main" id="{1E9F49D7-21A1-9D46-80A3-C1BA507FE8FE}"/>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tx1"/>
                </a:solidFill>
              </a:defRPr>
            </a:lvl1pPr>
          </a:lstStyle>
          <a:p>
            <a:r>
              <a:rPr lang="da-DK" dirty="0"/>
              <a:t>Indsæt et stort baggrundsbillede</a:t>
            </a:r>
            <a:br>
              <a:rPr lang="da-DK" dirty="0"/>
            </a:br>
            <a:r>
              <a:rPr lang="da-DK" dirty="0"/>
              <a:t>ved at klikke på ikonet eller </a:t>
            </a:r>
            <a:br>
              <a:rPr lang="da-DK" dirty="0"/>
            </a:br>
            <a:r>
              <a:rPr lang="da-DK" dirty="0"/>
              <a:t>ved at trække og slippe </a:t>
            </a:r>
            <a:br>
              <a:rPr lang="da-DK" dirty="0"/>
            </a:br>
            <a:r>
              <a:rPr lang="da-DK" dirty="0"/>
              <a:t>billedet ind på slidet</a:t>
            </a:r>
          </a:p>
        </p:txBody>
      </p:sp>
      <p:sp>
        <p:nvSpPr>
          <p:cNvPr id="14" name="Logo Leon 6">
            <a:extLst>
              <a:ext uri="{FF2B5EF4-FFF2-40B4-BE49-F238E27FC236}">
                <a16:creationId xmlns:a16="http://schemas.microsoft.com/office/drawing/2014/main" id="{C1A6805E-9FA0-8746-B7C9-B3BA0CBAC301}"/>
              </a:ext>
            </a:extLst>
          </p:cNvPr>
          <p:cNvSpPr>
            <a:spLocks noGrp="1"/>
          </p:cNvSpPr>
          <p:nvPr>
            <p:ph type="body" sz="quarter" idx="20"/>
          </p:nvPr>
        </p:nvSpPr>
        <p:spPr>
          <a:xfrm flipH="1">
            <a:off x="0" y="0"/>
            <a:ext cx="5652000" cy="6858000"/>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Rediger typografien i masterens</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21-01-2025</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18" name="Titel 1">
            <a:extLst>
              <a:ext uri="{FF2B5EF4-FFF2-40B4-BE49-F238E27FC236}">
                <a16:creationId xmlns:a16="http://schemas.microsoft.com/office/drawing/2014/main" id="{3A3CF962-53B9-5D4A-997F-1F198FB96408}"/>
              </a:ext>
            </a:extLst>
          </p:cNvPr>
          <p:cNvSpPr>
            <a:spLocks noGrp="1"/>
          </p:cNvSpPr>
          <p:nvPr>
            <p:ph type="title"/>
          </p:nvPr>
        </p:nvSpPr>
        <p:spPr>
          <a:xfrm>
            <a:off x="479424" y="1932973"/>
            <a:ext cx="8259462" cy="602409"/>
          </a:xfrm>
        </p:spPr>
        <p:txBody>
          <a:bodyPr anchor="t"/>
          <a:lstStyle>
            <a:lvl1pPr>
              <a:defRPr sz="4800">
                <a:solidFill>
                  <a:schemeClr val="tx1"/>
                </a:solidFill>
              </a:defRPr>
            </a:lvl1pPr>
          </a:lstStyle>
          <a:p>
            <a:r>
              <a:rPr lang="da-DK"/>
              <a:t>Klik for at redigere i master</a:t>
            </a:r>
            <a:endParaRPr lang="da-DK" dirty="0"/>
          </a:p>
        </p:txBody>
      </p:sp>
      <p:sp>
        <p:nvSpPr>
          <p:cNvPr id="10" name="Logo Leon 6">
            <a:extLst>
              <a:ext uri="{FF2B5EF4-FFF2-40B4-BE49-F238E27FC236}">
                <a16:creationId xmlns:a16="http://schemas.microsoft.com/office/drawing/2014/main" id="{46DAF7D5-A0E2-F648-BC47-24481D2E98DC}"/>
              </a:ext>
            </a:extLst>
          </p:cNvPr>
          <p:cNvSpPr>
            <a:spLocks noGrp="1" noChangeAspect="1"/>
          </p:cNvSpPr>
          <p:nvPr>
            <p:ph type="body" sz="quarter" idx="19"/>
          </p:nvPr>
        </p:nvSpPr>
        <p:spPr>
          <a:xfrm>
            <a:off x="11278474" y="6254782"/>
            <a:ext cx="468000" cy="265577"/>
          </a:xfrm>
          <a:blipFill>
            <a:blip r:embed="rId3"/>
            <a:stretch>
              <a:fillRect/>
            </a:stretch>
          </a:blipFill>
        </p:spPr>
        <p:txBody>
          <a:bodyPr lIns="36000" tIns="1440000" anchor="b" anchorCtr="0"/>
          <a:lstStyle>
            <a:lvl1pPr marL="0" indent="0">
              <a:buFontTx/>
              <a:buNone/>
              <a:defRPr sz="100">
                <a:solidFill>
                  <a:schemeClr val="bg1"/>
                </a:solidFill>
              </a:defRPr>
            </a:lvl1pPr>
          </a:lstStyle>
          <a:p>
            <a:pPr lvl="0"/>
            <a:r>
              <a:rPr lang="da-DK" noProof="1"/>
              <a:t>Rediger typografien i masterens</a:t>
            </a:r>
          </a:p>
        </p:txBody>
      </p:sp>
    </p:spTree>
    <p:extLst>
      <p:ext uri="{BB962C8B-B14F-4D97-AF65-F5344CB8AC3E}">
        <p14:creationId xmlns:p14="http://schemas.microsoft.com/office/powerpoint/2010/main" val="1316820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dholds 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i master</a:t>
            </a:r>
            <a:endParaRPr lang="da-DK" dirty="0"/>
          </a:p>
        </p:txBody>
      </p:sp>
      <p:sp>
        <p:nvSpPr>
          <p:cNvPr id="3" name="Pladsholder til indhold 2">
            <a:extLst>
              <a:ext uri="{FF2B5EF4-FFF2-40B4-BE49-F238E27FC236}">
                <a16:creationId xmlns:a16="http://schemas.microsoft.com/office/drawing/2014/main" id="{2C7A9D76-9BB2-024B-B235-03196D05C4C9}"/>
              </a:ext>
            </a:extLst>
          </p:cNvPr>
          <p:cNvSpPr>
            <a:spLocks noGrp="1"/>
          </p:cNvSpPr>
          <p:nvPr>
            <p:ph idx="1"/>
          </p:nvPr>
        </p:nvSpPr>
        <p:spPr/>
        <p:txBody>
          <a:bodyPr>
            <a:normAutofit/>
          </a:bodyPr>
          <a:lstStyle>
            <a:lvl1pPr>
              <a:defRPr sz="1600"/>
            </a:lvl1pPr>
            <a:lvl2pPr>
              <a:defRPr sz="1500"/>
            </a:lvl2pPr>
            <a:lvl3pPr>
              <a:defRPr sz="1400"/>
            </a:lvl3pPr>
            <a:lvl4pPr>
              <a:defRPr sz="1400"/>
            </a:lvl4pPr>
            <a:lvl5pPr>
              <a:defRPr sz="1400"/>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21-01-2025</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pic>
        <p:nvPicPr>
          <p:cNvPr id="9" name="Billede 8" descr="Et billede, der indeholder tegning&#10;&#10;Automatisk genereret beskrivelse">
            <a:extLst>
              <a:ext uri="{FF2B5EF4-FFF2-40B4-BE49-F238E27FC236}">
                <a16:creationId xmlns:a16="http://schemas.microsoft.com/office/drawing/2014/main" id="{A2A62C83-6C54-664C-BBAD-9699D08E4950}"/>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742177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holds slide - to kolon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i master</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21-01-2025</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12" name="Pladsholder til tekst 15">
            <a:extLst>
              <a:ext uri="{FF2B5EF4-FFF2-40B4-BE49-F238E27FC236}">
                <a16:creationId xmlns:a16="http://schemas.microsoft.com/office/drawing/2014/main" id="{F8214544-7189-1D4F-8F02-562ED205FB07}"/>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9" name="Pladsholder til indhold 8">
            <a:extLst>
              <a:ext uri="{FF2B5EF4-FFF2-40B4-BE49-F238E27FC236}">
                <a16:creationId xmlns:a16="http://schemas.microsoft.com/office/drawing/2014/main" id="{D8C97264-2727-AF4C-BD51-FDC5B7F1E940}"/>
              </a:ext>
            </a:extLst>
          </p:cNvPr>
          <p:cNvSpPr>
            <a:spLocks noGrp="1"/>
          </p:cNvSpPr>
          <p:nvPr>
            <p:ph sz="quarter" idx="17"/>
          </p:nvPr>
        </p:nvSpPr>
        <p:spPr>
          <a:xfrm>
            <a:off x="479425" y="1608138"/>
            <a:ext cx="5472113" cy="4453200"/>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4" name="Pladsholder til indhold 13">
            <a:extLst>
              <a:ext uri="{FF2B5EF4-FFF2-40B4-BE49-F238E27FC236}">
                <a16:creationId xmlns:a16="http://schemas.microsoft.com/office/drawing/2014/main" id="{DB1F3889-93C5-7049-AD72-EB1E4B1FBB14}"/>
              </a:ext>
            </a:extLst>
          </p:cNvPr>
          <p:cNvSpPr>
            <a:spLocks noGrp="1"/>
          </p:cNvSpPr>
          <p:nvPr>
            <p:ph sz="quarter" idx="18"/>
          </p:nvPr>
        </p:nvSpPr>
        <p:spPr>
          <a:xfrm>
            <a:off x="6240463" y="1608879"/>
            <a:ext cx="5468400" cy="4453200"/>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pic>
        <p:nvPicPr>
          <p:cNvPr id="10" name="Billede 9" descr="Et billede, der indeholder tegning&#10;&#10;Automatisk genereret beskrivelse">
            <a:extLst>
              <a:ext uri="{FF2B5EF4-FFF2-40B4-BE49-F238E27FC236}">
                <a16:creationId xmlns:a16="http://schemas.microsoft.com/office/drawing/2014/main" id="{09909B4A-4D99-9646-90E5-D895BA1794FB}"/>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814763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holds slide - m bredt billede til højre">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21-01-2025</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13" name="Pladsholder til billede 12">
            <a:extLst>
              <a:ext uri="{FF2B5EF4-FFF2-40B4-BE49-F238E27FC236}">
                <a16:creationId xmlns:a16="http://schemas.microsoft.com/office/drawing/2014/main" id="{FEFB64EE-A3B5-474D-A259-135F3D860227}"/>
              </a:ext>
            </a:extLst>
          </p:cNvPr>
          <p:cNvSpPr>
            <a:spLocks noGrp="1"/>
          </p:cNvSpPr>
          <p:nvPr>
            <p:ph type="pic" sz="quarter" idx="17" hasCustomPrompt="1"/>
          </p:nvPr>
        </p:nvSpPr>
        <p:spPr>
          <a:xfrm>
            <a:off x="6240463" y="0"/>
            <a:ext cx="5951537" cy="6057900"/>
          </a:xfrm>
          <a:pattFill prst="pct5">
            <a:fgClr>
              <a:schemeClr val="accent2">
                <a:lumMod val="90000"/>
              </a:schemeClr>
            </a:fgClr>
            <a:bgClr>
              <a:schemeClr val="bg1"/>
            </a:bgClr>
          </a:patt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 billede</a:t>
            </a:r>
            <a:br>
              <a:rPr lang="da-DK" dirty="0"/>
            </a:br>
            <a:r>
              <a:rPr lang="da-DK" dirty="0"/>
              <a:t>eller ved at trække og slippe </a:t>
            </a:r>
            <a:br>
              <a:rPr lang="da-DK" dirty="0"/>
            </a:br>
            <a:r>
              <a:rPr lang="da-DK" dirty="0"/>
              <a:t>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endParaRPr lang="da-DK" dirty="0"/>
          </a:p>
          <a:p>
            <a:endParaRPr lang="da-DK" dirty="0"/>
          </a:p>
          <a:p>
            <a:endParaRPr lang="da-DK" dirty="0"/>
          </a:p>
          <a:p>
            <a:endParaRPr lang="da-DK" dirty="0"/>
          </a:p>
        </p:txBody>
      </p:sp>
      <p:sp>
        <p:nvSpPr>
          <p:cNvPr id="9" name="Titel 1">
            <a:extLst>
              <a:ext uri="{FF2B5EF4-FFF2-40B4-BE49-F238E27FC236}">
                <a16:creationId xmlns:a16="http://schemas.microsoft.com/office/drawing/2014/main" id="{D9EEDD9A-FD01-2D4B-9EDC-959CD4AB4197}"/>
              </a:ext>
            </a:extLst>
          </p:cNvPr>
          <p:cNvSpPr>
            <a:spLocks noGrp="1"/>
          </p:cNvSpPr>
          <p:nvPr>
            <p:ph type="title"/>
          </p:nvPr>
        </p:nvSpPr>
        <p:spPr>
          <a:xfrm>
            <a:off x="479425" y="441325"/>
            <a:ext cx="5472113" cy="829335"/>
          </a:xfrm>
        </p:spPr>
        <p:txBody>
          <a:bodyPr/>
          <a:lstStyle/>
          <a:p>
            <a:r>
              <a:rPr lang="da-DK"/>
              <a:t>Klik for at redigere i master</a:t>
            </a:r>
            <a:endParaRPr lang="da-DK" dirty="0"/>
          </a:p>
        </p:txBody>
      </p:sp>
      <p:sp>
        <p:nvSpPr>
          <p:cNvPr id="10" name="Pladsholder til tekst 15">
            <a:extLst>
              <a:ext uri="{FF2B5EF4-FFF2-40B4-BE49-F238E27FC236}">
                <a16:creationId xmlns:a16="http://schemas.microsoft.com/office/drawing/2014/main" id="{0EB7A01A-1A7E-CE46-A269-7356E6B26DFF}"/>
              </a:ext>
            </a:extLst>
          </p:cNvPr>
          <p:cNvSpPr>
            <a:spLocks noGrp="1"/>
          </p:cNvSpPr>
          <p:nvPr>
            <p:ph type="body" sz="quarter" idx="18" hasCustomPrompt="1"/>
          </p:nvPr>
        </p:nvSpPr>
        <p:spPr>
          <a:xfrm>
            <a:off x="1339799" y="1805049"/>
            <a:ext cx="3751365" cy="950026"/>
          </a:xfrm>
        </p:spPr>
        <p:txBody>
          <a:bodyPr anchor="b">
            <a:no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endParaRPr lang="da-DK" dirty="0"/>
          </a:p>
        </p:txBody>
      </p:sp>
      <p:sp>
        <p:nvSpPr>
          <p:cNvPr id="11" name="Pladsholder til indhold 2">
            <a:extLst>
              <a:ext uri="{FF2B5EF4-FFF2-40B4-BE49-F238E27FC236}">
                <a16:creationId xmlns:a16="http://schemas.microsoft.com/office/drawing/2014/main" id="{D4FAB571-C4C7-ED40-AD12-A21465029C8B}"/>
              </a:ext>
            </a:extLst>
          </p:cNvPr>
          <p:cNvSpPr>
            <a:spLocks noGrp="1"/>
          </p:cNvSpPr>
          <p:nvPr>
            <p:ph idx="1"/>
          </p:nvPr>
        </p:nvSpPr>
        <p:spPr>
          <a:xfrm>
            <a:off x="1356753" y="3072853"/>
            <a:ext cx="3717457" cy="2057288"/>
          </a:xfrm>
        </p:spPr>
        <p:txBody>
          <a:bodyPr>
            <a:normAutofit/>
          </a:bodyPr>
          <a:lstStyle>
            <a:lvl1pPr>
              <a:defRPr sz="1600"/>
            </a:lvl1pPr>
          </a:lstStyle>
          <a:p>
            <a:pPr lvl="0"/>
            <a:r>
              <a:rPr lang="da-DK"/>
              <a:t>Rediger typografien i masterens</a:t>
            </a:r>
          </a:p>
        </p:txBody>
      </p:sp>
      <p:pic>
        <p:nvPicPr>
          <p:cNvPr id="12" name="Billede 11" descr="Et billede, der indeholder tegning&#10;&#10;Automatisk genereret beskrivelse">
            <a:extLst>
              <a:ext uri="{FF2B5EF4-FFF2-40B4-BE49-F238E27FC236}">
                <a16:creationId xmlns:a16="http://schemas.microsoft.com/office/drawing/2014/main" id="{1F6747C8-461B-A440-95B5-1C7F38334FFD}"/>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718280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holds slide - m smalt billede til høj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a:xfrm>
            <a:off x="479425" y="441325"/>
            <a:ext cx="8054975" cy="829335"/>
          </a:xfrm>
        </p:spPr>
        <p:txBody>
          <a:bodyPr/>
          <a:lstStyle/>
          <a:p>
            <a:r>
              <a:rPr lang="da-DK"/>
              <a:t>Klik for at redigere i master</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21-01-2025</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12" name="Pladsholder til tekst 15">
            <a:extLst>
              <a:ext uri="{FF2B5EF4-FFF2-40B4-BE49-F238E27FC236}">
                <a16:creationId xmlns:a16="http://schemas.microsoft.com/office/drawing/2014/main" id="{546F2B31-84EA-CE43-ACB5-AC7C8D9C6A45}"/>
              </a:ext>
            </a:extLst>
          </p:cNvPr>
          <p:cNvSpPr>
            <a:spLocks noGrp="1"/>
          </p:cNvSpPr>
          <p:nvPr>
            <p:ph type="body" sz="quarter" idx="14" hasCustomPrompt="1"/>
          </p:nvPr>
        </p:nvSpPr>
        <p:spPr>
          <a:xfrm>
            <a:off x="1757548" y="1805049"/>
            <a:ext cx="5522026" cy="950026"/>
          </a:xfrm>
        </p:spPr>
        <p:txBody>
          <a:bodyPr anchor="b">
            <a:norm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r>
              <a:rPr lang="da-DK" dirty="0"/>
              <a:t>, </a:t>
            </a:r>
            <a:r>
              <a:rPr lang="da-DK" dirty="0" err="1"/>
              <a:t>tellus</a:t>
            </a:r>
            <a:r>
              <a:rPr lang="da-DK" dirty="0"/>
              <a:t> </a:t>
            </a:r>
            <a:r>
              <a:rPr lang="da-DK" dirty="0" err="1"/>
              <a:t>aliquam</a:t>
            </a:r>
            <a:r>
              <a:rPr lang="da-DK" dirty="0"/>
              <a:t> </a:t>
            </a:r>
            <a:r>
              <a:rPr lang="da-DK" dirty="0" err="1"/>
              <a:t>blandit</a:t>
            </a:r>
            <a:r>
              <a:rPr lang="da-DK" dirty="0"/>
              <a:t> </a:t>
            </a:r>
            <a:r>
              <a:rPr lang="da-DK" dirty="0" err="1"/>
              <a:t>sapien</a:t>
            </a:r>
            <a:r>
              <a:rPr lang="da-DK" dirty="0"/>
              <a:t> nec </a:t>
            </a:r>
            <a:r>
              <a:rPr lang="da-DK" dirty="0" err="1"/>
              <a:t>aptent</a:t>
            </a:r>
            <a:r>
              <a:rPr lang="da-DK" dirty="0"/>
              <a:t> </a:t>
            </a:r>
            <a:r>
              <a:rPr lang="da-DK" dirty="0" err="1"/>
              <a:t>cras</a:t>
            </a:r>
            <a:r>
              <a:rPr lang="da-DK" dirty="0"/>
              <a:t>, </a:t>
            </a:r>
            <a:r>
              <a:rPr lang="da-DK" dirty="0" err="1"/>
              <a:t>egestas</a:t>
            </a:r>
            <a:r>
              <a:rPr lang="da-DK" dirty="0"/>
              <a:t> vivamus.</a:t>
            </a:r>
          </a:p>
        </p:txBody>
      </p:sp>
      <p:sp>
        <p:nvSpPr>
          <p:cNvPr id="13" name="Pladsholder til billede 12">
            <a:extLst>
              <a:ext uri="{FF2B5EF4-FFF2-40B4-BE49-F238E27FC236}">
                <a16:creationId xmlns:a16="http://schemas.microsoft.com/office/drawing/2014/main" id="{FEFB64EE-A3B5-474D-A259-135F3D860227}"/>
              </a:ext>
            </a:extLst>
          </p:cNvPr>
          <p:cNvSpPr>
            <a:spLocks noGrp="1"/>
          </p:cNvSpPr>
          <p:nvPr>
            <p:ph type="pic" sz="quarter" idx="17" hasCustomPrompt="1"/>
          </p:nvPr>
        </p:nvSpPr>
        <p:spPr>
          <a:xfrm>
            <a:off x="8844000" y="0"/>
            <a:ext cx="3348000" cy="6057900"/>
          </a:xfrm>
          <a:pattFill prst="pct5">
            <a:fgClr>
              <a:schemeClr val="accent2">
                <a:lumMod val="90000"/>
              </a:schemeClr>
            </a:fgClr>
            <a:bgClr>
              <a:schemeClr val="bg1"/>
            </a:bgClr>
          </a:patt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 billede</a:t>
            </a:r>
            <a:br>
              <a:rPr lang="da-DK" dirty="0"/>
            </a:br>
            <a:r>
              <a:rPr lang="da-DK" dirty="0"/>
              <a:t>eller ved at trække og slippe </a:t>
            </a:r>
            <a:br>
              <a:rPr lang="da-DK" dirty="0"/>
            </a:br>
            <a:r>
              <a:rPr lang="da-DK" dirty="0"/>
              <a:t>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endParaRPr lang="da-DK" dirty="0"/>
          </a:p>
          <a:p>
            <a:endParaRPr lang="da-DK" dirty="0"/>
          </a:p>
          <a:p>
            <a:endParaRPr lang="da-DK" dirty="0"/>
          </a:p>
          <a:p>
            <a:endParaRPr lang="da-DK" dirty="0"/>
          </a:p>
        </p:txBody>
      </p:sp>
      <p:sp>
        <p:nvSpPr>
          <p:cNvPr id="9" name="Pladsholder til indhold 2">
            <a:extLst>
              <a:ext uri="{FF2B5EF4-FFF2-40B4-BE49-F238E27FC236}">
                <a16:creationId xmlns:a16="http://schemas.microsoft.com/office/drawing/2014/main" id="{239499D4-4649-1F49-B43D-A643803D15A7}"/>
              </a:ext>
            </a:extLst>
          </p:cNvPr>
          <p:cNvSpPr>
            <a:spLocks noGrp="1"/>
          </p:cNvSpPr>
          <p:nvPr>
            <p:ph idx="1"/>
          </p:nvPr>
        </p:nvSpPr>
        <p:spPr>
          <a:xfrm>
            <a:off x="1770856" y="3072852"/>
            <a:ext cx="5472113" cy="2045413"/>
          </a:xfrm>
        </p:spPr>
        <p:txBody>
          <a:bodyPr>
            <a:normAutofit/>
          </a:bodyPr>
          <a:lstStyle>
            <a:lvl1pPr>
              <a:defRPr sz="1600"/>
            </a:lvl1pPr>
          </a:lstStyle>
          <a:p>
            <a:pPr lvl="0"/>
            <a:r>
              <a:rPr lang="da-DK"/>
              <a:t>Rediger typografien i masterens</a:t>
            </a:r>
          </a:p>
        </p:txBody>
      </p:sp>
      <p:pic>
        <p:nvPicPr>
          <p:cNvPr id="10" name="Billede 9" descr="Et billede, der indeholder tegning&#10;&#10;Automatisk genereret beskrivelse">
            <a:extLst>
              <a:ext uri="{FF2B5EF4-FFF2-40B4-BE49-F238E27FC236}">
                <a16:creationId xmlns:a16="http://schemas.microsoft.com/office/drawing/2014/main" id="{ECAA70D1-4E91-6445-8ED4-441D7BB0962E}"/>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609925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holds slide - m bredt billede til venstre">
    <p:spTree>
      <p:nvGrpSpPr>
        <p:cNvPr id="1" name=""/>
        <p:cNvGrpSpPr/>
        <p:nvPr/>
      </p:nvGrpSpPr>
      <p:grpSpPr>
        <a:xfrm>
          <a:off x="0" y="0"/>
          <a:ext cx="0" cy="0"/>
          <a:chOff x="0" y="0"/>
          <a:chExt cx="0" cy="0"/>
        </a:xfrm>
      </p:grpSpPr>
      <p:sp>
        <p:nvSpPr>
          <p:cNvPr id="13" name="Pladsholder til billede 12">
            <a:extLst>
              <a:ext uri="{FF2B5EF4-FFF2-40B4-BE49-F238E27FC236}">
                <a16:creationId xmlns:a16="http://schemas.microsoft.com/office/drawing/2014/main" id="{FEFB64EE-A3B5-474D-A259-135F3D860227}"/>
              </a:ext>
            </a:extLst>
          </p:cNvPr>
          <p:cNvSpPr>
            <a:spLocks noGrp="1"/>
          </p:cNvSpPr>
          <p:nvPr>
            <p:ph type="pic" sz="quarter" idx="17" hasCustomPrompt="1"/>
          </p:nvPr>
        </p:nvSpPr>
        <p:spPr>
          <a:xfrm>
            <a:off x="0" y="0"/>
            <a:ext cx="5951537" cy="6057900"/>
          </a:xfrm>
          <a:pattFill prst="pct5">
            <a:fgClr>
              <a:schemeClr val="accent2">
                <a:lumMod val="90000"/>
              </a:schemeClr>
            </a:fgClr>
            <a:bgClr>
              <a:schemeClr val="bg1"/>
            </a:bgClr>
          </a:patt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 billede</a:t>
            </a:r>
            <a:br>
              <a:rPr lang="da-DK" dirty="0"/>
            </a:br>
            <a:r>
              <a:rPr lang="da-DK" dirty="0"/>
              <a:t>eller ved at trække og slippe </a:t>
            </a:r>
            <a:br>
              <a:rPr lang="da-DK" dirty="0"/>
            </a:br>
            <a:r>
              <a:rPr lang="da-DK" dirty="0"/>
              <a:t>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endParaRPr lang="da-DK" dirty="0"/>
          </a:p>
          <a:p>
            <a:endParaRPr lang="da-DK" dirty="0"/>
          </a:p>
          <a:p>
            <a:endParaRPr lang="da-DK" dirty="0"/>
          </a:p>
          <a:p>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21-01-2025</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9" name="Titel 1">
            <a:extLst>
              <a:ext uri="{FF2B5EF4-FFF2-40B4-BE49-F238E27FC236}">
                <a16:creationId xmlns:a16="http://schemas.microsoft.com/office/drawing/2014/main" id="{C00F819E-378D-384C-ADB3-44FB235954BE}"/>
              </a:ext>
            </a:extLst>
          </p:cNvPr>
          <p:cNvSpPr>
            <a:spLocks noGrp="1"/>
          </p:cNvSpPr>
          <p:nvPr>
            <p:ph type="title"/>
          </p:nvPr>
        </p:nvSpPr>
        <p:spPr>
          <a:xfrm>
            <a:off x="6240462" y="441325"/>
            <a:ext cx="5472113" cy="829335"/>
          </a:xfrm>
        </p:spPr>
        <p:txBody>
          <a:bodyPr/>
          <a:lstStyle/>
          <a:p>
            <a:r>
              <a:rPr lang="da-DK"/>
              <a:t>Klik for at redigere i master</a:t>
            </a:r>
            <a:endParaRPr lang="da-DK" dirty="0"/>
          </a:p>
        </p:txBody>
      </p:sp>
      <p:sp>
        <p:nvSpPr>
          <p:cNvPr id="10" name="Pladsholder til tekst 15">
            <a:extLst>
              <a:ext uri="{FF2B5EF4-FFF2-40B4-BE49-F238E27FC236}">
                <a16:creationId xmlns:a16="http://schemas.microsoft.com/office/drawing/2014/main" id="{F2AD936D-63B6-DD48-9167-735D1BEF01CA}"/>
              </a:ext>
            </a:extLst>
          </p:cNvPr>
          <p:cNvSpPr>
            <a:spLocks noGrp="1"/>
          </p:cNvSpPr>
          <p:nvPr>
            <p:ph type="body" sz="quarter" idx="18" hasCustomPrompt="1"/>
          </p:nvPr>
        </p:nvSpPr>
        <p:spPr>
          <a:xfrm>
            <a:off x="7100836" y="1805049"/>
            <a:ext cx="3751365" cy="950026"/>
          </a:xfrm>
        </p:spPr>
        <p:txBody>
          <a:bodyPr anchor="b">
            <a:no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endParaRPr lang="da-DK" dirty="0"/>
          </a:p>
        </p:txBody>
      </p:sp>
      <p:sp>
        <p:nvSpPr>
          <p:cNvPr id="11" name="Pladsholder til indhold 2">
            <a:extLst>
              <a:ext uri="{FF2B5EF4-FFF2-40B4-BE49-F238E27FC236}">
                <a16:creationId xmlns:a16="http://schemas.microsoft.com/office/drawing/2014/main" id="{2EE8F06C-5C45-1843-B235-69B5C9098A38}"/>
              </a:ext>
            </a:extLst>
          </p:cNvPr>
          <p:cNvSpPr>
            <a:spLocks noGrp="1"/>
          </p:cNvSpPr>
          <p:nvPr>
            <p:ph idx="1"/>
          </p:nvPr>
        </p:nvSpPr>
        <p:spPr>
          <a:xfrm>
            <a:off x="7117790" y="3072853"/>
            <a:ext cx="3717457" cy="2057288"/>
          </a:xfrm>
        </p:spPr>
        <p:txBody>
          <a:bodyPr>
            <a:normAutofit/>
          </a:bodyPr>
          <a:lstStyle>
            <a:lvl1pPr>
              <a:defRPr sz="1600"/>
            </a:lvl1pPr>
          </a:lstStyle>
          <a:p>
            <a:pPr lvl="0"/>
            <a:r>
              <a:rPr lang="da-DK"/>
              <a:t>Rediger typografien i masterens</a:t>
            </a:r>
          </a:p>
        </p:txBody>
      </p:sp>
      <p:pic>
        <p:nvPicPr>
          <p:cNvPr id="12" name="Billede 11" descr="Et billede, der indeholder tegning&#10;&#10;Automatisk genereret beskrivelse">
            <a:extLst>
              <a:ext uri="{FF2B5EF4-FFF2-40B4-BE49-F238E27FC236}">
                <a16:creationId xmlns:a16="http://schemas.microsoft.com/office/drawing/2014/main" id="{7DFB180D-AC5F-5D41-BC25-B9F9EDAA2C91}"/>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026891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dholds slide - m smalt billede til venstre">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21-01-2025</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13" name="Pladsholder til billede 12">
            <a:extLst>
              <a:ext uri="{FF2B5EF4-FFF2-40B4-BE49-F238E27FC236}">
                <a16:creationId xmlns:a16="http://schemas.microsoft.com/office/drawing/2014/main" id="{FEFB64EE-A3B5-474D-A259-135F3D860227}"/>
              </a:ext>
            </a:extLst>
          </p:cNvPr>
          <p:cNvSpPr>
            <a:spLocks noGrp="1"/>
          </p:cNvSpPr>
          <p:nvPr>
            <p:ph type="pic" sz="quarter" idx="17" hasCustomPrompt="1"/>
          </p:nvPr>
        </p:nvSpPr>
        <p:spPr>
          <a:xfrm>
            <a:off x="0" y="0"/>
            <a:ext cx="3348000" cy="6057900"/>
          </a:xfrm>
          <a:pattFill prst="pct5">
            <a:fgClr>
              <a:schemeClr val="accent2">
                <a:lumMod val="90000"/>
              </a:schemeClr>
            </a:fgClr>
            <a:bgClr>
              <a:schemeClr val="bg1"/>
            </a:bgClr>
          </a:patt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 billede</a:t>
            </a:r>
            <a:br>
              <a:rPr lang="da-DK" dirty="0"/>
            </a:br>
            <a:r>
              <a:rPr lang="da-DK" dirty="0"/>
              <a:t>eller ved at trække og slippe </a:t>
            </a:r>
            <a:br>
              <a:rPr lang="da-DK" dirty="0"/>
            </a:br>
            <a:r>
              <a:rPr lang="da-DK" dirty="0"/>
              <a:t>billedet ind på slidet</a:t>
            </a:r>
          </a:p>
          <a:p>
            <a:endParaRPr lang="da-DK" dirty="0"/>
          </a:p>
          <a:p>
            <a:endParaRPr lang="da-DK" dirty="0"/>
          </a:p>
          <a:p>
            <a:endParaRPr lang="da-DK" dirty="0"/>
          </a:p>
          <a:p>
            <a:endParaRPr lang="da-DK" dirty="0"/>
          </a:p>
          <a:p>
            <a:endParaRPr lang="da-DK" dirty="0"/>
          </a:p>
          <a:p>
            <a:endParaRPr lang="da-DK" dirty="0"/>
          </a:p>
          <a:p>
            <a:endParaRPr lang="da-DK" dirty="0"/>
          </a:p>
          <a:p>
            <a:endParaRPr lang="da-DK" dirty="0"/>
          </a:p>
        </p:txBody>
      </p:sp>
      <p:sp>
        <p:nvSpPr>
          <p:cNvPr id="9" name="Titel 1">
            <a:extLst>
              <a:ext uri="{FF2B5EF4-FFF2-40B4-BE49-F238E27FC236}">
                <a16:creationId xmlns:a16="http://schemas.microsoft.com/office/drawing/2014/main" id="{7E65C4BE-B131-D041-8FDA-BB870C741FA3}"/>
              </a:ext>
            </a:extLst>
          </p:cNvPr>
          <p:cNvSpPr>
            <a:spLocks noGrp="1"/>
          </p:cNvSpPr>
          <p:nvPr>
            <p:ph type="title"/>
          </p:nvPr>
        </p:nvSpPr>
        <p:spPr>
          <a:xfrm>
            <a:off x="3657600" y="441325"/>
            <a:ext cx="8054975" cy="829335"/>
          </a:xfrm>
        </p:spPr>
        <p:txBody>
          <a:bodyPr/>
          <a:lstStyle/>
          <a:p>
            <a:r>
              <a:rPr lang="da-DK"/>
              <a:t>Klik for at redigere i master</a:t>
            </a:r>
            <a:endParaRPr lang="da-DK" dirty="0"/>
          </a:p>
        </p:txBody>
      </p:sp>
      <p:sp>
        <p:nvSpPr>
          <p:cNvPr id="10" name="Pladsholder til tekst 15">
            <a:extLst>
              <a:ext uri="{FF2B5EF4-FFF2-40B4-BE49-F238E27FC236}">
                <a16:creationId xmlns:a16="http://schemas.microsoft.com/office/drawing/2014/main" id="{BE67AAEE-28B8-2241-8290-057B26464D2B}"/>
              </a:ext>
            </a:extLst>
          </p:cNvPr>
          <p:cNvSpPr>
            <a:spLocks noGrp="1"/>
          </p:cNvSpPr>
          <p:nvPr>
            <p:ph type="body" sz="quarter" idx="14" hasCustomPrompt="1"/>
          </p:nvPr>
        </p:nvSpPr>
        <p:spPr>
          <a:xfrm>
            <a:off x="4935723" y="1805049"/>
            <a:ext cx="5522026" cy="950026"/>
          </a:xfrm>
        </p:spPr>
        <p:txBody>
          <a:bodyPr anchor="b">
            <a:norm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r>
              <a:rPr lang="da-DK" dirty="0"/>
              <a:t>, </a:t>
            </a:r>
            <a:r>
              <a:rPr lang="da-DK" dirty="0" err="1"/>
              <a:t>tellus</a:t>
            </a:r>
            <a:r>
              <a:rPr lang="da-DK" dirty="0"/>
              <a:t> </a:t>
            </a:r>
            <a:r>
              <a:rPr lang="da-DK" dirty="0" err="1"/>
              <a:t>aliquam</a:t>
            </a:r>
            <a:r>
              <a:rPr lang="da-DK" dirty="0"/>
              <a:t> </a:t>
            </a:r>
            <a:r>
              <a:rPr lang="da-DK" dirty="0" err="1"/>
              <a:t>blandit</a:t>
            </a:r>
            <a:r>
              <a:rPr lang="da-DK" dirty="0"/>
              <a:t> </a:t>
            </a:r>
            <a:r>
              <a:rPr lang="da-DK" dirty="0" err="1"/>
              <a:t>sapien</a:t>
            </a:r>
            <a:r>
              <a:rPr lang="da-DK" dirty="0"/>
              <a:t> nec </a:t>
            </a:r>
            <a:r>
              <a:rPr lang="da-DK" dirty="0" err="1"/>
              <a:t>aptent</a:t>
            </a:r>
            <a:r>
              <a:rPr lang="da-DK" dirty="0"/>
              <a:t> </a:t>
            </a:r>
            <a:r>
              <a:rPr lang="da-DK" dirty="0" err="1"/>
              <a:t>cras</a:t>
            </a:r>
            <a:r>
              <a:rPr lang="da-DK" dirty="0"/>
              <a:t>, </a:t>
            </a:r>
            <a:r>
              <a:rPr lang="da-DK" dirty="0" err="1"/>
              <a:t>egestas</a:t>
            </a:r>
            <a:r>
              <a:rPr lang="da-DK" dirty="0"/>
              <a:t> vivamus.</a:t>
            </a:r>
          </a:p>
        </p:txBody>
      </p:sp>
      <p:sp>
        <p:nvSpPr>
          <p:cNvPr id="11" name="Pladsholder til indhold 2">
            <a:extLst>
              <a:ext uri="{FF2B5EF4-FFF2-40B4-BE49-F238E27FC236}">
                <a16:creationId xmlns:a16="http://schemas.microsoft.com/office/drawing/2014/main" id="{FA5CE2C6-A510-5143-8695-6D1337265BBA}"/>
              </a:ext>
            </a:extLst>
          </p:cNvPr>
          <p:cNvSpPr>
            <a:spLocks noGrp="1"/>
          </p:cNvSpPr>
          <p:nvPr>
            <p:ph idx="1"/>
          </p:nvPr>
        </p:nvSpPr>
        <p:spPr>
          <a:xfrm>
            <a:off x="4949031" y="3072852"/>
            <a:ext cx="5472113" cy="2045413"/>
          </a:xfrm>
        </p:spPr>
        <p:txBody>
          <a:bodyPr>
            <a:normAutofit/>
          </a:bodyPr>
          <a:lstStyle>
            <a:lvl1pPr>
              <a:defRPr sz="1600"/>
            </a:lvl1pPr>
          </a:lstStyle>
          <a:p>
            <a:pPr lvl="0"/>
            <a:r>
              <a:rPr lang="da-DK"/>
              <a:t>Rediger typografien i masterens</a:t>
            </a:r>
          </a:p>
        </p:txBody>
      </p:sp>
      <p:pic>
        <p:nvPicPr>
          <p:cNvPr id="12" name="Billede 11" descr="Et billede, der indeholder tegning&#10;&#10;Automatisk genereret beskrivelse">
            <a:extLst>
              <a:ext uri="{FF2B5EF4-FFF2-40B4-BE49-F238E27FC236}">
                <a16:creationId xmlns:a16="http://schemas.microsoft.com/office/drawing/2014/main" id="{F5758705-12A5-DF43-9BFB-4EE6F4DC66B1}"/>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138132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holds slide - m billede i grafik til venstre">
    <p:spTree>
      <p:nvGrpSpPr>
        <p:cNvPr id="1" name=""/>
        <p:cNvGrpSpPr/>
        <p:nvPr/>
      </p:nvGrpSpPr>
      <p:grpSpPr>
        <a:xfrm>
          <a:off x="0" y="0"/>
          <a:ext cx="0" cy="0"/>
          <a:chOff x="0" y="0"/>
          <a:chExt cx="0" cy="0"/>
        </a:xfrm>
      </p:grpSpPr>
      <p:sp>
        <p:nvSpPr>
          <p:cNvPr id="11" name="Pladsholder til billede 7">
            <a:extLst>
              <a:ext uri="{FF2B5EF4-FFF2-40B4-BE49-F238E27FC236}">
                <a16:creationId xmlns:a16="http://schemas.microsoft.com/office/drawing/2014/main" id="{DC269FEC-0BC9-BD43-9391-E64E178FF56C}"/>
              </a:ext>
            </a:extLst>
          </p:cNvPr>
          <p:cNvSpPr>
            <a:spLocks noGrp="1"/>
          </p:cNvSpPr>
          <p:nvPr>
            <p:ph type="pic" sz="quarter" idx="17" hasCustomPrompt="1"/>
          </p:nvPr>
        </p:nvSpPr>
        <p:spPr>
          <a:xfrm flipH="1">
            <a:off x="-35181" y="254984"/>
            <a:ext cx="6276196" cy="6614591"/>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6875 w 13233"/>
              <a:gd name="connsiteY1" fmla="*/ 574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5188 w 13233"/>
              <a:gd name="connsiteY1" fmla="*/ 2490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958 w 11392"/>
              <a:gd name="connsiteY0" fmla="*/ 1862 h 8186"/>
              <a:gd name="connsiteX1" fmla="*/ 3347 w 11392"/>
              <a:gd name="connsiteY1" fmla="*/ 0 h 8186"/>
              <a:gd name="connsiteX2" fmla="*/ 11392 w 11392"/>
              <a:gd name="connsiteY2" fmla="*/ 4734 h 8186"/>
              <a:gd name="connsiteX3" fmla="*/ 7797 w 11392"/>
              <a:gd name="connsiteY3" fmla="*/ 8186 h 8186"/>
              <a:gd name="connsiteX4" fmla="*/ 1713 w 11392"/>
              <a:gd name="connsiteY4" fmla="*/ 8185 h 8186"/>
              <a:gd name="connsiteX5" fmla="*/ 958 w 11392"/>
              <a:gd name="connsiteY5" fmla="*/ 1862 h 8186"/>
              <a:gd name="connsiteX0" fmla="*/ 37 w 10879"/>
              <a:gd name="connsiteY0" fmla="*/ 3500 h 10000"/>
              <a:gd name="connsiteX1" fmla="*/ 3817 w 10879"/>
              <a:gd name="connsiteY1" fmla="*/ 0 h 10000"/>
              <a:gd name="connsiteX2" fmla="*/ 10879 w 10879"/>
              <a:gd name="connsiteY2" fmla="*/ 5783 h 10000"/>
              <a:gd name="connsiteX3" fmla="*/ 7723 w 10879"/>
              <a:gd name="connsiteY3" fmla="*/ 10000 h 10000"/>
              <a:gd name="connsiteX4" fmla="*/ 2383 w 10879"/>
              <a:gd name="connsiteY4" fmla="*/ 9999 h 10000"/>
              <a:gd name="connsiteX5" fmla="*/ 37 w 10879"/>
              <a:gd name="connsiteY5" fmla="*/ 3500 h 10000"/>
              <a:gd name="connsiteX0" fmla="*/ 37 w 10879"/>
              <a:gd name="connsiteY0" fmla="*/ 5622 h 12122"/>
              <a:gd name="connsiteX1" fmla="*/ 4355 w 10879"/>
              <a:gd name="connsiteY1" fmla="*/ 0 h 12122"/>
              <a:gd name="connsiteX2" fmla="*/ 10879 w 10879"/>
              <a:gd name="connsiteY2" fmla="*/ 7905 h 12122"/>
              <a:gd name="connsiteX3" fmla="*/ 7723 w 10879"/>
              <a:gd name="connsiteY3" fmla="*/ 12122 h 12122"/>
              <a:gd name="connsiteX4" fmla="*/ 2383 w 10879"/>
              <a:gd name="connsiteY4" fmla="*/ 12121 h 12122"/>
              <a:gd name="connsiteX5" fmla="*/ 37 w 10879"/>
              <a:gd name="connsiteY5" fmla="*/ 5622 h 12122"/>
              <a:gd name="connsiteX0" fmla="*/ 0 w 10842"/>
              <a:gd name="connsiteY0" fmla="*/ 5622 h 12122"/>
              <a:gd name="connsiteX1" fmla="*/ 4318 w 10842"/>
              <a:gd name="connsiteY1" fmla="*/ 0 h 12122"/>
              <a:gd name="connsiteX2" fmla="*/ 10842 w 10842"/>
              <a:gd name="connsiteY2" fmla="*/ 7905 h 12122"/>
              <a:gd name="connsiteX3" fmla="*/ 7686 w 10842"/>
              <a:gd name="connsiteY3" fmla="*/ 12122 h 12122"/>
              <a:gd name="connsiteX4" fmla="*/ 3692 w 10842"/>
              <a:gd name="connsiteY4" fmla="*/ 11202 h 12122"/>
              <a:gd name="connsiteX5" fmla="*/ 0 w 10842"/>
              <a:gd name="connsiteY5" fmla="*/ 5622 h 12122"/>
              <a:gd name="connsiteX0" fmla="*/ 0 w 10842"/>
              <a:gd name="connsiteY0" fmla="*/ 5622 h 12143"/>
              <a:gd name="connsiteX1" fmla="*/ 4318 w 10842"/>
              <a:gd name="connsiteY1" fmla="*/ 0 h 12143"/>
              <a:gd name="connsiteX2" fmla="*/ 10842 w 10842"/>
              <a:gd name="connsiteY2" fmla="*/ 7905 h 12143"/>
              <a:gd name="connsiteX3" fmla="*/ 7686 w 10842"/>
              <a:gd name="connsiteY3" fmla="*/ 12122 h 12143"/>
              <a:gd name="connsiteX4" fmla="*/ 3742 w 10842"/>
              <a:gd name="connsiteY4" fmla="*/ 12143 h 12143"/>
              <a:gd name="connsiteX5" fmla="*/ 0 w 10842"/>
              <a:gd name="connsiteY5" fmla="*/ 5622 h 12143"/>
              <a:gd name="connsiteX0" fmla="*/ 0 w 10842"/>
              <a:gd name="connsiteY0" fmla="*/ 5622 h 12143"/>
              <a:gd name="connsiteX1" fmla="*/ 4318 w 10842"/>
              <a:gd name="connsiteY1" fmla="*/ 0 h 12143"/>
              <a:gd name="connsiteX2" fmla="*/ 10842 w 10842"/>
              <a:gd name="connsiteY2" fmla="*/ 7905 h 12143"/>
              <a:gd name="connsiteX3" fmla="*/ 8813 w 10842"/>
              <a:gd name="connsiteY3" fmla="*/ 12122 h 12143"/>
              <a:gd name="connsiteX4" fmla="*/ 3742 w 10842"/>
              <a:gd name="connsiteY4" fmla="*/ 12143 h 12143"/>
              <a:gd name="connsiteX5" fmla="*/ 0 w 10842"/>
              <a:gd name="connsiteY5" fmla="*/ 5622 h 12143"/>
              <a:gd name="connsiteX0" fmla="*/ 0 w 8813"/>
              <a:gd name="connsiteY0" fmla="*/ 5622 h 12143"/>
              <a:gd name="connsiteX1" fmla="*/ 4318 w 8813"/>
              <a:gd name="connsiteY1" fmla="*/ 0 h 12143"/>
              <a:gd name="connsiteX2" fmla="*/ 8167 w 8813"/>
              <a:gd name="connsiteY2" fmla="*/ 8014 h 12143"/>
              <a:gd name="connsiteX3" fmla="*/ 8813 w 8813"/>
              <a:gd name="connsiteY3" fmla="*/ 12122 h 12143"/>
              <a:gd name="connsiteX4" fmla="*/ 3742 w 8813"/>
              <a:gd name="connsiteY4" fmla="*/ 12143 h 12143"/>
              <a:gd name="connsiteX5" fmla="*/ 0 w 8813"/>
              <a:gd name="connsiteY5" fmla="*/ 5622 h 12143"/>
              <a:gd name="connsiteX0" fmla="*/ 0 w 10088"/>
              <a:gd name="connsiteY0" fmla="*/ 4630 h 10000"/>
              <a:gd name="connsiteX1" fmla="*/ 4900 w 10088"/>
              <a:gd name="connsiteY1" fmla="*/ 0 h 10000"/>
              <a:gd name="connsiteX2" fmla="*/ 10088 w 10088"/>
              <a:gd name="connsiteY2" fmla="*/ 6402 h 10000"/>
              <a:gd name="connsiteX3" fmla="*/ 10000 w 10088"/>
              <a:gd name="connsiteY3" fmla="*/ 9983 h 10000"/>
              <a:gd name="connsiteX4" fmla="*/ 4246 w 10088"/>
              <a:gd name="connsiteY4" fmla="*/ 10000 h 10000"/>
              <a:gd name="connsiteX5" fmla="*/ 0 w 10088"/>
              <a:gd name="connsiteY5" fmla="*/ 4630 h 10000"/>
              <a:gd name="connsiteX0" fmla="*/ 0 w 10088"/>
              <a:gd name="connsiteY0" fmla="*/ 4630 h 10000"/>
              <a:gd name="connsiteX1" fmla="*/ 4900 w 10088"/>
              <a:gd name="connsiteY1" fmla="*/ 0 h 10000"/>
              <a:gd name="connsiteX2" fmla="*/ 10088 w 10088"/>
              <a:gd name="connsiteY2" fmla="*/ 6402 h 10000"/>
              <a:gd name="connsiteX3" fmla="*/ 10057 w 10088"/>
              <a:gd name="connsiteY3" fmla="*/ 9983 h 10000"/>
              <a:gd name="connsiteX4" fmla="*/ 4246 w 10088"/>
              <a:gd name="connsiteY4" fmla="*/ 10000 h 10000"/>
              <a:gd name="connsiteX5" fmla="*/ 0 w 10088"/>
              <a:gd name="connsiteY5" fmla="*/ 4630 h 10000"/>
              <a:gd name="connsiteX0" fmla="*/ 0 w 10091"/>
              <a:gd name="connsiteY0" fmla="*/ 4630 h 10000"/>
              <a:gd name="connsiteX1" fmla="*/ 4900 w 10091"/>
              <a:gd name="connsiteY1" fmla="*/ 0 h 10000"/>
              <a:gd name="connsiteX2" fmla="*/ 10088 w 10091"/>
              <a:gd name="connsiteY2" fmla="*/ 6402 h 10000"/>
              <a:gd name="connsiteX3" fmla="*/ 10082 w 10091"/>
              <a:gd name="connsiteY3" fmla="*/ 9983 h 10000"/>
              <a:gd name="connsiteX4" fmla="*/ 4246 w 10091"/>
              <a:gd name="connsiteY4" fmla="*/ 10000 h 10000"/>
              <a:gd name="connsiteX5" fmla="*/ 0 w 10091"/>
              <a:gd name="connsiteY5" fmla="*/ 4630 h 10000"/>
              <a:gd name="connsiteX0" fmla="*/ 0 w 10091"/>
              <a:gd name="connsiteY0" fmla="*/ 4630 h 10070"/>
              <a:gd name="connsiteX1" fmla="*/ 4900 w 10091"/>
              <a:gd name="connsiteY1" fmla="*/ 0 h 10070"/>
              <a:gd name="connsiteX2" fmla="*/ 10088 w 10091"/>
              <a:gd name="connsiteY2" fmla="*/ 6402 h 10070"/>
              <a:gd name="connsiteX3" fmla="*/ 10082 w 10091"/>
              <a:gd name="connsiteY3" fmla="*/ 9983 h 10070"/>
              <a:gd name="connsiteX4" fmla="*/ 4265 w 10091"/>
              <a:gd name="connsiteY4" fmla="*/ 10070 h 10070"/>
              <a:gd name="connsiteX5" fmla="*/ 0 w 10091"/>
              <a:gd name="connsiteY5" fmla="*/ 4630 h 10070"/>
              <a:gd name="connsiteX0" fmla="*/ 0 w 10088"/>
              <a:gd name="connsiteY0" fmla="*/ 4630 h 10071"/>
              <a:gd name="connsiteX1" fmla="*/ 4900 w 10088"/>
              <a:gd name="connsiteY1" fmla="*/ 0 h 10071"/>
              <a:gd name="connsiteX2" fmla="*/ 10088 w 10088"/>
              <a:gd name="connsiteY2" fmla="*/ 6402 h 10071"/>
              <a:gd name="connsiteX3" fmla="*/ 10063 w 10088"/>
              <a:gd name="connsiteY3" fmla="*/ 10071 h 10071"/>
              <a:gd name="connsiteX4" fmla="*/ 4265 w 10088"/>
              <a:gd name="connsiteY4" fmla="*/ 10070 h 10071"/>
              <a:gd name="connsiteX5" fmla="*/ 0 w 10088"/>
              <a:gd name="connsiteY5" fmla="*/ 4630 h 10071"/>
              <a:gd name="connsiteX0" fmla="*/ 0 w 10144"/>
              <a:gd name="connsiteY0" fmla="*/ 4630 h 10071"/>
              <a:gd name="connsiteX1" fmla="*/ 4900 w 10144"/>
              <a:gd name="connsiteY1" fmla="*/ 0 h 10071"/>
              <a:gd name="connsiteX2" fmla="*/ 10144 w 10144"/>
              <a:gd name="connsiteY2" fmla="*/ 6420 h 10071"/>
              <a:gd name="connsiteX3" fmla="*/ 10063 w 10144"/>
              <a:gd name="connsiteY3" fmla="*/ 10071 h 10071"/>
              <a:gd name="connsiteX4" fmla="*/ 4265 w 10144"/>
              <a:gd name="connsiteY4" fmla="*/ 10070 h 10071"/>
              <a:gd name="connsiteX5" fmla="*/ 0 w 10144"/>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112"/>
              <a:gd name="connsiteY0" fmla="*/ 4663 h 10071"/>
              <a:gd name="connsiteX1" fmla="*/ 4924 w 10112"/>
              <a:gd name="connsiteY1" fmla="*/ 0 h 10071"/>
              <a:gd name="connsiteX2" fmla="*/ 10112 w 10112"/>
              <a:gd name="connsiteY2" fmla="*/ 6438 h 10071"/>
              <a:gd name="connsiteX3" fmla="*/ 10087 w 10112"/>
              <a:gd name="connsiteY3" fmla="*/ 10071 h 10071"/>
              <a:gd name="connsiteX4" fmla="*/ 4289 w 10112"/>
              <a:gd name="connsiteY4" fmla="*/ 10070 h 10071"/>
              <a:gd name="connsiteX5" fmla="*/ 0 w 10112"/>
              <a:gd name="connsiteY5" fmla="*/ 4663 h 10071"/>
              <a:gd name="connsiteX0" fmla="*/ 0 w 10112"/>
              <a:gd name="connsiteY0" fmla="*/ 4663 h 10071"/>
              <a:gd name="connsiteX1" fmla="*/ 4924 w 10112"/>
              <a:gd name="connsiteY1" fmla="*/ 0 h 10071"/>
              <a:gd name="connsiteX2" fmla="*/ 10112 w 10112"/>
              <a:gd name="connsiteY2" fmla="*/ 6438 h 10071"/>
              <a:gd name="connsiteX3" fmla="*/ 10087 w 10112"/>
              <a:gd name="connsiteY3" fmla="*/ 10071 h 10071"/>
              <a:gd name="connsiteX4" fmla="*/ 4289 w 10112"/>
              <a:gd name="connsiteY4" fmla="*/ 10070 h 10071"/>
              <a:gd name="connsiteX5" fmla="*/ 0 w 10112"/>
              <a:gd name="connsiteY5" fmla="*/ 4663 h 10071"/>
              <a:gd name="connsiteX0" fmla="*/ 0 w 10112"/>
              <a:gd name="connsiteY0" fmla="*/ 4663 h 10071"/>
              <a:gd name="connsiteX1" fmla="*/ 4924 w 10112"/>
              <a:gd name="connsiteY1" fmla="*/ 0 h 10071"/>
              <a:gd name="connsiteX2" fmla="*/ 10112 w 10112"/>
              <a:gd name="connsiteY2" fmla="*/ 6438 h 10071"/>
              <a:gd name="connsiteX3" fmla="*/ 10087 w 10112"/>
              <a:gd name="connsiteY3" fmla="*/ 10071 h 10071"/>
              <a:gd name="connsiteX4" fmla="*/ 4289 w 10112"/>
              <a:gd name="connsiteY4" fmla="*/ 10070 h 10071"/>
              <a:gd name="connsiteX5" fmla="*/ 0 w 10112"/>
              <a:gd name="connsiteY5" fmla="*/ 4663 h 10071"/>
              <a:gd name="connsiteX0" fmla="*/ 0 w 10126"/>
              <a:gd name="connsiteY0" fmla="*/ 4663 h 10071"/>
              <a:gd name="connsiteX1" fmla="*/ 4924 w 10126"/>
              <a:gd name="connsiteY1" fmla="*/ 0 h 10071"/>
              <a:gd name="connsiteX2" fmla="*/ 10112 w 10126"/>
              <a:gd name="connsiteY2" fmla="*/ 6438 h 10071"/>
              <a:gd name="connsiteX3" fmla="*/ 10119 w 10126"/>
              <a:gd name="connsiteY3" fmla="*/ 10071 h 10071"/>
              <a:gd name="connsiteX4" fmla="*/ 4289 w 10126"/>
              <a:gd name="connsiteY4" fmla="*/ 10070 h 10071"/>
              <a:gd name="connsiteX5" fmla="*/ 0 w 10126"/>
              <a:gd name="connsiteY5" fmla="*/ 4663 h 10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26" h="10071">
                <a:moveTo>
                  <a:pt x="0" y="4663"/>
                </a:moveTo>
                <a:lnTo>
                  <a:pt x="4924" y="0"/>
                </a:lnTo>
                <a:cubicBezTo>
                  <a:pt x="5235" y="289"/>
                  <a:pt x="7961" y="2736"/>
                  <a:pt x="10112" y="6438"/>
                </a:cubicBezTo>
                <a:cubicBezTo>
                  <a:pt x="10083" y="7632"/>
                  <a:pt x="10148" y="8877"/>
                  <a:pt x="10119" y="10071"/>
                </a:cubicBezTo>
                <a:lnTo>
                  <a:pt x="4289" y="10070"/>
                </a:lnTo>
                <a:cubicBezTo>
                  <a:pt x="2697" y="7232"/>
                  <a:pt x="566" y="5184"/>
                  <a:pt x="0" y="4663"/>
                </a:cubicBezTo>
                <a:close/>
              </a:path>
            </a:pathLst>
          </a:custGeom>
          <a:solidFill>
            <a:schemeClr val="accent3"/>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a:t>
            </a:r>
            <a:br>
              <a:rPr lang="da-DK" dirty="0"/>
            </a:br>
            <a:r>
              <a:rPr lang="da-DK" dirty="0"/>
              <a:t>et billede i det grafiske element</a:t>
            </a:r>
            <a:br>
              <a:rPr lang="da-DK" dirty="0"/>
            </a:br>
            <a:r>
              <a:rPr lang="da-DK" dirty="0"/>
              <a:t>eller ved at trække og slippe </a:t>
            </a:r>
            <a:br>
              <a:rPr lang="da-DK" dirty="0"/>
            </a:br>
            <a:r>
              <a:rPr lang="da-DK" dirty="0"/>
              <a:t>billedet ind på slidet</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21-01-2025</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9" name="Titel 1">
            <a:extLst>
              <a:ext uri="{FF2B5EF4-FFF2-40B4-BE49-F238E27FC236}">
                <a16:creationId xmlns:a16="http://schemas.microsoft.com/office/drawing/2014/main" id="{2E5A4EB5-F25A-EE40-9F89-4C899CD87AAF}"/>
              </a:ext>
            </a:extLst>
          </p:cNvPr>
          <p:cNvSpPr>
            <a:spLocks noGrp="1"/>
          </p:cNvSpPr>
          <p:nvPr>
            <p:ph type="title"/>
          </p:nvPr>
        </p:nvSpPr>
        <p:spPr>
          <a:xfrm>
            <a:off x="6240462" y="441325"/>
            <a:ext cx="5472113" cy="829335"/>
          </a:xfrm>
        </p:spPr>
        <p:txBody>
          <a:bodyPr/>
          <a:lstStyle/>
          <a:p>
            <a:r>
              <a:rPr lang="da-DK"/>
              <a:t>Klik for at redigere i master</a:t>
            </a:r>
            <a:endParaRPr lang="da-DK" dirty="0"/>
          </a:p>
        </p:txBody>
      </p:sp>
      <p:sp>
        <p:nvSpPr>
          <p:cNvPr id="10" name="Pladsholder til tekst 15">
            <a:extLst>
              <a:ext uri="{FF2B5EF4-FFF2-40B4-BE49-F238E27FC236}">
                <a16:creationId xmlns:a16="http://schemas.microsoft.com/office/drawing/2014/main" id="{99E5F70B-7E00-E549-AC85-97B38DC22401}"/>
              </a:ext>
            </a:extLst>
          </p:cNvPr>
          <p:cNvSpPr>
            <a:spLocks noGrp="1"/>
          </p:cNvSpPr>
          <p:nvPr>
            <p:ph type="body" sz="quarter" idx="18" hasCustomPrompt="1"/>
          </p:nvPr>
        </p:nvSpPr>
        <p:spPr>
          <a:xfrm>
            <a:off x="7100836" y="1805049"/>
            <a:ext cx="3751365" cy="950026"/>
          </a:xfrm>
        </p:spPr>
        <p:txBody>
          <a:bodyPr anchor="b">
            <a:no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endParaRPr lang="da-DK" dirty="0"/>
          </a:p>
        </p:txBody>
      </p:sp>
      <p:sp>
        <p:nvSpPr>
          <p:cNvPr id="12" name="Pladsholder til indhold 2">
            <a:extLst>
              <a:ext uri="{FF2B5EF4-FFF2-40B4-BE49-F238E27FC236}">
                <a16:creationId xmlns:a16="http://schemas.microsoft.com/office/drawing/2014/main" id="{100A6956-F6D0-534F-B9F1-256740E3082D}"/>
              </a:ext>
            </a:extLst>
          </p:cNvPr>
          <p:cNvSpPr>
            <a:spLocks noGrp="1"/>
          </p:cNvSpPr>
          <p:nvPr>
            <p:ph idx="1"/>
          </p:nvPr>
        </p:nvSpPr>
        <p:spPr>
          <a:xfrm>
            <a:off x="7117790" y="3072853"/>
            <a:ext cx="3717457" cy="2057288"/>
          </a:xfrm>
        </p:spPr>
        <p:txBody>
          <a:bodyPr>
            <a:normAutofit/>
          </a:bodyPr>
          <a:lstStyle>
            <a:lvl1pPr>
              <a:defRPr sz="1600"/>
            </a:lvl1pPr>
          </a:lstStyle>
          <a:p>
            <a:pPr lvl="0"/>
            <a:r>
              <a:rPr lang="da-DK"/>
              <a:t>Rediger typografien i masterens</a:t>
            </a:r>
          </a:p>
        </p:txBody>
      </p:sp>
      <p:pic>
        <p:nvPicPr>
          <p:cNvPr id="13" name="Billede 12" descr="Et billede, der indeholder tegning&#10;&#10;Automatisk genereret beskrivelse">
            <a:extLst>
              <a:ext uri="{FF2B5EF4-FFF2-40B4-BE49-F238E27FC236}">
                <a16:creationId xmlns:a16="http://schemas.microsoft.com/office/drawing/2014/main" id="{E218E897-E79F-6E49-9FA3-0F84A6547BAA}"/>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456329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holds slide - m billede i grafik til højre">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21-01-2025</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2" name="Pladsholder til billede 7">
            <a:extLst>
              <a:ext uri="{FF2B5EF4-FFF2-40B4-BE49-F238E27FC236}">
                <a16:creationId xmlns:a16="http://schemas.microsoft.com/office/drawing/2014/main" id="{290C99C2-88B0-974B-99D9-33378FBDF03E}"/>
              </a:ext>
            </a:extLst>
          </p:cNvPr>
          <p:cNvSpPr>
            <a:spLocks noGrp="1"/>
          </p:cNvSpPr>
          <p:nvPr>
            <p:ph type="pic" sz="quarter" idx="16" hasCustomPrompt="1"/>
          </p:nvPr>
        </p:nvSpPr>
        <p:spPr>
          <a:xfrm>
            <a:off x="5981899" y="-29821"/>
            <a:ext cx="6211182" cy="6043503"/>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43 w 13233"/>
              <a:gd name="connsiteY1" fmla="*/ 37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24 w 13233"/>
              <a:gd name="connsiteY1" fmla="*/ 485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9"/>
              <a:gd name="connsiteY0" fmla="*/ 0 h 10676"/>
              <a:gd name="connsiteX1" fmla="*/ 13239 w 13239"/>
              <a:gd name="connsiteY1" fmla="*/ 37 h 10676"/>
              <a:gd name="connsiteX2" fmla="*/ 13233 w 13239"/>
              <a:gd name="connsiteY2" fmla="*/ 7224 h 10676"/>
              <a:gd name="connsiteX3" fmla="*/ 9638 w 13239"/>
              <a:gd name="connsiteY3" fmla="*/ 10676 h 10676"/>
              <a:gd name="connsiteX4" fmla="*/ 3554 w 13239"/>
              <a:gd name="connsiteY4" fmla="*/ 10675 h 10676"/>
              <a:gd name="connsiteX5" fmla="*/ 0 w 13239"/>
              <a:gd name="connsiteY5" fmla="*/ 0 h 10676"/>
              <a:gd name="connsiteX0" fmla="*/ 0 w 14181"/>
              <a:gd name="connsiteY0" fmla="*/ 0 h 10676"/>
              <a:gd name="connsiteX1" fmla="*/ 13239 w 14181"/>
              <a:gd name="connsiteY1" fmla="*/ 37 h 10676"/>
              <a:gd name="connsiteX2" fmla="*/ 13265 w 14181"/>
              <a:gd name="connsiteY2" fmla="*/ 1871 h 10676"/>
              <a:gd name="connsiteX3" fmla="*/ 13233 w 14181"/>
              <a:gd name="connsiteY3" fmla="*/ 7224 h 10676"/>
              <a:gd name="connsiteX4" fmla="*/ 9638 w 14181"/>
              <a:gd name="connsiteY4" fmla="*/ 10676 h 10676"/>
              <a:gd name="connsiteX5" fmla="*/ 3554 w 14181"/>
              <a:gd name="connsiteY5" fmla="*/ 10675 h 10676"/>
              <a:gd name="connsiteX6" fmla="*/ 0 w 14181"/>
              <a:gd name="connsiteY6" fmla="*/ 0 h 10676"/>
              <a:gd name="connsiteX0" fmla="*/ 0 w 14166"/>
              <a:gd name="connsiteY0" fmla="*/ 0 h 10676"/>
              <a:gd name="connsiteX1" fmla="*/ 13239 w 14166"/>
              <a:gd name="connsiteY1" fmla="*/ 37 h 10676"/>
              <a:gd name="connsiteX2" fmla="*/ 13207 w 14166"/>
              <a:gd name="connsiteY2" fmla="*/ 1907 h 10676"/>
              <a:gd name="connsiteX3" fmla="*/ 13233 w 14166"/>
              <a:gd name="connsiteY3" fmla="*/ 7224 h 10676"/>
              <a:gd name="connsiteX4" fmla="*/ 9638 w 14166"/>
              <a:gd name="connsiteY4" fmla="*/ 10676 h 10676"/>
              <a:gd name="connsiteX5" fmla="*/ 3554 w 14166"/>
              <a:gd name="connsiteY5" fmla="*/ 10675 h 10676"/>
              <a:gd name="connsiteX6" fmla="*/ 0 w 14166"/>
              <a:gd name="connsiteY6" fmla="*/ 0 h 10676"/>
              <a:gd name="connsiteX0" fmla="*/ 0 w 13448"/>
              <a:gd name="connsiteY0" fmla="*/ 0 h 10676"/>
              <a:gd name="connsiteX1" fmla="*/ 13239 w 13448"/>
              <a:gd name="connsiteY1" fmla="*/ 37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58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00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207"/>
              <a:gd name="connsiteY0" fmla="*/ 0 h 10676"/>
              <a:gd name="connsiteX1" fmla="*/ 13200 w 13207"/>
              <a:gd name="connsiteY1" fmla="*/ 1 h 10676"/>
              <a:gd name="connsiteX2" fmla="*/ 13207 w 13207"/>
              <a:gd name="connsiteY2" fmla="*/ 1907 h 10676"/>
              <a:gd name="connsiteX3" fmla="*/ 10377 w 13207"/>
              <a:gd name="connsiteY3" fmla="*/ 6866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6"/>
              <a:gd name="connsiteX1" fmla="*/ 13200 w 13207"/>
              <a:gd name="connsiteY1" fmla="*/ 1 h 10676"/>
              <a:gd name="connsiteX2" fmla="*/ 13207 w 13207"/>
              <a:gd name="connsiteY2" fmla="*/ 1907 h 10676"/>
              <a:gd name="connsiteX3" fmla="*/ 8134 w 13207"/>
              <a:gd name="connsiteY3" fmla="*/ 6329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5996 w 13207"/>
              <a:gd name="connsiteY4" fmla="*/ 8509 h 10675"/>
              <a:gd name="connsiteX5" fmla="*/ 3554 w 13207"/>
              <a:gd name="connsiteY5" fmla="*/ 10675 h 10675"/>
              <a:gd name="connsiteX6" fmla="*/ 0 w 13207"/>
              <a:gd name="connsiteY6" fmla="*/ 0 h 10675"/>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7625 w 13207"/>
              <a:gd name="connsiteY4" fmla="*/ 9297 h 10675"/>
              <a:gd name="connsiteX5" fmla="*/ 3554 w 13207"/>
              <a:gd name="connsiteY5" fmla="*/ 10675 h 10675"/>
              <a:gd name="connsiteX6" fmla="*/ 0 w 13207"/>
              <a:gd name="connsiteY6" fmla="*/ 0 h 10675"/>
              <a:gd name="connsiteX0" fmla="*/ 0 w 13614"/>
              <a:gd name="connsiteY0" fmla="*/ 0 h 10675"/>
              <a:gd name="connsiteX1" fmla="*/ 13200 w 13614"/>
              <a:gd name="connsiteY1" fmla="*/ 1 h 10675"/>
              <a:gd name="connsiteX2" fmla="*/ 13207 w 13614"/>
              <a:gd name="connsiteY2" fmla="*/ 1907 h 10675"/>
              <a:gd name="connsiteX3" fmla="*/ 7625 w 13614"/>
              <a:gd name="connsiteY3" fmla="*/ 9297 h 10675"/>
              <a:gd name="connsiteX4" fmla="*/ 3554 w 13614"/>
              <a:gd name="connsiteY4" fmla="*/ 10675 h 10675"/>
              <a:gd name="connsiteX5" fmla="*/ 0 w 13614"/>
              <a:gd name="connsiteY5" fmla="*/ 0 h 10675"/>
              <a:gd name="connsiteX0" fmla="*/ 0 w 13614"/>
              <a:gd name="connsiteY0" fmla="*/ 0 h 9297"/>
              <a:gd name="connsiteX1" fmla="*/ 13200 w 13614"/>
              <a:gd name="connsiteY1" fmla="*/ 1 h 9297"/>
              <a:gd name="connsiteX2" fmla="*/ 13207 w 13614"/>
              <a:gd name="connsiteY2" fmla="*/ 1907 h 9297"/>
              <a:gd name="connsiteX3" fmla="*/ 7625 w 13614"/>
              <a:gd name="connsiteY3" fmla="*/ 9297 h 9297"/>
              <a:gd name="connsiteX4" fmla="*/ 6046 w 13614"/>
              <a:gd name="connsiteY4" fmla="*/ 6699 h 9297"/>
              <a:gd name="connsiteX5" fmla="*/ 0 w 13614"/>
              <a:gd name="connsiteY5" fmla="*/ 0 h 9297"/>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216 w 10000"/>
              <a:gd name="connsiteY4" fmla="*/ 5357 h 10000"/>
              <a:gd name="connsiteX5" fmla="*/ 0 w 10000"/>
              <a:gd name="connsiteY5" fmla="*/ 0 h 10000"/>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554 w 10000"/>
              <a:gd name="connsiteY4" fmla="*/ 5145 h 10000"/>
              <a:gd name="connsiteX5" fmla="*/ 0 w 10000"/>
              <a:gd name="connsiteY5" fmla="*/ 0 h 10000"/>
              <a:gd name="connsiteX0" fmla="*/ 3 w 10003"/>
              <a:gd name="connsiteY0" fmla="*/ 0 h 10000"/>
              <a:gd name="connsiteX1" fmla="*/ 9699 w 10003"/>
              <a:gd name="connsiteY1" fmla="*/ 1 h 10000"/>
              <a:gd name="connsiteX2" fmla="*/ 9704 w 10003"/>
              <a:gd name="connsiteY2" fmla="*/ 2051 h 10000"/>
              <a:gd name="connsiteX3" fmla="*/ 5604 w 10003"/>
              <a:gd name="connsiteY3" fmla="*/ 10000 h 10000"/>
              <a:gd name="connsiteX4" fmla="*/ 2149 w 10003"/>
              <a:gd name="connsiteY4" fmla="*/ 5241 h 10000"/>
              <a:gd name="connsiteX5" fmla="*/ 3 w 10003"/>
              <a:gd name="connsiteY5" fmla="*/ 0 h 10000"/>
              <a:gd name="connsiteX0" fmla="*/ 3354 w 8525"/>
              <a:gd name="connsiteY0" fmla="*/ 1887 h 9999"/>
              <a:gd name="connsiteX1" fmla="*/ 8221 w 8525"/>
              <a:gd name="connsiteY1" fmla="*/ 0 h 9999"/>
              <a:gd name="connsiteX2" fmla="*/ 8226 w 8525"/>
              <a:gd name="connsiteY2" fmla="*/ 2050 h 9999"/>
              <a:gd name="connsiteX3" fmla="*/ 4126 w 8525"/>
              <a:gd name="connsiteY3" fmla="*/ 9999 h 9999"/>
              <a:gd name="connsiteX4" fmla="*/ 671 w 8525"/>
              <a:gd name="connsiteY4" fmla="*/ 5240 h 9999"/>
              <a:gd name="connsiteX5" fmla="*/ 3354 w 8525"/>
              <a:gd name="connsiteY5" fmla="*/ 1887 h 9999"/>
              <a:gd name="connsiteX0" fmla="*/ 4233 w 9968"/>
              <a:gd name="connsiteY0" fmla="*/ 0 h 10059"/>
              <a:gd name="connsiteX1" fmla="*/ 9612 w 9968"/>
              <a:gd name="connsiteY1" fmla="*/ 59 h 10059"/>
              <a:gd name="connsiteX2" fmla="*/ 9618 w 9968"/>
              <a:gd name="connsiteY2" fmla="*/ 2109 h 10059"/>
              <a:gd name="connsiteX3" fmla="*/ 4809 w 9968"/>
              <a:gd name="connsiteY3" fmla="*/ 10059 h 10059"/>
              <a:gd name="connsiteX4" fmla="*/ 756 w 9968"/>
              <a:gd name="connsiteY4" fmla="*/ 5300 h 10059"/>
              <a:gd name="connsiteX5" fmla="*/ 4233 w 9968"/>
              <a:gd name="connsiteY5" fmla="*/ 0 h 10059"/>
              <a:gd name="connsiteX0" fmla="*/ 3489 w 9242"/>
              <a:gd name="connsiteY0" fmla="*/ 0 h 10000"/>
              <a:gd name="connsiteX1" fmla="*/ 8885 w 9242"/>
              <a:gd name="connsiteY1" fmla="*/ 59 h 10000"/>
              <a:gd name="connsiteX2" fmla="*/ 8891 w 9242"/>
              <a:gd name="connsiteY2" fmla="*/ 2097 h 10000"/>
              <a:gd name="connsiteX3" fmla="*/ 4066 w 9242"/>
              <a:gd name="connsiteY3" fmla="*/ 10000 h 10000"/>
              <a:gd name="connsiteX4" fmla="*/ 0 w 9242"/>
              <a:gd name="connsiteY4" fmla="*/ 5269 h 10000"/>
              <a:gd name="connsiteX5" fmla="*/ 3489 w 9242"/>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012"/>
              <a:gd name="connsiteY0" fmla="*/ 0 h 10000"/>
              <a:gd name="connsiteX1" fmla="*/ 9614 w 10012"/>
              <a:gd name="connsiteY1" fmla="*/ 59 h 10000"/>
              <a:gd name="connsiteX2" fmla="*/ 9620 w 10012"/>
              <a:gd name="connsiteY2" fmla="*/ 2097 h 10000"/>
              <a:gd name="connsiteX3" fmla="*/ 4399 w 10012"/>
              <a:gd name="connsiteY3" fmla="*/ 10000 h 10000"/>
              <a:gd name="connsiteX4" fmla="*/ 0 w 10012"/>
              <a:gd name="connsiteY4" fmla="*/ 5269 h 10000"/>
              <a:gd name="connsiteX5" fmla="*/ 3775 w 10012"/>
              <a:gd name="connsiteY5" fmla="*/ 0 h 10000"/>
              <a:gd name="connsiteX0" fmla="*/ 3775 w 9625"/>
              <a:gd name="connsiteY0" fmla="*/ 0 h 10000"/>
              <a:gd name="connsiteX1" fmla="*/ 9614 w 9625"/>
              <a:gd name="connsiteY1" fmla="*/ 59 h 10000"/>
              <a:gd name="connsiteX2" fmla="*/ 9620 w 9625"/>
              <a:gd name="connsiteY2" fmla="*/ 2097 h 10000"/>
              <a:gd name="connsiteX3" fmla="*/ 4399 w 9625"/>
              <a:gd name="connsiteY3" fmla="*/ 10000 h 10000"/>
              <a:gd name="connsiteX4" fmla="*/ 0 w 9625"/>
              <a:gd name="connsiteY4" fmla="*/ 5269 h 10000"/>
              <a:gd name="connsiteX5" fmla="*/ 3775 w 9625"/>
              <a:gd name="connsiteY5" fmla="*/ 0 h 10000"/>
              <a:gd name="connsiteX0" fmla="*/ 3922 w 10000"/>
              <a:gd name="connsiteY0" fmla="*/ 0 h 10000"/>
              <a:gd name="connsiteX1" fmla="*/ 9989 w 10000"/>
              <a:gd name="connsiteY1" fmla="*/ 59 h 10000"/>
              <a:gd name="connsiteX2" fmla="*/ 9995 w 10000"/>
              <a:gd name="connsiteY2" fmla="*/ 2097 h 10000"/>
              <a:gd name="connsiteX3" fmla="*/ 4570 w 10000"/>
              <a:gd name="connsiteY3" fmla="*/ 10000 h 10000"/>
              <a:gd name="connsiteX4" fmla="*/ 0 w 10000"/>
              <a:gd name="connsiteY4" fmla="*/ 5269 h 10000"/>
              <a:gd name="connsiteX5" fmla="*/ 3922 w 10000"/>
              <a:gd name="connsiteY5" fmla="*/ 0 h 10000"/>
              <a:gd name="connsiteX0" fmla="*/ 3922 w 9995"/>
              <a:gd name="connsiteY0" fmla="*/ 0 h 10000"/>
              <a:gd name="connsiteX1" fmla="*/ 9989 w 9995"/>
              <a:gd name="connsiteY1" fmla="*/ 59 h 10000"/>
              <a:gd name="connsiteX2" fmla="*/ 9995 w 9995"/>
              <a:gd name="connsiteY2" fmla="*/ 2097 h 10000"/>
              <a:gd name="connsiteX3" fmla="*/ 4570 w 9995"/>
              <a:gd name="connsiteY3" fmla="*/ 10000 h 10000"/>
              <a:gd name="connsiteX4" fmla="*/ 0 w 9995"/>
              <a:gd name="connsiteY4" fmla="*/ 5269 h 10000"/>
              <a:gd name="connsiteX5" fmla="*/ 3922 w 9995"/>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83 w 10000"/>
              <a:gd name="connsiteY1" fmla="*/ 18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6"/>
              <a:gd name="connsiteY0" fmla="*/ 0 h 10000"/>
              <a:gd name="connsiteX1" fmla="*/ 10006 w 10006"/>
              <a:gd name="connsiteY1" fmla="*/ 24 h 10000"/>
              <a:gd name="connsiteX2" fmla="*/ 10000 w 10006"/>
              <a:gd name="connsiteY2" fmla="*/ 2097 h 10000"/>
              <a:gd name="connsiteX3" fmla="*/ 4572 w 10006"/>
              <a:gd name="connsiteY3" fmla="*/ 10000 h 10000"/>
              <a:gd name="connsiteX4" fmla="*/ 0 w 10006"/>
              <a:gd name="connsiteY4" fmla="*/ 5269 h 10000"/>
              <a:gd name="connsiteX5" fmla="*/ 3924 w 10006"/>
              <a:gd name="connsiteY5" fmla="*/ 0 h 10000"/>
              <a:gd name="connsiteX0" fmla="*/ 3924 w 10000"/>
              <a:gd name="connsiteY0" fmla="*/ 0 h 10000"/>
              <a:gd name="connsiteX1" fmla="*/ 10000 w 10000"/>
              <a:gd name="connsiteY1" fmla="*/ 0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3924" y="0"/>
                </a:moveTo>
                <a:lnTo>
                  <a:pt x="10000" y="0"/>
                </a:lnTo>
                <a:cubicBezTo>
                  <a:pt x="10002" y="679"/>
                  <a:pt x="9998" y="1418"/>
                  <a:pt x="10000" y="2097"/>
                </a:cubicBezTo>
                <a:cubicBezTo>
                  <a:pt x="9527" y="3479"/>
                  <a:pt x="6858" y="7622"/>
                  <a:pt x="4572" y="10000"/>
                </a:cubicBezTo>
                <a:lnTo>
                  <a:pt x="0" y="5269"/>
                </a:lnTo>
                <a:cubicBezTo>
                  <a:pt x="2217" y="3260"/>
                  <a:pt x="3741" y="470"/>
                  <a:pt x="3924" y="0"/>
                </a:cubicBezTo>
                <a:close/>
              </a:path>
            </a:pathLst>
          </a:custGeom>
          <a:solidFill>
            <a:schemeClr val="accent6"/>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a:t>
            </a:r>
            <a:br>
              <a:rPr lang="da-DK" dirty="0"/>
            </a:br>
            <a:r>
              <a:rPr lang="da-DK" dirty="0"/>
              <a:t>et billede i det grafiske element</a:t>
            </a:r>
            <a:br>
              <a:rPr lang="da-DK" dirty="0"/>
            </a:br>
            <a:r>
              <a:rPr lang="da-DK" dirty="0"/>
              <a:t>eller ved at trække og slippe </a:t>
            </a:r>
            <a:br>
              <a:rPr lang="da-DK" dirty="0"/>
            </a:br>
            <a:r>
              <a:rPr lang="da-DK" dirty="0"/>
              <a:t>billedet ind på slidet</a:t>
            </a:r>
          </a:p>
        </p:txBody>
      </p:sp>
      <p:sp>
        <p:nvSpPr>
          <p:cNvPr id="11" name="Titel 1">
            <a:extLst>
              <a:ext uri="{FF2B5EF4-FFF2-40B4-BE49-F238E27FC236}">
                <a16:creationId xmlns:a16="http://schemas.microsoft.com/office/drawing/2014/main" id="{C21BFC8E-7582-E146-9FB6-BFFE064AF1EB}"/>
              </a:ext>
            </a:extLst>
          </p:cNvPr>
          <p:cNvSpPr>
            <a:spLocks noGrp="1"/>
          </p:cNvSpPr>
          <p:nvPr>
            <p:ph type="title"/>
          </p:nvPr>
        </p:nvSpPr>
        <p:spPr>
          <a:xfrm>
            <a:off x="479425" y="441325"/>
            <a:ext cx="5472113" cy="829335"/>
          </a:xfrm>
        </p:spPr>
        <p:txBody>
          <a:bodyPr/>
          <a:lstStyle/>
          <a:p>
            <a:r>
              <a:rPr lang="da-DK"/>
              <a:t>Klik for at redigere i master</a:t>
            </a:r>
            <a:endParaRPr lang="da-DK" dirty="0"/>
          </a:p>
        </p:txBody>
      </p:sp>
      <p:sp>
        <p:nvSpPr>
          <p:cNvPr id="13" name="Pladsholder til tekst 15">
            <a:extLst>
              <a:ext uri="{FF2B5EF4-FFF2-40B4-BE49-F238E27FC236}">
                <a16:creationId xmlns:a16="http://schemas.microsoft.com/office/drawing/2014/main" id="{E6AF3016-1CC0-D645-8516-6C519E87CDF9}"/>
              </a:ext>
            </a:extLst>
          </p:cNvPr>
          <p:cNvSpPr>
            <a:spLocks noGrp="1"/>
          </p:cNvSpPr>
          <p:nvPr>
            <p:ph type="body" sz="quarter" idx="18" hasCustomPrompt="1"/>
          </p:nvPr>
        </p:nvSpPr>
        <p:spPr>
          <a:xfrm>
            <a:off x="1339799" y="1805049"/>
            <a:ext cx="3751365" cy="950026"/>
          </a:xfrm>
        </p:spPr>
        <p:txBody>
          <a:bodyPr anchor="b">
            <a:no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endParaRPr lang="da-DK" dirty="0"/>
          </a:p>
        </p:txBody>
      </p:sp>
      <p:sp>
        <p:nvSpPr>
          <p:cNvPr id="14" name="Pladsholder til indhold 2">
            <a:extLst>
              <a:ext uri="{FF2B5EF4-FFF2-40B4-BE49-F238E27FC236}">
                <a16:creationId xmlns:a16="http://schemas.microsoft.com/office/drawing/2014/main" id="{BF5EAA9A-48FB-8C4A-A2E6-C8080BF35D35}"/>
              </a:ext>
            </a:extLst>
          </p:cNvPr>
          <p:cNvSpPr>
            <a:spLocks noGrp="1"/>
          </p:cNvSpPr>
          <p:nvPr>
            <p:ph idx="1"/>
          </p:nvPr>
        </p:nvSpPr>
        <p:spPr>
          <a:xfrm>
            <a:off x="1356753" y="3072853"/>
            <a:ext cx="3717457" cy="2057288"/>
          </a:xfrm>
        </p:spPr>
        <p:txBody>
          <a:bodyPr>
            <a:normAutofit/>
          </a:bodyPr>
          <a:lstStyle>
            <a:lvl1pPr>
              <a:defRPr sz="1600"/>
            </a:lvl1pPr>
          </a:lstStyle>
          <a:p>
            <a:pPr lvl="0"/>
            <a:r>
              <a:rPr lang="da-DK"/>
              <a:t>Rediger typografien i masterens</a:t>
            </a:r>
          </a:p>
        </p:txBody>
      </p:sp>
      <p:pic>
        <p:nvPicPr>
          <p:cNvPr id="10" name="Billede 9" descr="Et billede, der indeholder tegning&#10;&#10;Automatisk genereret beskrivelse">
            <a:extLst>
              <a:ext uri="{FF2B5EF4-FFF2-40B4-BE49-F238E27FC236}">
                <a16:creationId xmlns:a16="http://schemas.microsoft.com/office/drawing/2014/main" id="{EC7740BC-98B5-3E4D-BA46-BE847BD5FD50}"/>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4204077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 Rød">
    <p:bg>
      <p:bgPr>
        <a:solidFill>
          <a:schemeClr val="tx1">
            <a:lumMod val="50000"/>
          </a:schemeClr>
        </a:solidFill>
        <a:effectLst/>
      </p:bgPr>
    </p:bg>
    <p:spTree>
      <p:nvGrpSpPr>
        <p:cNvPr id="1" name=""/>
        <p:cNvGrpSpPr/>
        <p:nvPr/>
      </p:nvGrpSpPr>
      <p:grpSpPr>
        <a:xfrm>
          <a:off x="0" y="0"/>
          <a:ext cx="0" cy="0"/>
          <a:chOff x="0" y="0"/>
          <a:chExt cx="0" cy="0"/>
        </a:xfrm>
      </p:grpSpPr>
      <p:pic>
        <p:nvPicPr>
          <p:cNvPr id="11" name="Billede 10" descr="Et billede, der indeholder tegning&#10;&#10;Automatisk genereret beskrivelse">
            <a:extLst>
              <a:ext uri="{FF2B5EF4-FFF2-40B4-BE49-F238E27FC236}">
                <a16:creationId xmlns:a16="http://schemas.microsoft.com/office/drawing/2014/main" id="{914DFB3B-9EA0-8943-8252-2BA679AF286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2220371"/>
          </a:xfrm>
        </p:spPr>
        <p:txBody>
          <a:bodyPr anchor="t"/>
          <a:lstStyle>
            <a:lvl1pPr>
              <a:defRPr sz="4800">
                <a:solidFill>
                  <a:schemeClr val="bg1"/>
                </a:solidFill>
              </a:defRPr>
            </a:lvl1pPr>
          </a:lstStyle>
          <a:p>
            <a:r>
              <a:rPr lang="da-DK"/>
              <a:t>Klik for at redigere i master</a:t>
            </a:r>
            <a:endParaRPr lang="da-DK" dirty="0"/>
          </a:p>
        </p:txBody>
      </p:sp>
      <p:pic>
        <p:nvPicPr>
          <p:cNvPr id="7" name="Billede 6">
            <a:extLst>
              <a:ext uri="{FF2B5EF4-FFF2-40B4-BE49-F238E27FC236}">
                <a16:creationId xmlns:a16="http://schemas.microsoft.com/office/drawing/2014/main" id="{E4E289B1-750C-164D-A9DF-D6EA37346DC6}"/>
              </a:ext>
            </a:extLst>
          </p:cNvPr>
          <p:cNvPicPr>
            <a:picLocks noChangeAspect="1"/>
          </p:cNvPicPr>
          <p:nvPr userDrawn="1"/>
        </p:nvPicPr>
        <p:blipFill>
          <a:blip r:embed="rId3"/>
          <a:srcRect/>
          <a:stretch/>
        </p:blipFill>
        <p:spPr>
          <a:xfrm>
            <a:off x="333957" y="6140503"/>
            <a:ext cx="3327757" cy="504000"/>
          </a:xfrm>
          <a:prstGeom prst="rect">
            <a:avLst/>
          </a:prstGeom>
        </p:spPr>
      </p:pic>
      <p:pic>
        <p:nvPicPr>
          <p:cNvPr id="8" name="Billede 7" descr="Et billede, der indeholder tegning&#10;&#10;Automatisk genereret beskrivelse">
            <a:extLst>
              <a:ext uri="{FF2B5EF4-FFF2-40B4-BE49-F238E27FC236}">
                <a16:creationId xmlns:a16="http://schemas.microsoft.com/office/drawing/2014/main" id="{E84D4E38-B816-DA4B-9062-944EE208F9A2}"/>
              </a:ext>
            </a:extLst>
          </p:cNvPr>
          <p:cNvPicPr>
            <a:picLocks noChangeAspect="1"/>
          </p:cNvPicPr>
          <p:nvPr userDrawn="1"/>
        </p:nvPicPr>
        <p:blipFill>
          <a:blip r:embed="rId4"/>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644499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dholds slide - m 4 kolon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i master</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21-01-2025</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3" name="Pladsholder til tekst 6">
            <a:extLst>
              <a:ext uri="{FF2B5EF4-FFF2-40B4-BE49-F238E27FC236}">
                <a16:creationId xmlns:a16="http://schemas.microsoft.com/office/drawing/2014/main" id="{E844BF1E-F373-524E-9B0A-63CCC688740A}"/>
              </a:ext>
            </a:extLst>
          </p:cNvPr>
          <p:cNvSpPr>
            <a:spLocks noGrp="1"/>
          </p:cNvSpPr>
          <p:nvPr>
            <p:ph type="body" sz="quarter" idx="19" hasCustomPrompt="1"/>
          </p:nvPr>
        </p:nvSpPr>
        <p:spPr>
          <a:xfrm>
            <a:off x="3431808" y="2565400"/>
            <a:ext cx="2376000" cy="29972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15" name="Pladsholder til tekst 6">
            <a:extLst>
              <a:ext uri="{FF2B5EF4-FFF2-40B4-BE49-F238E27FC236}">
                <a16:creationId xmlns:a16="http://schemas.microsoft.com/office/drawing/2014/main" id="{09E985FD-C073-9D41-96D3-6556EC8957CD}"/>
              </a:ext>
            </a:extLst>
          </p:cNvPr>
          <p:cNvSpPr>
            <a:spLocks noGrp="1"/>
          </p:cNvSpPr>
          <p:nvPr>
            <p:ph type="body" sz="quarter" idx="21" hasCustomPrompt="1"/>
          </p:nvPr>
        </p:nvSpPr>
        <p:spPr>
          <a:xfrm>
            <a:off x="3431808" y="21590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19" name="Pladsholder til tekst 6">
            <a:extLst>
              <a:ext uri="{FF2B5EF4-FFF2-40B4-BE49-F238E27FC236}">
                <a16:creationId xmlns:a16="http://schemas.microsoft.com/office/drawing/2014/main" id="{52F95F0E-7A5D-4048-8BBA-C35CB5A7B313}"/>
              </a:ext>
            </a:extLst>
          </p:cNvPr>
          <p:cNvSpPr>
            <a:spLocks noGrp="1"/>
          </p:cNvSpPr>
          <p:nvPr>
            <p:ph type="body" sz="quarter" idx="22" hasCustomPrompt="1"/>
          </p:nvPr>
        </p:nvSpPr>
        <p:spPr>
          <a:xfrm>
            <a:off x="479425" y="2565400"/>
            <a:ext cx="2376000" cy="29972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1" name="Pladsholder til tekst 6">
            <a:extLst>
              <a:ext uri="{FF2B5EF4-FFF2-40B4-BE49-F238E27FC236}">
                <a16:creationId xmlns:a16="http://schemas.microsoft.com/office/drawing/2014/main" id="{44428DFB-DC1A-6345-B6B2-C8355DBD8D8B}"/>
              </a:ext>
            </a:extLst>
          </p:cNvPr>
          <p:cNvSpPr>
            <a:spLocks noGrp="1"/>
          </p:cNvSpPr>
          <p:nvPr>
            <p:ph type="body" sz="quarter" idx="24" hasCustomPrompt="1"/>
          </p:nvPr>
        </p:nvSpPr>
        <p:spPr>
          <a:xfrm>
            <a:off x="479425" y="21590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22" name="Pladsholder til tekst 6">
            <a:extLst>
              <a:ext uri="{FF2B5EF4-FFF2-40B4-BE49-F238E27FC236}">
                <a16:creationId xmlns:a16="http://schemas.microsoft.com/office/drawing/2014/main" id="{2259C958-947E-4940-87D5-9C471C5C5981}"/>
              </a:ext>
            </a:extLst>
          </p:cNvPr>
          <p:cNvSpPr>
            <a:spLocks noGrp="1"/>
          </p:cNvSpPr>
          <p:nvPr>
            <p:ph type="body" sz="quarter" idx="25" hasCustomPrompt="1"/>
          </p:nvPr>
        </p:nvSpPr>
        <p:spPr>
          <a:xfrm>
            <a:off x="9336575" y="2565400"/>
            <a:ext cx="2376000" cy="29972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4" name="Pladsholder til tekst 6">
            <a:extLst>
              <a:ext uri="{FF2B5EF4-FFF2-40B4-BE49-F238E27FC236}">
                <a16:creationId xmlns:a16="http://schemas.microsoft.com/office/drawing/2014/main" id="{331EE2F2-9591-1343-80C7-86DE5DF59ACE}"/>
              </a:ext>
            </a:extLst>
          </p:cNvPr>
          <p:cNvSpPr>
            <a:spLocks noGrp="1"/>
          </p:cNvSpPr>
          <p:nvPr>
            <p:ph type="body" sz="quarter" idx="27" hasCustomPrompt="1"/>
          </p:nvPr>
        </p:nvSpPr>
        <p:spPr>
          <a:xfrm>
            <a:off x="9336575" y="21590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25" name="Pladsholder til tekst 6">
            <a:extLst>
              <a:ext uri="{FF2B5EF4-FFF2-40B4-BE49-F238E27FC236}">
                <a16:creationId xmlns:a16="http://schemas.microsoft.com/office/drawing/2014/main" id="{4460B104-B312-F641-8867-3716744F7C50}"/>
              </a:ext>
            </a:extLst>
          </p:cNvPr>
          <p:cNvSpPr>
            <a:spLocks noGrp="1"/>
          </p:cNvSpPr>
          <p:nvPr>
            <p:ph type="body" sz="quarter" idx="28" hasCustomPrompt="1"/>
          </p:nvPr>
        </p:nvSpPr>
        <p:spPr>
          <a:xfrm>
            <a:off x="6384191" y="2565400"/>
            <a:ext cx="2376000" cy="29972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7" name="Pladsholder til tekst 6">
            <a:extLst>
              <a:ext uri="{FF2B5EF4-FFF2-40B4-BE49-F238E27FC236}">
                <a16:creationId xmlns:a16="http://schemas.microsoft.com/office/drawing/2014/main" id="{A91DF1BB-0277-0F4E-AB63-4A4648C37E06}"/>
              </a:ext>
            </a:extLst>
          </p:cNvPr>
          <p:cNvSpPr>
            <a:spLocks noGrp="1"/>
          </p:cNvSpPr>
          <p:nvPr>
            <p:ph type="body" sz="quarter" idx="30" hasCustomPrompt="1"/>
          </p:nvPr>
        </p:nvSpPr>
        <p:spPr>
          <a:xfrm>
            <a:off x="6384191" y="21590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pic>
        <p:nvPicPr>
          <p:cNvPr id="18" name="Billede 17" descr="Et billede, der indeholder tegning&#10;&#10;Automatisk genereret beskrivelse">
            <a:extLst>
              <a:ext uri="{FF2B5EF4-FFF2-40B4-BE49-F238E27FC236}">
                <a16:creationId xmlns:a16="http://schemas.microsoft.com/office/drawing/2014/main" id="{80FE38D7-D97F-6E4F-A0FC-BF1132F0AF16}"/>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855003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holds slide - m 4 kolonner + iko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i master</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21-01-2025</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3" name="Pladsholder til tekst 6">
            <a:extLst>
              <a:ext uri="{FF2B5EF4-FFF2-40B4-BE49-F238E27FC236}">
                <a16:creationId xmlns:a16="http://schemas.microsoft.com/office/drawing/2014/main" id="{E844BF1E-F373-524E-9B0A-63CCC688740A}"/>
              </a:ext>
            </a:extLst>
          </p:cNvPr>
          <p:cNvSpPr>
            <a:spLocks noGrp="1"/>
          </p:cNvSpPr>
          <p:nvPr>
            <p:ph type="body" sz="quarter" idx="19" hasCustomPrompt="1"/>
          </p:nvPr>
        </p:nvSpPr>
        <p:spPr>
          <a:xfrm>
            <a:off x="3431808" y="3683000"/>
            <a:ext cx="2376000" cy="23749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endParaRPr lang="da-DK" dirty="0"/>
          </a:p>
        </p:txBody>
      </p:sp>
      <p:sp>
        <p:nvSpPr>
          <p:cNvPr id="14" name="Pladsholder til billede 12">
            <a:extLst>
              <a:ext uri="{FF2B5EF4-FFF2-40B4-BE49-F238E27FC236}">
                <a16:creationId xmlns:a16="http://schemas.microsoft.com/office/drawing/2014/main" id="{8B48B086-580A-6B45-86DD-76D5818E1FC2}"/>
              </a:ext>
            </a:extLst>
          </p:cNvPr>
          <p:cNvSpPr>
            <a:spLocks noGrp="1"/>
          </p:cNvSpPr>
          <p:nvPr>
            <p:ph type="pic" sz="quarter" idx="20" hasCustomPrompt="1"/>
          </p:nvPr>
        </p:nvSpPr>
        <p:spPr>
          <a:xfrm>
            <a:off x="3899808" y="1651000"/>
            <a:ext cx="1440000" cy="144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Klik på ikonet for at </a:t>
            </a:r>
            <a:br>
              <a:rPr lang="da-DK" dirty="0"/>
            </a:br>
            <a:r>
              <a:rPr lang="da-DK" dirty="0"/>
              <a:t>indsætte et billede/ikon</a:t>
            </a:r>
          </a:p>
          <a:p>
            <a:endParaRPr lang="da-DK" dirty="0"/>
          </a:p>
          <a:p>
            <a:endParaRPr lang="da-DK" dirty="0"/>
          </a:p>
        </p:txBody>
      </p:sp>
      <p:sp>
        <p:nvSpPr>
          <p:cNvPr id="15" name="Pladsholder til tekst 6">
            <a:extLst>
              <a:ext uri="{FF2B5EF4-FFF2-40B4-BE49-F238E27FC236}">
                <a16:creationId xmlns:a16="http://schemas.microsoft.com/office/drawing/2014/main" id="{09E985FD-C073-9D41-96D3-6556EC8957CD}"/>
              </a:ext>
            </a:extLst>
          </p:cNvPr>
          <p:cNvSpPr>
            <a:spLocks noGrp="1"/>
          </p:cNvSpPr>
          <p:nvPr>
            <p:ph type="body" sz="quarter" idx="21" hasCustomPrompt="1"/>
          </p:nvPr>
        </p:nvSpPr>
        <p:spPr>
          <a:xfrm>
            <a:off x="3431808" y="32766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19" name="Pladsholder til tekst 6">
            <a:extLst>
              <a:ext uri="{FF2B5EF4-FFF2-40B4-BE49-F238E27FC236}">
                <a16:creationId xmlns:a16="http://schemas.microsoft.com/office/drawing/2014/main" id="{52F95F0E-7A5D-4048-8BBA-C35CB5A7B313}"/>
              </a:ext>
            </a:extLst>
          </p:cNvPr>
          <p:cNvSpPr>
            <a:spLocks noGrp="1"/>
          </p:cNvSpPr>
          <p:nvPr>
            <p:ph type="body" sz="quarter" idx="22" hasCustomPrompt="1"/>
          </p:nvPr>
        </p:nvSpPr>
        <p:spPr>
          <a:xfrm>
            <a:off x="479425" y="3683000"/>
            <a:ext cx="2376000" cy="23749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endParaRPr lang="da-DK" dirty="0"/>
          </a:p>
        </p:txBody>
      </p:sp>
      <p:sp>
        <p:nvSpPr>
          <p:cNvPr id="20" name="Pladsholder til billede 12">
            <a:extLst>
              <a:ext uri="{FF2B5EF4-FFF2-40B4-BE49-F238E27FC236}">
                <a16:creationId xmlns:a16="http://schemas.microsoft.com/office/drawing/2014/main" id="{274AFFEC-239E-2C47-9AD5-121548770BDF}"/>
              </a:ext>
            </a:extLst>
          </p:cNvPr>
          <p:cNvSpPr>
            <a:spLocks noGrp="1"/>
          </p:cNvSpPr>
          <p:nvPr>
            <p:ph type="pic" sz="quarter" idx="23" hasCustomPrompt="1"/>
          </p:nvPr>
        </p:nvSpPr>
        <p:spPr>
          <a:xfrm>
            <a:off x="947425" y="1651000"/>
            <a:ext cx="1440000" cy="144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Klik på ikonet for at </a:t>
            </a:r>
            <a:br>
              <a:rPr lang="da-DK" dirty="0"/>
            </a:br>
            <a:r>
              <a:rPr lang="da-DK" dirty="0"/>
              <a:t>indsætte et billede/ikon</a:t>
            </a:r>
          </a:p>
          <a:p>
            <a:endParaRPr lang="da-DK" dirty="0"/>
          </a:p>
          <a:p>
            <a:endParaRPr lang="da-DK" dirty="0"/>
          </a:p>
        </p:txBody>
      </p:sp>
      <p:sp>
        <p:nvSpPr>
          <p:cNvPr id="21" name="Pladsholder til tekst 6">
            <a:extLst>
              <a:ext uri="{FF2B5EF4-FFF2-40B4-BE49-F238E27FC236}">
                <a16:creationId xmlns:a16="http://schemas.microsoft.com/office/drawing/2014/main" id="{44428DFB-DC1A-6345-B6B2-C8355DBD8D8B}"/>
              </a:ext>
            </a:extLst>
          </p:cNvPr>
          <p:cNvSpPr>
            <a:spLocks noGrp="1"/>
          </p:cNvSpPr>
          <p:nvPr>
            <p:ph type="body" sz="quarter" idx="24" hasCustomPrompt="1"/>
          </p:nvPr>
        </p:nvSpPr>
        <p:spPr>
          <a:xfrm>
            <a:off x="479425" y="32766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22" name="Pladsholder til tekst 6">
            <a:extLst>
              <a:ext uri="{FF2B5EF4-FFF2-40B4-BE49-F238E27FC236}">
                <a16:creationId xmlns:a16="http://schemas.microsoft.com/office/drawing/2014/main" id="{2259C958-947E-4940-87D5-9C471C5C5981}"/>
              </a:ext>
            </a:extLst>
          </p:cNvPr>
          <p:cNvSpPr>
            <a:spLocks noGrp="1"/>
          </p:cNvSpPr>
          <p:nvPr>
            <p:ph type="body" sz="quarter" idx="25" hasCustomPrompt="1"/>
          </p:nvPr>
        </p:nvSpPr>
        <p:spPr>
          <a:xfrm>
            <a:off x="9336575" y="3683000"/>
            <a:ext cx="2376000" cy="23749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endParaRPr lang="da-DK" dirty="0"/>
          </a:p>
        </p:txBody>
      </p:sp>
      <p:sp>
        <p:nvSpPr>
          <p:cNvPr id="23" name="Pladsholder til billede 12">
            <a:extLst>
              <a:ext uri="{FF2B5EF4-FFF2-40B4-BE49-F238E27FC236}">
                <a16:creationId xmlns:a16="http://schemas.microsoft.com/office/drawing/2014/main" id="{223A695A-EE7A-5B46-87B0-E74B20C2A8FE}"/>
              </a:ext>
            </a:extLst>
          </p:cNvPr>
          <p:cNvSpPr>
            <a:spLocks noGrp="1"/>
          </p:cNvSpPr>
          <p:nvPr>
            <p:ph type="pic" sz="quarter" idx="26" hasCustomPrompt="1"/>
          </p:nvPr>
        </p:nvSpPr>
        <p:spPr>
          <a:xfrm>
            <a:off x="9804575" y="1651000"/>
            <a:ext cx="1440000" cy="144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Klik på ikonet for at </a:t>
            </a:r>
            <a:br>
              <a:rPr lang="da-DK" dirty="0"/>
            </a:br>
            <a:r>
              <a:rPr lang="da-DK" dirty="0"/>
              <a:t>indsætte et billede/ikon</a:t>
            </a:r>
          </a:p>
          <a:p>
            <a:endParaRPr lang="da-DK" dirty="0"/>
          </a:p>
          <a:p>
            <a:endParaRPr lang="da-DK" dirty="0"/>
          </a:p>
        </p:txBody>
      </p:sp>
      <p:sp>
        <p:nvSpPr>
          <p:cNvPr id="24" name="Pladsholder til tekst 6">
            <a:extLst>
              <a:ext uri="{FF2B5EF4-FFF2-40B4-BE49-F238E27FC236}">
                <a16:creationId xmlns:a16="http://schemas.microsoft.com/office/drawing/2014/main" id="{331EE2F2-9591-1343-80C7-86DE5DF59ACE}"/>
              </a:ext>
            </a:extLst>
          </p:cNvPr>
          <p:cNvSpPr>
            <a:spLocks noGrp="1"/>
          </p:cNvSpPr>
          <p:nvPr>
            <p:ph type="body" sz="quarter" idx="27" hasCustomPrompt="1"/>
          </p:nvPr>
        </p:nvSpPr>
        <p:spPr>
          <a:xfrm>
            <a:off x="9336575" y="32766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25" name="Pladsholder til tekst 6">
            <a:extLst>
              <a:ext uri="{FF2B5EF4-FFF2-40B4-BE49-F238E27FC236}">
                <a16:creationId xmlns:a16="http://schemas.microsoft.com/office/drawing/2014/main" id="{4460B104-B312-F641-8867-3716744F7C50}"/>
              </a:ext>
            </a:extLst>
          </p:cNvPr>
          <p:cNvSpPr>
            <a:spLocks noGrp="1"/>
          </p:cNvSpPr>
          <p:nvPr>
            <p:ph type="body" sz="quarter" idx="28" hasCustomPrompt="1"/>
          </p:nvPr>
        </p:nvSpPr>
        <p:spPr>
          <a:xfrm>
            <a:off x="6384191" y="3683000"/>
            <a:ext cx="2376000" cy="23749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endParaRPr lang="da-DK" dirty="0"/>
          </a:p>
        </p:txBody>
      </p:sp>
      <p:sp>
        <p:nvSpPr>
          <p:cNvPr id="26" name="Pladsholder til billede 12">
            <a:extLst>
              <a:ext uri="{FF2B5EF4-FFF2-40B4-BE49-F238E27FC236}">
                <a16:creationId xmlns:a16="http://schemas.microsoft.com/office/drawing/2014/main" id="{4DFF36BA-D2C7-5E4B-B6D3-7A0FCB102375}"/>
              </a:ext>
            </a:extLst>
          </p:cNvPr>
          <p:cNvSpPr>
            <a:spLocks noGrp="1"/>
          </p:cNvSpPr>
          <p:nvPr>
            <p:ph type="pic" sz="quarter" idx="29" hasCustomPrompt="1"/>
          </p:nvPr>
        </p:nvSpPr>
        <p:spPr>
          <a:xfrm>
            <a:off x="6852191" y="1651000"/>
            <a:ext cx="1440000" cy="144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Klik på ikonet for at </a:t>
            </a:r>
            <a:br>
              <a:rPr lang="da-DK" dirty="0"/>
            </a:br>
            <a:r>
              <a:rPr lang="da-DK" dirty="0"/>
              <a:t>indsætte et billede/ikon</a:t>
            </a:r>
          </a:p>
          <a:p>
            <a:endParaRPr lang="da-DK" dirty="0"/>
          </a:p>
          <a:p>
            <a:endParaRPr lang="da-DK" dirty="0"/>
          </a:p>
        </p:txBody>
      </p:sp>
      <p:sp>
        <p:nvSpPr>
          <p:cNvPr id="27" name="Pladsholder til tekst 6">
            <a:extLst>
              <a:ext uri="{FF2B5EF4-FFF2-40B4-BE49-F238E27FC236}">
                <a16:creationId xmlns:a16="http://schemas.microsoft.com/office/drawing/2014/main" id="{A91DF1BB-0277-0F4E-AB63-4A4648C37E06}"/>
              </a:ext>
            </a:extLst>
          </p:cNvPr>
          <p:cNvSpPr>
            <a:spLocks noGrp="1"/>
          </p:cNvSpPr>
          <p:nvPr>
            <p:ph type="body" sz="quarter" idx="30" hasCustomPrompt="1"/>
          </p:nvPr>
        </p:nvSpPr>
        <p:spPr>
          <a:xfrm>
            <a:off x="6384191" y="32766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pic>
        <p:nvPicPr>
          <p:cNvPr id="28" name="Billede 27" descr="Et billede, der indeholder tegning&#10;&#10;Automatisk genereret beskrivelse">
            <a:extLst>
              <a:ext uri="{FF2B5EF4-FFF2-40B4-BE49-F238E27FC236}">
                <a16:creationId xmlns:a16="http://schemas.microsoft.com/office/drawing/2014/main" id="{6CB3F0E7-9505-6C4B-A244-E5FAB89327A5}"/>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470133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holds slide - m 4 pun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i master</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21-01-2025</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9" name="Pladsholder til tekst 6">
            <a:extLst>
              <a:ext uri="{FF2B5EF4-FFF2-40B4-BE49-F238E27FC236}">
                <a16:creationId xmlns:a16="http://schemas.microsoft.com/office/drawing/2014/main" id="{52F95F0E-7A5D-4048-8BBA-C35CB5A7B313}"/>
              </a:ext>
            </a:extLst>
          </p:cNvPr>
          <p:cNvSpPr>
            <a:spLocks noGrp="1"/>
          </p:cNvSpPr>
          <p:nvPr>
            <p:ph type="body" sz="quarter" idx="22" hasCustomPrompt="1"/>
          </p:nvPr>
        </p:nvSpPr>
        <p:spPr>
          <a:xfrm>
            <a:off x="479426" y="2057400"/>
            <a:ext cx="5472112"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1" name="Pladsholder til tekst 6">
            <a:extLst>
              <a:ext uri="{FF2B5EF4-FFF2-40B4-BE49-F238E27FC236}">
                <a16:creationId xmlns:a16="http://schemas.microsoft.com/office/drawing/2014/main" id="{44428DFB-DC1A-6345-B6B2-C8355DBD8D8B}"/>
              </a:ext>
            </a:extLst>
          </p:cNvPr>
          <p:cNvSpPr>
            <a:spLocks noGrp="1"/>
          </p:cNvSpPr>
          <p:nvPr>
            <p:ph type="body" sz="quarter" idx="24" hasCustomPrompt="1"/>
          </p:nvPr>
        </p:nvSpPr>
        <p:spPr>
          <a:xfrm>
            <a:off x="479426" y="1651000"/>
            <a:ext cx="5472112"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0" name="Pladsholder til tekst 6">
            <a:extLst>
              <a:ext uri="{FF2B5EF4-FFF2-40B4-BE49-F238E27FC236}">
                <a16:creationId xmlns:a16="http://schemas.microsoft.com/office/drawing/2014/main" id="{02A46CBF-3DAB-984E-8C95-C91438238CC3}"/>
              </a:ext>
            </a:extLst>
          </p:cNvPr>
          <p:cNvSpPr>
            <a:spLocks noGrp="1"/>
          </p:cNvSpPr>
          <p:nvPr>
            <p:ph type="body" sz="quarter" idx="25" hasCustomPrompt="1"/>
          </p:nvPr>
        </p:nvSpPr>
        <p:spPr>
          <a:xfrm>
            <a:off x="479426" y="4174480"/>
            <a:ext cx="5472112"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2" name="Pladsholder til tekst 6">
            <a:extLst>
              <a:ext uri="{FF2B5EF4-FFF2-40B4-BE49-F238E27FC236}">
                <a16:creationId xmlns:a16="http://schemas.microsoft.com/office/drawing/2014/main" id="{D08E8EAB-4AC5-1E42-8666-173646684999}"/>
              </a:ext>
            </a:extLst>
          </p:cNvPr>
          <p:cNvSpPr>
            <a:spLocks noGrp="1"/>
          </p:cNvSpPr>
          <p:nvPr>
            <p:ph type="body" sz="quarter" idx="27" hasCustomPrompt="1"/>
          </p:nvPr>
        </p:nvSpPr>
        <p:spPr>
          <a:xfrm>
            <a:off x="479426" y="3768080"/>
            <a:ext cx="5472112"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3" name="Pladsholder til tekst 6">
            <a:extLst>
              <a:ext uri="{FF2B5EF4-FFF2-40B4-BE49-F238E27FC236}">
                <a16:creationId xmlns:a16="http://schemas.microsoft.com/office/drawing/2014/main" id="{CD3ECBCA-BF72-0041-8B0F-F871C179B833}"/>
              </a:ext>
            </a:extLst>
          </p:cNvPr>
          <p:cNvSpPr>
            <a:spLocks noGrp="1"/>
          </p:cNvSpPr>
          <p:nvPr>
            <p:ph type="body" sz="quarter" idx="28" hasCustomPrompt="1"/>
          </p:nvPr>
        </p:nvSpPr>
        <p:spPr>
          <a:xfrm>
            <a:off x="6240464" y="2057400"/>
            <a:ext cx="5480794"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5" name="Pladsholder til tekst 6">
            <a:extLst>
              <a:ext uri="{FF2B5EF4-FFF2-40B4-BE49-F238E27FC236}">
                <a16:creationId xmlns:a16="http://schemas.microsoft.com/office/drawing/2014/main" id="{65CB8C45-68C1-5340-899A-73CC73047542}"/>
              </a:ext>
            </a:extLst>
          </p:cNvPr>
          <p:cNvSpPr>
            <a:spLocks noGrp="1"/>
          </p:cNvSpPr>
          <p:nvPr>
            <p:ph type="body" sz="quarter" idx="30" hasCustomPrompt="1"/>
          </p:nvPr>
        </p:nvSpPr>
        <p:spPr>
          <a:xfrm>
            <a:off x="6240464" y="1651000"/>
            <a:ext cx="5480794"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6" name="Pladsholder til tekst 6">
            <a:extLst>
              <a:ext uri="{FF2B5EF4-FFF2-40B4-BE49-F238E27FC236}">
                <a16:creationId xmlns:a16="http://schemas.microsoft.com/office/drawing/2014/main" id="{4ED327BB-7C0E-DB4D-8249-E44382958F73}"/>
              </a:ext>
            </a:extLst>
          </p:cNvPr>
          <p:cNvSpPr>
            <a:spLocks noGrp="1"/>
          </p:cNvSpPr>
          <p:nvPr>
            <p:ph type="body" sz="quarter" idx="31" hasCustomPrompt="1"/>
          </p:nvPr>
        </p:nvSpPr>
        <p:spPr>
          <a:xfrm>
            <a:off x="6240464" y="4174480"/>
            <a:ext cx="5480794"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8" name="Pladsholder til tekst 6">
            <a:extLst>
              <a:ext uri="{FF2B5EF4-FFF2-40B4-BE49-F238E27FC236}">
                <a16:creationId xmlns:a16="http://schemas.microsoft.com/office/drawing/2014/main" id="{E20FCDEC-B14E-1049-B6B0-B7809123E21D}"/>
              </a:ext>
            </a:extLst>
          </p:cNvPr>
          <p:cNvSpPr>
            <a:spLocks noGrp="1"/>
          </p:cNvSpPr>
          <p:nvPr>
            <p:ph type="body" sz="quarter" idx="33" hasCustomPrompt="1"/>
          </p:nvPr>
        </p:nvSpPr>
        <p:spPr>
          <a:xfrm>
            <a:off x="6240464" y="3768080"/>
            <a:ext cx="5480794"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pic>
        <p:nvPicPr>
          <p:cNvPr id="18" name="Billede 17" descr="Et billede, der indeholder tegning&#10;&#10;Automatisk genereret beskrivelse">
            <a:extLst>
              <a:ext uri="{FF2B5EF4-FFF2-40B4-BE49-F238E27FC236}">
                <a16:creationId xmlns:a16="http://schemas.microsoft.com/office/drawing/2014/main" id="{7C04ECE2-5403-3748-88AA-16598E96FC0E}"/>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581042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holds slide - m 4 punkter + iko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i master</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21-01-2025</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9" name="Pladsholder til tekst 6">
            <a:extLst>
              <a:ext uri="{FF2B5EF4-FFF2-40B4-BE49-F238E27FC236}">
                <a16:creationId xmlns:a16="http://schemas.microsoft.com/office/drawing/2014/main" id="{52F95F0E-7A5D-4048-8BBA-C35CB5A7B313}"/>
              </a:ext>
            </a:extLst>
          </p:cNvPr>
          <p:cNvSpPr>
            <a:spLocks noGrp="1"/>
          </p:cNvSpPr>
          <p:nvPr>
            <p:ph type="body" sz="quarter" idx="22" hasCustomPrompt="1"/>
          </p:nvPr>
        </p:nvSpPr>
        <p:spPr>
          <a:xfrm>
            <a:off x="1609724" y="2057400"/>
            <a:ext cx="4341813"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0" name="Pladsholder til billede 12">
            <a:extLst>
              <a:ext uri="{FF2B5EF4-FFF2-40B4-BE49-F238E27FC236}">
                <a16:creationId xmlns:a16="http://schemas.microsoft.com/office/drawing/2014/main" id="{274AFFEC-239E-2C47-9AD5-121548770BDF}"/>
              </a:ext>
            </a:extLst>
          </p:cNvPr>
          <p:cNvSpPr>
            <a:spLocks noGrp="1"/>
          </p:cNvSpPr>
          <p:nvPr>
            <p:ph type="pic" sz="quarter" idx="23" hasCustomPrompt="1"/>
          </p:nvPr>
        </p:nvSpPr>
        <p:spPr>
          <a:xfrm>
            <a:off x="479425" y="1651000"/>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21" name="Pladsholder til tekst 6">
            <a:extLst>
              <a:ext uri="{FF2B5EF4-FFF2-40B4-BE49-F238E27FC236}">
                <a16:creationId xmlns:a16="http://schemas.microsoft.com/office/drawing/2014/main" id="{44428DFB-DC1A-6345-B6B2-C8355DBD8D8B}"/>
              </a:ext>
            </a:extLst>
          </p:cNvPr>
          <p:cNvSpPr>
            <a:spLocks noGrp="1"/>
          </p:cNvSpPr>
          <p:nvPr>
            <p:ph type="body" sz="quarter" idx="24" hasCustomPrompt="1"/>
          </p:nvPr>
        </p:nvSpPr>
        <p:spPr>
          <a:xfrm>
            <a:off x="1609724" y="1651000"/>
            <a:ext cx="4341813"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0" name="Pladsholder til tekst 6">
            <a:extLst>
              <a:ext uri="{FF2B5EF4-FFF2-40B4-BE49-F238E27FC236}">
                <a16:creationId xmlns:a16="http://schemas.microsoft.com/office/drawing/2014/main" id="{02A46CBF-3DAB-984E-8C95-C91438238CC3}"/>
              </a:ext>
            </a:extLst>
          </p:cNvPr>
          <p:cNvSpPr>
            <a:spLocks noGrp="1"/>
          </p:cNvSpPr>
          <p:nvPr>
            <p:ph type="body" sz="quarter" idx="25" hasCustomPrompt="1"/>
          </p:nvPr>
        </p:nvSpPr>
        <p:spPr>
          <a:xfrm>
            <a:off x="1609724" y="4174480"/>
            <a:ext cx="4341813"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1" name="Pladsholder til billede 12">
            <a:extLst>
              <a:ext uri="{FF2B5EF4-FFF2-40B4-BE49-F238E27FC236}">
                <a16:creationId xmlns:a16="http://schemas.microsoft.com/office/drawing/2014/main" id="{CB0E6E02-FB1A-1E43-A8EB-DA55939F6669}"/>
              </a:ext>
            </a:extLst>
          </p:cNvPr>
          <p:cNvSpPr>
            <a:spLocks noGrp="1"/>
          </p:cNvSpPr>
          <p:nvPr>
            <p:ph type="pic" sz="quarter" idx="26" hasCustomPrompt="1"/>
          </p:nvPr>
        </p:nvSpPr>
        <p:spPr>
          <a:xfrm>
            <a:off x="479425" y="3768080"/>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32" name="Pladsholder til tekst 6">
            <a:extLst>
              <a:ext uri="{FF2B5EF4-FFF2-40B4-BE49-F238E27FC236}">
                <a16:creationId xmlns:a16="http://schemas.microsoft.com/office/drawing/2014/main" id="{D08E8EAB-4AC5-1E42-8666-173646684999}"/>
              </a:ext>
            </a:extLst>
          </p:cNvPr>
          <p:cNvSpPr>
            <a:spLocks noGrp="1"/>
          </p:cNvSpPr>
          <p:nvPr>
            <p:ph type="body" sz="quarter" idx="27" hasCustomPrompt="1"/>
          </p:nvPr>
        </p:nvSpPr>
        <p:spPr>
          <a:xfrm>
            <a:off x="1609724" y="3768080"/>
            <a:ext cx="4341813"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3" name="Pladsholder til tekst 6">
            <a:extLst>
              <a:ext uri="{FF2B5EF4-FFF2-40B4-BE49-F238E27FC236}">
                <a16:creationId xmlns:a16="http://schemas.microsoft.com/office/drawing/2014/main" id="{CD3ECBCA-BF72-0041-8B0F-F871C179B833}"/>
              </a:ext>
            </a:extLst>
          </p:cNvPr>
          <p:cNvSpPr>
            <a:spLocks noGrp="1"/>
          </p:cNvSpPr>
          <p:nvPr>
            <p:ph type="body" sz="quarter" idx="28" hasCustomPrompt="1"/>
          </p:nvPr>
        </p:nvSpPr>
        <p:spPr>
          <a:xfrm>
            <a:off x="7379444" y="2057400"/>
            <a:ext cx="4341813"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4" name="Pladsholder til billede 12">
            <a:extLst>
              <a:ext uri="{FF2B5EF4-FFF2-40B4-BE49-F238E27FC236}">
                <a16:creationId xmlns:a16="http://schemas.microsoft.com/office/drawing/2014/main" id="{3709DA0A-2FBE-484A-9ABE-A8BD6FD91C91}"/>
              </a:ext>
            </a:extLst>
          </p:cNvPr>
          <p:cNvSpPr>
            <a:spLocks noGrp="1"/>
          </p:cNvSpPr>
          <p:nvPr>
            <p:ph type="pic" sz="quarter" idx="29" hasCustomPrompt="1"/>
          </p:nvPr>
        </p:nvSpPr>
        <p:spPr>
          <a:xfrm>
            <a:off x="6249145" y="1651000"/>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35" name="Pladsholder til tekst 6">
            <a:extLst>
              <a:ext uri="{FF2B5EF4-FFF2-40B4-BE49-F238E27FC236}">
                <a16:creationId xmlns:a16="http://schemas.microsoft.com/office/drawing/2014/main" id="{65CB8C45-68C1-5340-899A-73CC73047542}"/>
              </a:ext>
            </a:extLst>
          </p:cNvPr>
          <p:cNvSpPr>
            <a:spLocks noGrp="1"/>
          </p:cNvSpPr>
          <p:nvPr>
            <p:ph type="body" sz="quarter" idx="30" hasCustomPrompt="1"/>
          </p:nvPr>
        </p:nvSpPr>
        <p:spPr>
          <a:xfrm>
            <a:off x="7379444" y="1651000"/>
            <a:ext cx="4341813"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6" name="Pladsholder til tekst 6">
            <a:extLst>
              <a:ext uri="{FF2B5EF4-FFF2-40B4-BE49-F238E27FC236}">
                <a16:creationId xmlns:a16="http://schemas.microsoft.com/office/drawing/2014/main" id="{4ED327BB-7C0E-DB4D-8249-E44382958F73}"/>
              </a:ext>
            </a:extLst>
          </p:cNvPr>
          <p:cNvSpPr>
            <a:spLocks noGrp="1"/>
          </p:cNvSpPr>
          <p:nvPr>
            <p:ph type="body" sz="quarter" idx="31" hasCustomPrompt="1"/>
          </p:nvPr>
        </p:nvSpPr>
        <p:spPr>
          <a:xfrm>
            <a:off x="7379444" y="4174480"/>
            <a:ext cx="4341813"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7" name="Pladsholder til billede 12">
            <a:extLst>
              <a:ext uri="{FF2B5EF4-FFF2-40B4-BE49-F238E27FC236}">
                <a16:creationId xmlns:a16="http://schemas.microsoft.com/office/drawing/2014/main" id="{C32BFA7D-3739-E848-8BC5-96AD9EEC21DB}"/>
              </a:ext>
            </a:extLst>
          </p:cNvPr>
          <p:cNvSpPr>
            <a:spLocks noGrp="1"/>
          </p:cNvSpPr>
          <p:nvPr>
            <p:ph type="pic" sz="quarter" idx="32" hasCustomPrompt="1"/>
          </p:nvPr>
        </p:nvSpPr>
        <p:spPr>
          <a:xfrm>
            <a:off x="6249145" y="3768080"/>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38" name="Pladsholder til tekst 6">
            <a:extLst>
              <a:ext uri="{FF2B5EF4-FFF2-40B4-BE49-F238E27FC236}">
                <a16:creationId xmlns:a16="http://schemas.microsoft.com/office/drawing/2014/main" id="{E20FCDEC-B14E-1049-B6B0-B7809123E21D}"/>
              </a:ext>
            </a:extLst>
          </p:cNvPr>
          <p:cNvSpPr>
            <a:spLocks noGrp="1"/>
          </p:cNvSpPr>
          <p:nvPr>
            <p:ph type="body" sz="quarter" idx="33" hasCustomPrompt="1"/>
          </p:nvPr>
        </p:nvSpPr>
        <p:spPr>
          <a:xfrm>
            <a:off x="7379444" y="3768080"/>
            <a:ext cx="4341813"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pic>
        <p:nvPicPr>
          <p:cNvPr id="22" name="Billede 21" descr="Et billede, der indeholder tegning&#10;&#10;Automatisk genereret beskrivelse">
            <a:extLst>
              <a:ext uri="{FF2B5EF4-FFF2-40B4-BE49-F238E27FC236}">
                <a16:creationId xmlns:a16="http://schemas.microsoft.com/office/drawing/2014/main" id="{A083E73D-1E3B-3246-9CD1-71A25B7015B3}"/>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9836035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dslinj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i master</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21-01-2025</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4" name="Pladsholder til tekst 6">
            <a:extLst>
              <a:ext uri="{FF2B5EF4-FFF2-40B4-BE49-F238E27FC236}">
                <a16:creationId xmlns:a16="http://schemas.microsoft.com/office/drawing/2014/main" id="{5D530441-7C9B-9943-AE94-1898E0DCC08D}"/>
              </a:ext>
            </a:extLst>
          </p:cNvPr>
          <p:cNvSpPr>
            <a:spLocks noGrp="1"/>
          </p:cNvSpPr>
          <p:nvPr>
            <p:ph type="body" sz="quarter" idx="22" hasCustomPrompt="1"/>
          </p:nvPr>
        </p:nvSpPr>
        <p:spPr>
          <a:xfrm>
            <a:off x="479424" y="1993900"/>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18" name="Pladsholder til tekst 6">
            <a:extLst>
              <a:ext uri="{FF2B5EF4-FFF2-40B4-BE49-F238E27FC236}">
                <a16:creationId xmlns:a16="http://schemas.microsoft.com/office/drawing/2014/main" id="{D68286A7-3C50-E541-A1B7-C3D1C99CA3AD}"/>
              </a:ext>
            </a:extLst>
          </p:cNvPr>
          <p:cNvSpPr>
            <a:spLocks noGrp="1"/>
          </p:cNvSpPr>
          <p:nvPr>
            <p:ph type="body" sz="quarter" idx="24" hasCustomPrompt="1"/>
          </p:nvPr>
        </p:nvSpPr>
        <p:spPr>
          <a:xfrm>
            <a:off x="479423" y="1587500"/>
            <a:ext cx="2160000" cy="317500"/>
          </a:xfrm>
        </p:spPr>
        <p:txBody>
          <a:bodyPr anchor="b" anchorCtr="0">
            <a:normAutofit/>
          </a:bodyPr>
          <a:lstStyle>
            <a:lvl1pPr marL="0" indent="0">
              <a:buNone/>
              <a:defRPr sz="1600">
                <a:solidFill>
                  <a:schemeClr val="tx1"/>
                </a:solidFill>
                <a:latin typeface="+mj-lt"/>
              </a:defRPr>
            </a:lvl1pPr>
          </a:lstStyle>
          <a:p>
            <a:pPr lvl="0"/>
            <a:r>
              <a:rPr lang="da-DK" dirty="0"/>
              <a:t>Jan-</a:t>
            </a:r>
            <a:r>
              <a:rPr lang="da-DK" dirty="0" err="1"/>
              <a:t>feb</a:t>
            </a:r>
            <a:endParaRPr lang="da-DK" dirty="0"/>
          </a:p>
        </p:txBody>
      </p:sp>
      <p:sp>
        <p:nvSpPr>
          <p:cNvPr id="45" name="Pladsholder til tekst 6">
            <a:extLst>
              <a:ext uri="{FF2B5EF4-FFF2-40B4-BE49-F238E27FC236}">
                <a16:creationId xmlns:a16="http://schemas.microsoft.com/office/drawing/2014/main" id="{9ECC79A2-5D6B-5D42-8BB3-97CC4410E65E}"/>
              </a:ext>
            </a:extLst>
          </p:cNvPr>
          <p:cNvSpPr>
            <a:spLocks noGrp="1"/>
          </p:cNvSpPr>
          <p:nvPr>
            <p:ph type="body" sz="quarter" idx="25" hasCustomPrompt="1"/>
          </p:nvPr>
        </p:nvSpPr>
        <p:spPr>
          <a:xfrm>
            <a:off x="4068576" y="1993900"/>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46" name="Pladsholder til tekst 6">
            <a:extLst>
              <a:ext uri="{FF2B5EF4-FFF2-40B4-BE49-F238E27FC236}">
                <a16:creationId xmlns:a16="http://schemas.microsoft.com/office/drawing/2014/main" id="{36547A22-52D6-F346-ABF4-227AB97C51B0}"/>
              </a:ext>
            </a:extLst>
          </p:cNvPr>
          <p:cNvSpPr>
            <a:spLocks noGrp="1"/>
          </p:cNvSpPr>
          <p:nvPr>
            <p:ph type="body" sz="quarter" idx="26" hasCustomPrompt="1"/>
          </p:nvPr>
        </p:nvSpPr>
        <p:spPr>
          <a:xfrm>
            <a:off x="4068575" y="1587500"/>
            <a:ext cx="2160000" cy="317500"/>
          </a:xfrm>
        </p:spPr>
        <p:txBody>
          <a:bodyPr anchor="b" anchorCtr="0">
            <a:normAutofit/>
          </a:bodyPr>
          <a:lstStyle>
            <a:lvl1pPr marL="0" indent="0">
              <a:buNone/>
              <a:defRPr sz="1600">
                <a:solidFill>
                  <a:schemeClr val="tx1"/>
                </a:solidFill>
                <a:latin typeface="+mj-lt"/>
              </a:defRPr>
            </a:lvl1pPr>
          </a:lstStyle>
          <a:p>
            <a:pPr lvl="0"/>
            <a:r>
              <a:rPr lang="da-DK" dirty="0"/>
              <a:t>Maj-Jun</a:t>
            </a:r>
          </a:p>
        </p:txBody>
      </p:sp>
      <p:sp>
        <p:nvSpPr>
          <p:cNvPr id="47" name="Pladsholder til tekst 6">
            <a:extLst>
              <a:ext uri="{FF2B5EF4-FFF2-40B4-BE49-F238E27FC236}">
                <a16:creationId xmlns:a16="http://schemas.microsoft.com/office/drawing/2014/main" id="{45FCA139-6410-FE47-94FF-B029CCD98A30}"/>
              </a:ext>
            </a:extLst>
          </p:cNvPr>
          <p:cNvSpPr>
            <a:spLocks noGrp="1"/>
          </p:cNvSpPr>
          <p:nvPr>
            <p:ph type="body" sz="quarter" idx="27" hasCustomPrompt="1"/>
          </p:nvPr>
        </p:nvSpPr>
        <p:spPr>
          <a:xfrm>
            <a:off x="7657728" y="1993900"/>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48" name="Pladsholder til tekst 6">
            <a:extLst>
              <a:ext uri="{FF2B5EF4-FFF2-40B4-BE49-F238E27FC236}">
                <a16:creationId xmlns:a16="http://schemas.microsoft.com/office/drawing/2014/main" id="{B2D15DF9-3A96-ED45-B196-471F87234498}"/>
              </a:ext>
            </a:extLst>
          </p:cNvPr>
          <p:cNvSpPr>
            <a:spLocks noGrp="1"/>
          </p:cNvSpPr>
          <p:nvPr>
            <p:ph type="body" sz="quarter" idx="28" hasCustomPrompt="1"/>
          </p:nvPr>
        </p:nvSpPr>
        <p:spPr>
          <a:xfrm>
            <a:off x="7657727" y="1587500"/>
            <a:ext cx="2160000" cy="317500"/>
          </a:xfrm>
        </p:spPr>
        <p:txBody>
          <a:bodyPr anchor="b" anchorCtr="0">
            <a:normAutofit/>
          </a:bodyPr>
          <a:lstStyle>
            <a:lvl1pPr marL="0" indent="0">
              <a:buNone/>
              <a:defRPr sz="1600">
                <a:solidFill>
                  <a:schemeClr val="tx1"/>
                </a:solidFill>
                <a:latin typeface="+mj-lt"/>
              </a:defRPr>
            </a:lvl1pPr>
          </a:lstStyle>
          <a:p>
            <a:pPr lvl="0"/>
            <a:r>
              <a:rPr lang="da-DK" dirty="0" err="1"/>
              <a:t>Sep-Okt</a:t>
            </a:r>
            <a:endParaRPr lang="da-DK" dirty="0"/>
          </a:p>
        </p:txBody>
      </p:sp>
      <p:sp>
        <p:nvSpPr>
          <p:cNvPr id="64" name="Pladsholder til tekst 6">
            <a:extLst>
              <a:ext uri="{FF2B5EF4-FFF2-40B4-BE49-F238E27FC236}">
                <a16:creationId xmlns:a16="http://schemas.microsoft.com/office/drawing/2014/main" id="{36E83060-9FFB-E24C-A820-81725B4B756A}"/>
              </a:ext>
            </a:extLst>
          </p:cNvPr>
          <p:cNvSpPr>
            <a:spLocks noGrp="1"/>
          </p:cNvSpPr>
          <p:nvPr>
            <p:ph type="body" sz="quarter" idx="29" hasCustomPrompt="1"/>
          </p:nvPr>
        </p:nvSpPr>
        <p:spPr>
          <a:xfrm>
            <a:off x="2244724" y="4678412"/>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65" name="Pladsholder til tekst 6">
            <a:extLst>
              <a:ext uri="{FF2B5EF4-FFF2-40B4-BE49-F238E27FC236}">
                <a16:creationId xmlns:a16="http://schemas.microsoft.com/office/drawing/2014/main" id="{D03A67F1-9F8D-8F4B-B28A-C79CBFD56415}"/>
              </a:ext>
            </a:extLst>
          </p:cNvPr>
          <p:cNvSpPr>
            <a:spLocks noGrp="1"/>
          </p:cNvSpPr>
          <p:nvPr>
            <p:ph type="body" sz="quarter" idx="30" hasCustomPrompt="1"/>
          </p:nvPr>
        </p:nvSpPr>
        <p:spPr>
          <a:xfrm>
            <a:off x="2244723" y="4272012"/>
            <a:ext cx="2160000" cy="317500"/>
          </a:xfrm>
        </p:spPr>
        <p:txBody>
          <a:bodyPr anchor="b" anchorCtr="0">
            <a:normAutofit/>
          </a:bodyPr>
          <a:lstStyle>
            <a:lvl1pPr marL="0" indent="0">
              <a:buNone/>
              <a:defRPr sz="1600">
                <a:solidFill>
                  <a:schemeClr val="tx1"/>
                </a:solidFill>
                <a:latin typeface="+mj-lt"/>
              </a:defRPr>
            </a:lvl1pPr>
          </a:lstStyle>
          <a:p>
            <a:pPr lvl="0"/>
            <a:r>
              <a:rPr lang="da-DK" dirty="0"/>
              <a:t>Mar-</a:t>
            </a:r>
            <a:r>
              <a:rPr lang="da-DK" dirty="0" err="1"/>
              <a:t>Apr</a:t>
            </a:r>
            <a:endParaRPr lang="da-DK" dirty="0"/>
          </a:p>
        </p:txBody>
      </p:sp>
      <p:sp>
        <p:nvSpPr>
          <p:cNvPr id="67" name="Pladsholder til tekst 6">
            <a:extLst>
              <a:ext uri="{FF2B5EF4-FFF2-40B4-BE49-F238E27FC236}">
                <a16:creationId xmlns:a16="http://schemas.microsoft.com/office/drawing/2014/main" id="{227E277B-8B08-B944-9F77-926B2BB1BD74}"/>
              </a:ext>
            </a:extLst>
          </p:cNvPr>
          <p:cNvSpPr>
            <a:spLocks noGrp="1"/>
          </p:cNvSpPr>
          <p:nvPr>
            <p:ph type="body" sz="quarter" idx="31" hasCustomPrompt="1"/>
          </p:nvPr>
        </p:nvSpPr>
        <p:spPr>
          <a:xfrm>
            <a:off x="5833876" y="4678412"/>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68" name="Pladsholder til tekst 6">
            <a:extLst>
              <a:ext uri="{FF2B5EF4-FFF2-40B4-BE49-F238E27FC236}">
                <a16:creationId xmlns:a16="http://schemas.microsoft.com/office/drawing/2014/main" id="{6A05DAB4-967A-D349-A2BD-D2D6439E8179}"/>
              </a:ext>
            </a:extLst>
          </p:cNvPr>
          <p:cNvSpPr>
            <a:spLocks noGrp="1"/>
          </p:cNvSpPr>
          <p:nvPr>
            <p:ph type="body" sz="quarter" idx="32" hasCustomPrompt="1"/>
          </p:nvPr>
        </p:nvSpPr>
        <p:spPr>
          <a:xfrm>
            <a:off x="5833875" y="4272012"/>
            <a:ext cx="2160000" cy="317500"/>
          </a:xfrm>
        </p:spPr>
        <p:txBody>
          <a:bodyPr anchor="b" anchorCtr="0">
            <a:normAutofit/>
          </a:bodyPr>
          <a:lstStyle>
            <a:lvl1pPr marL="0" indent="0">
              <a:buNone/>
              <a:defRPr sz="1600">
                <a:solidFill>
                  <a:schemeClr val="tx1"/>
                </a:solidFill>
                <a:latin typeface="+mj-lt"/>
              </a:defRPr>
            </a:lvl1pPr>
          </a:lstStyle>
          <a:p>
            <a:pPr lvl="0"/>
            <a:r>
              <a:rPr lang="da-DK" dirty="0"/>
              <a:t>Jul-</a:t>
            </a:r>
            <a:r>
              <a:rPr lang="da-DK" dirty="0" err="1"/>
              <a:t>Aug</a:t>
            </a:r>
            <a:endParaRPr lang="da-DK" dirty="0"/>
          </a:p>
        </p:txBody>
      </p:sp>
      <p:sp>
        <p:nvSpPr>
          <p:cNvPr id="69" name="Pladsholder til tekst 6">
            <a:extLst>
              <a:ext uri="{FF2B5EF4-FFF2-40B4-BE49-F238E27FC236}">
                <a16:creationId xmlns:a16="http://schemas.microsoft.com/office/drawing/2014/main" id="{F13B7FB4-5429-4040-AF99-CE2162802756}"/>
              </a:ext>
            </a:extLst>
          </p:cNvPr>
          <p:cNvSpPr>
            <a:spLocks noGrp="1"/>
          </p:cNvSpPr>
          <p:nvPr>
            <p:ph type="body" sz="quarter" idx="33" hasCustomPrompt="1"/>
          </p:nvPr>
        </p:nvSpPr>
        <p:spPr>
          <a:xfrm>
            <a:off x="9423028" y="4678412"/>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70" name="Pladsholder til tekst 6">
            <a:extLst>
              <a:ext uri="{FF2B5EF4-FFF2-40B4-BE49-F238E27FC236}">
                <a16:creationId xmlns:a16="http://schemas.microsoft.com/office/drawing/2014/main" id="{AB17B3B8-8511-2041-82A1-57127974CE82}"/>
              </a:ext>
            </a:extLst>
          </p:cNvPr>
          <p:cNvSpPr>
            <a:spLocks noGrp="1"/>
          </p:cNvSpPr>
          <p:nvPr>
            <p:ph type="body" sz="quarter" idx="34" hasCustomPrompt="1"/>
          </p:nvPr>
        </p:nvSpPr>
        <p:spPr>
          <a:xfrm>
            <a:off x="9423027" y="4272012"/>
            <a:ext cx="2160000" cy="317500"/>
          </a:xfrm>
        </p:spPr>
        <p:txBody>
          <a:bodyPr anchor="b" anchorCtr="0">
            <a:normAutofit/>
          </a:bodyPr>
          <a:lstStyle>
            <a:lvl1pPr marL="0" indent="0">
              <a:buNone/>
              <a:defRPr sz="1600">
                <a:solidFill>
                  <a:schemeClr val="tx1"/>
                </a:solidFill>
                <a:latin typeface="+mj-lt"/>
              </a:defRPr>
            </a:lvl1pPr>
          </a:lstStyle>
          <a:p>
            <a:pPr lvl="0"/>
            <a:r>
              <a:rPr lang="da-DK" dirty="0" err="1"/>
              <a:t>Nov-Dec</a:t>
            </a:r>
            <a:endParaRPr lang="da-DK" dirty="0"/>
          </a:p>
        </p:txBody>
      </p:sp>
      <p:sp>
        <p:nvSpPr>
          <p:cNvPr id="78" name="Pladsholder til billede 12">
            <a:extLst>
              <a:ext uri="{FF2B5EF4-FFF2-40B4-BE49-F238E27FC236}">
                <a16:creationId xmlns:a16="http://schemas.microsoft.com/office/drawing/2014/main" id="{FFF63E73-A6CD-3742-BD22-52D6BEF32970}"/>
              </a:ext>
            </a:extLst>
          </p:cNvPr>
          <p:cNvSpPr>
            <a:spLocks noGrp="1"/>
          </p:cNvSpPr>
          <p:nvPr>
            <p:ph type="pic" sz="quarter" idx="35" hasCustomPrompt="1"/>
          </p:nvPr>
        </p:nvSpPr>
        <p:spPr>
          <a:xfrm>
            <a:off x="4698576" y="382751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79" name="Pladsholder til billede 12">
            <a:extLst>
              <a:ext uri="{FF2B5EF4-FFF2-40B4-BE49-F238E27FC236}">
                <a16:creationId xmlns:a16="http://schemas.microsoft.com/office/drawing/2014/main" id="{B27B4A36-7FA2-C44D-ABFA-8786FCB00723}"/>
              </a:ext>
            </a:extLst>
          </p:cNvPr>
          <p:cNvSpPr>
            <a:spLocks noGrp="1"/>
          </p:cNvSpPr>
          <p:nvPr>
            <p:ph type="pic" sz="quarter" idx="36" hasCustomPrompt="1"/>
          </p:nvPr>
        </p:nvSpPr>
        <p:spPr>
          <a:xfrm>
            <a:off x="8287728" y="382751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80" name="Pladsholder til billede 12">
            <a:extLst>
              <a:ext uri="{FF2B5EF4-FFF2-40B4-BE49-F238E27FC236}">
                <a16:creationId xmlns:a16="http://schemas.microsoft.com/office/drawing/2014/main" id="{7885933B-8275-E74D-BD69-109F6818FA2E}"/>
              </a:ext>
            </a:extLst>
          </p:cNvPr>
          <p:cNvSpPr>
            <a:spLocks noGrp="1"/>
          </p:cNvSpPr>
          <p:nvPr>
            <p:ph type="pic" sz="quarter" idx="37" hasCustomPrompt="1"/>
          </p:nvPr>
        </p:nvSpPr>
        <p:spPr>
          <a:xfrm>
            <a:off x="2874723" y="261089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81" name="Pladsholder til billede 12">
            <a:extLst>
              <a:ext uri="{FF2B5EF4-FFF2-40B4-BE49-F238E27FC236}">
                <a16:creationId xmlns:a16="http://schemas.microsoft.com/office/drawing/2014/main" id="{54432773-2BB7-9A4B-A667-CBD950FD5218}"/>
              </a:ext>
            </a:extLst>
          </p:cNvPr>
          <p:cNvSpPr>
            <a:spLocks noGrp="1"/>
          </p:cNvSpPr>
          <p:nvPr>
            <p:ph type="pic" sz="quarter" idx="38" hasCustomPrompt="1"/>
          </p:nvPr>
        </p:nvSpPr>
        <p:spPr>
          <a:xfrm>
            <a:off x="6463875" y="261089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82" name="Pladsholder til billede 12">
            <a:extLst>
              <a:ext uri="{FF2B5EF4-FFF2-40B4-BE49-F238E27FC236}">
                <a16:creationId xmlns:a16="http://schemas.microsoft.com/office/drawing/2014/main" id="{B1D63FA9-127E-5E41-AC5C-F3648EC0210D}"/>
              </a:ext>
            </a:extLst>
          </p:cNvPr>
          <p:cNvSpPr>
            <a:spLocks noGrp="1"/>
          </p:cNvSpPr>
          <p:nvPr>
            <p:ph type="pic" sz="quarter" idx="39" hasCustomPrompt="1"/>
          </p:nvPr>
        </p:nvSpPr>
        <p:spPr>
          <a:xfrm>
            <a:off x="10053027" y="261089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83" name="Pladsholder til billede 12">
            <a:extLst>
              <a:ext uri="{FF2B5EF4-FFF2-40B4-BE49-F238E27FC236}">
                <a16:creationId xmlns:a16="http://schemas.microsoft.com/office/drawing/2014/main" id="{CB33018F-4D64-414C-AAF5-6E539E5F8B0C}"/>
              </a:ext>
            </a:extLst>
          </p:cNvPr>
          <p:cNvSpPr>
            <a:spLocks noGrp="1"/>
          </p:cNvSpPr>
          <p:nvPr>
            <p:ph type="pic" sz="quarter" idx="40" hasCustomPrompt="1"/>
          </p:nvPr>
        </p:nvSpPr>
        <p:spPr>
          <a:xfrm>
            <a:off x="1109424" y="382751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pic>
        <p:nvPicPr>
          <p:cNvPr id="26" name="Billede 25" descr="Et billede, der indeholder tegning&#10;&#10;Automatisk genereret beskrivelse">
            <a:extLst>
              <a:ext uri="{FF2B5EF4-FFF2-40B4-BE49-F238E27FC236}">
                <a16:creationId xmlns:a16="http://schemas.microsoft.com/office/drawing/2014/main" id="{25CE7D6F-65E6-2C41-8430-BDEA8D89EA7E}"/>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5212994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ort budskab m billede i grafik - Akva">
    <p:bg>
      <p:bgPr>
        <a:solidFill>
          <a:schemeClr val="accent6"/>
        </a:solid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bg1"/>
                </a:solidFill>
              </a:defRPr>
            </a:lvl1pPr>
          </a:lstStyle>
          <a:p>
            <a:fld id="{83BDE002-4D08-984E-9A17-29A299F2E8E5}" type="datetimeFigureOut">
              <a:rPr lang="da-DK" smtClean="0"/>
              <a:pPr/>
              <a:t>21-01-2025</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bg1"/>
                </a:solidFill>
              </a:defRPr>
            </a:lvl1pPr>
          </a:lstStyle>
          <a:p>
            <a:endParaRPr lang="da-DK" dirty="0"/>
          </a:p>
        </p:txBody>
      </p:sp>
      <p:sp>
        <p:nvSpPr>
          <p:cNvPr id="12" name="Pladsholder til billede 7">
            <a:extLst>
              <a:ext uri="{FF2B5EF4-FFF2-40B4-BE49-F238E27FC236}">
                <a16:creationId xmlns:a16="http://schemas.microsoft.com/office/drawing/2014/main" id="{290C99C2-88B0-974B-99D9-33378FBDF03E}"/>
              </a:ext>
            </a:extLst>
          </p:cNvPr>
          <p:cNvSpPr>
            <a:spLocks noGrp="1"/>
          </p:cNvSpPr>
          <p:nvPr>
            <p:ph type="pic" sz="quarter" idx="16" hasCustomPrompt="1"/>
          </p:nvPr>
        </p:nvSpPr>
        <p:spPr>
          <a:xfrm flipH="1">
            <a:off x="4441660" y="1059109"/>
            <a:ext cx="7785965" cy="4659291"/>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43 w 13233"/>
              <a:gd name="connsiteY1" fmla="*/ 37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24 w 13233"/>
              <a:gd name="connsiteY1" fmla="*/ 485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9"/>
              <a:gd name="connsiteY0" fmla="*/ 0 h 10676"/>
              <a:gd name="connsiteX1" fmla="*/ 13239 w 13239"/>
              <a:gd name="connsiteY1" fmla="*/ 37 h 10676"/>
              <a:gd name="connsiteX2" fmla="*/ 13233 w 13239"/>
              <a:gd name="connsiteY2" fmla="*/ 7224 h 10676"/>
              <a:gd name="connsiteX3" fmla="*/ 9638 w 13239"/>
              <a:gd name="connsiteY3" fmla="*/ 10676 h 10676"/>
              <a:gd name="connsiteX4" fmla="*/ 3554 w 13239"/>
              <a:gd name="connsiteY4" fmla="*/ 10675 h 10676"/>
              <a:gd name="connsiteX5" fmla="*/ 0 w 13239"/>
              <a:gd name="connsiteY5" fmla="*/ 0 h 10676"/>
              <a:gd name="connsiteX0" fmla="*/ 0 w 14181"/>
              <a:gd name="connsiteY0" fmla="*/ 0 h 10676"/>
              <a:gd name="connsiteX1" fmla="*/ 13239 w 14181"/>
              <a:gd name="connsiteY1" fmla="*/ 37 h 10676"/>
              <a:gd name="connsiteX2" fmla="*/ 13265 w 14181"/>
              <a:gd name="connsiteY2" fmla="*/ 1871 h 10676"/>
              <a:gd name="connsiteX3" fmla="*/ 13233 w 14181"/>
              <a:gd name="connsiteY3" fmla="*/ 7224 h 10676"/>
              <a:gd name="connsiteX4" fmla="*/ 9638 w 14181"/>
              <a:gd name="connsiteY4" fmla="*/ 10676 h 10676"/>
              <a:gd name="connsiteX5" fmla="*/ 3554 w 14181"/>
              <a:gd name="connsiteY5" fmla="*/ 10675 h 10676"/>
              <a:gd name="connsiteX6" fmla="*/ 0 w 14181"/>
              <a:gd name="connsiteY6" fmla="*/ 0 h 10676"/>
              <a:gd name="connsiteX0" fmla="*/ 0 w 14166"/>
              <a:gd name="connsiteY0" fmla="*/ 0 h 10676"/>
              <a:gd name="connsiteX1" fmla="*/ 13239 w 14166"/>
              <a:gd name="connsiteY1" fmla="*/ 37 h 10676"/>
              <a:gd name="connsiteX2" fmla="*/ 13207 w 14166"/>
              <a:gd name="connsiteY2" fmla="*/ 1907 h 10676"/>
              <a:gd name="connsiteX3" fmla="*/ 13233 w 14166"/>
              <a:gd name="connsiteY3" fmla="*/ 7224 h 10676"/>
              <a:gd name="connsiteX4" fmla="*/ 9638 w 14166"/>
              <a:gd name="connsiteY4" fmla="*/ 10676 h 10676"/>
              <a:gd name="connsiteX5" fmla="*/ 3554 w 14166"/>
              <a:gd name="connsiteY5" fmla="*/ 10675 h 10676"/>
              <a:gd name="connsiteX6" fmla="*/ 0 w 14166"/>
              <a:gd name="connsiteY6" fmla="*/ 0 h 10676"/>
              <a:gd name="connsiteX0" fmla="*/ 0 w 13448"/>
              <a:gd name="connsiteY0" fmla="*/ 0 h 10676"/>
              <a:gd name="connsiteX1" fmla="*/ 13239 w 13448"/>
              <a:gd name="connsiteY1" fmla="*/ 37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58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00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207"/>
              <a:gd name="connsiteY0" fmla="*/ 0 h 10676"/>
              <a:gd name="connsiteX1" fmla="*/ 13200 w 13207"/>
              <a:gd name="connsiteY1" fmla="*/ 1 h 10676"/>
              <a:gd name="connsiteX2" fmla="*/ 13207 w 13207"/>
              <a:gd name="connsiteY2" fmla="*/ 1907 h 10676"/>
              <a:gd name="connsiteX3" fmla="*/ 10377 w 13207"/>
              <a:gd name="connsiteY3" fmla="*/ 6866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6"/>
              <a:gd name="connsiteX1" fmla="*/ 13200 w 13207"/>
              <a:gd name="connsiteY1" fmla="*/ 1 h 10676"/>
              <a:gd name="connsiteX2" fmla="*/ 13207 w 13207"/>
              <a:gd name="connsiteY2" fmla="*/ 1907 h 10676"/>
              <a:gd name="connsiteX3" fmla="*/ 8134 w 13207"/>
              <a:gd name="connsiteY3" fmla="*/ 6329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5996 w 13207"/>
              <a:gd name="connsiteY4" fmla="*/ 8509 h 10675"/>
              <a:gd name="connsiteX5" fmla="*/ 3554 w 13207"/>
              <a:gd name="connsiteY5" fmla="*/ 10675 h 10675"/>
              <a:gd name="connsiteX6" fmla="*/ 0 w 13207"/>
              <a:gd name="connsiteY6" fmla="*/ 0 h 10675"/>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7625 w 13207"/>
              <a:gd name="connsiteY4" fmla="*/ 9297 h 10675"/>
              <a:gd name="connsiteX5" fmla="*/ 3554 w 13207"/>
              <a:gd name="connsiteY5" fmla="*/ 10675 h 10675"/>
              <a:gd name="connsiteX6" fmla="*/ 0 w 13207"/>
              <a:gd name="connsiteY6" fmla="*/ 0 h 10675"/>
              <a:gd name="connsiteX0" fmla="*/ 0 w 13614"/>
              <a:gd name="connsiteY0" fmla="*/ 0 h 10675"/>
              <a:gd name="connsiteX1" fmla="*/ 13200 w 13614"/>
              <a:gd name="connsiteY1" fmla="*/ 1 h 10675"/>
              <a:gd name="connsiteX2" fmla="*/ 13207 w 13614"/>
              <a:gd name="connsiteY2" fmla="*/ 1907 h 10675"/>
              <a:gd name="connsiteX3" fmla="*/ 7625 w 13614"/>
              <a:gd name="connsiteY3" fmla="*/ 9297 h 10675"/>
              <a:gd name="connsiteX4" fmla="*/ 3554 w 13614"/>
              <a:gd name="connsiteY4" fmla="*/ 10675 h 10675"/>
              <a:gd name="connsiteX5" fmla="*/ 0 w 13614"/>
              <a:gd name="connsiteY5" fmla="*/ 0 h 10675"/>
              <a:gd name="connsiteX0" fmla="*/ 0 w 13614"/>
              <a:gd name="connsiteY0" fmla="*/ 0 h 9297"/>
              <a:gd name="connsiteX1" fmla="*/ 13200 w 13614"/>
              <a:gd name="connsiteY1" fmla="*/ 1 h 9297"/>
              <a:gd name="connsiteX2" fmla="*/ 13207 w 13614"/>
              <a:gd name="connsiteY2" fmla="*/ 1907 h 9297"/>
              <a:gd name="connsiteX3" fmla="*/ 7625 w 13614"/>
              <a:gd name="connsiteY3" fmla="*/ 9297 h 9297"/>
              <a:gd name="connsiteX4" fmla="*/ 6046 w 13614"/>
              <a:gd name="connsiteY4" fmla="*/ 6699 h 9297"/>
              <a:gd name="connsiteX5" fmla="*/ 0 w 13614"/>
              <a:gd name="connsiteY5" fmla="*/ 0 h 9297"/>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216 w 10000"/>
              <a:gd name="connsiteY4" fmla="*/ 5357 h 10000"/>
              <a:gd name="connsiteX5" fmla="*/ 0 w 10000"/>
              <a:gd name="connsiteY5" fmla="*/ 0 h 10000"/>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554 w 10000"/>
              <a:gd name="connsiteY4" fmla="*/ 5145 h 10000"/>
              <a:gd name="connsiteX5" fmla="*/ 0 w 10000"/>
              <a:gd name="connsiteY5" fmla="*/ 0 h 10000"/>
              <a:gd name="connsiteX0" fmla="*/ 3 w 10003"/>
              <a:gd name="connsiteY0" fmla="*/ 0 h 10000"/>
              <a:gd name="connsiteX1" fmla="*/ 9699 w 10003"/>
              <a:gd name="connsiteY1" fmla="*/ 1 h 10000"/>
              <a:gd name="connsiteX2" fmla="*/ 9704 w 10003"/>
              <a:gd name="connsiteY2" fmla="*/ 2051 h 10000"/>
              <a:gd name="connsiteX3" fmla="*/ 5604 w 10003"/>
              <a:gd name="connsiteY3" fmla="*/ 10000 h 10000"/>
              <a:gd name="connsiteX4" fmla="*/ 2149 w 10003"/>
              <a:gd name="connsiteY4" fmla="*/ 5241 h 10000"/>
              <a:gd name="connsiteX5" fmla="*/ 3 w 10003"/>
              <a:gd name="connsiteY5" fmla="*/ 0 h 10000"/>
              <a:gd name="connsiteX0" fmla="*/ 3354 w 8525"/>
              <a:gd name="connsiteY0" fmla="*/ 1887 h 9999"/>
              <a:gd name="connsiteX1" fmla="*/ 8221 w 8525"/>
              <a:gd name="connsiteY1" fmla="*/ 0 h 9999"/>
              <a:gd name="connsiteX2" fmla="*/ 8226 w 8525"/>
              <a:gd name="connsiteY2" fmla="*/ 2050 h 9999"/>
              <a:gd name="connsiteX3" fmla="*/ 4126 w 8525"/>
              <a:gd name="connsiteY3" fmla="*/ 9999 h 9999"/>
              <a:gd name="connsiteX4" fmla="*/ 671 w 8525"/>
              <a:gd name="connsiteY4" fmla="*/ 5240 h 9999"/>
              <a:gd name="connsiteX5" fmla="*/ 3354 w 8525"/>
              <a:gd name="connsiteY5" fmla="*/ 1887 h 9999"/>
              <a:gd name="connsiteX0" fmla="*/ 4233 w 9968"/>
              <a:gd name="connsiteY0" fmla="*/ 0 h 10059"/>
              <a:gd name="connsiteX1" fmla="*/ 9612 w 9968"/>
              <a:gd name="connsiteY1" fmla="*/ 59 h 10059"/>
              <a:gd name="connsiteX2" fmla="*/ 9618 w 9968"/>
              <a:gd name="connsiteY2" fmla="*/ 2109 h 10059"/>
              <a:gd name="connsiteX3" fmla="*/ 4809 w 9968"/>
              <a:gd name="connsiteY3" fmla="*/ 10059 h 10059"/>
              <a:gd name="connsiteX4" fmla="*/ 756 w 9968"/>
              <a:gd name="connsiteY4" fmla="*/ 5300 h 10059"/>
              <a:gd name="connsiteX5" fmla="*/ 4233 w 9968"/>
              <a:gd name="connsiteY5" fmla="*/ 0 h 10059"/>
              <a:gd name="connsiteX0" fmla="*/ 3489 w 9242"/>
              <a:gd name="connsiteY0" fmla="*/ 0 h 10000"/>
              <a:gd name="connsiteX1" fmla="*/ 8885 w 9242"/>
              <a:gd name="connsiteY1" fmla="*/ 59 h 10000"/>
              <a:gd name="connsiteX2" fmla="*/ 8891 w 9242"/>
              <a:gd name="connsiteY2" fmla="*/ 2097 h 10000"/>
              <a:gd name="connsiteX3" fmla="*/ 4066 w 9242"/>
              <a:gd name="connsiteY3" fmla="*/ 10000 h 10000"/>
              <a:gd name="connsiteX4" fmla="*/ 0 w 9242"/>
              <a:gd name="connsiteY4" fmla="*/ 5269 h 10000"/>
              <a:gd name="connsiteX5" fmla="*/ 3489 w 9242"/>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012"/>
              <a:gd name="connsiteY0" fmla="*/ 0 h 10000"/>
              <a:gd name="connsiteX1" fmla="*/ 9614 w 10012"/>
              <a:gd name="connsiteY1" fmla="*/ 59 h 10000"/>
              <a:gd name="connsiteX2" fmla="*/ 9620 w 10012"/>
              <a:gd name="connsiteY2" fmla="*/ 2097 h 10000"/>
              <a:gd name="connsiteX3" fmla="*/ 4399 w 10012"/>
              <a:gd name="connsiteY3" fmla="*/ 10000 h 10000"/>
              <a:gd name="connsiteX4" fmla="*/ 0 w 10012"/>
              <a:gd name="connsiteY4" fmla="*/ 5269 h 10000"/>
              <a:gd name="connsiteX5" fmla="*/ 3775 w 10012"/>
              <a:gd name="connsiteY5" fmla="*/ 0 h 10000"/>
              <a:gd name="connsiteX0" fmla="*/ 3775 w 9625"/>
              <a:gd name="connsiteY0" fmla="*/ 0 h 10000"/>
              <a:gd name="connsiteX1" fmla="*/ 9614 w 9625"/>
              <a:gd name="connsiteY1" fmla="*/ 59 h 10000"/>
              <a:gd name="connsiteX2" fmla="*/ 9620 w 9625"/>
              <a:gd name="connsiteY2" fmla="*/ 2097 h 10000"/>
              <a:gd name="connsiteX3" fmla="*/ 4399 w 9625"/>
              <a:gd name="connsiteY3" fmla="*/ 10000 h 10000"/>
              <a:gd name="connsiteX4" fmla="*/ 0 w 9625"/>
              <a:gd name="connsiteY4" fmla="*/ 5269 h 10000"/>
              <a:gd name="connsiteX5" fmla="*/ 3775 w 9625"/>
              <a:gd name="connsiteY5" fmla="*/ 0 h 10000"/>
              <a:gd name="connsiteX0" fmla="*/ 3922 w 10000"/>
              <a:gd name="connsiteY0" fmla="*/ 0 h 10000"/>
              <a:gd name="connsiteX1" fmla="*/ 9989 w 10000"/>
              <a:gd name="connsiteY1" fmla="*/ 59 h 10000"/>
              <a:gd name="connsiteX2" fmla="*/ 9995 w 10000"/>
              <a:gd name="connsiteY2" fmla="*/ 2097 h 10000"/>
              <a:gd name="connsiteX3" fmla="*/ 4570 w 10000"/>
              <a:gd name="connsiteY3" fmla="*/ 10000 h 10000"/>
              <a:gd name="connsiteX4" fmla="*/ 0 w 10000"/>
              <a:gd name="connsiteY4" fmla="*/ 5269 h 10000"/>
              <a:gd name="connsiteX5" fmla="*/ 3922 w 10000"/>
              <a:gd name="connsiteY5" fmla="*/ 0 h 10000"/>
              <a:gd name="connsiteX0" fmla="*/ 3922 w 9995"/>
              <a:gd name="connsiteY0" fmla="*/ 0 h 10000"/>
              <a:gd name="connsiteX1" fmla="*/ 9989 w 9995"/>
              <a:gd name="connsiteY1" fmla="*/ 59 h 10000"/>
              <a:gd name="connsiteX2" fmla="*/ 9995 w 9995"/>
              <a:gd name="connsiteY2" fmla="*/ 2097 h 10000"/>
              <a:gd name="connsiteX3" fmla="*/ 4570 w 9995"/>
              <a:gd name="connsiteY3" fmla="*/ 10000 h 10000"/>
              <a:gd name="connsiteX4" fmla="*/ 0 w 9995"/>
              <a:gd name="connsiteY4" fmla="*/ 5269 h 10000"/>
              <a:gd name="connsiteX5" fmla="*/ 3922 w 9995"/>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5 w 11993"/>
              <a:gd name="connsiteY0" fmla="*/ 0 h 10359"/>
              <a:gd name="connsiteX1" fmla="*/ 11987 w 11993"/>
              <a:gd name="connsiteY1" fmla="*/ 418 h 10359"/>
              <a:gd name="connsiteX2" fmla="*/ 11993 w 11993"/>
              <a:gd name="connsiteY2" fmla="*/ 2456 h 10359"/>
              <a:gd name="connsiteX3" fmla="*/ 6565 w 11993"/>
              <a:gd name="connsiteY3" fmla="*/ 10359 h 10359"/>
              <a:gd name="connsiteX4" fmla="*/ 1993 w 11993"/>
              <a:gd name="connsiteY4" fmla="*/ 5628 h 10359"/>
              <a:gd name="connsiteX5" fmla="*/ 5 w 11993"/>
              <a:gd name="connsiteY5" fmla="*/ 0 h 10359"/>
              <a:gd name="connsiteX0" fmla="*/ 5 w 11993"/>
              <a:gd name="connsiteY0" fmla="*/ 0 h 10359"/>
              <a:gd name="connsiteX1" fmla="*/ 8993 w 11993"/>
              <a:gd name="connsiteY1" fmla="*/ 1949 h 10359"/>
              <a:gd name="connsiteX2" fmla="*/ 11993 w 11993"/>
              <a:gd name="connsiteY2" fmla="*/ 2456 h 10359"/>
              <a:gd name="connsiteX3" fmla="*/ 6565 w 11993"/>
              <a:gd name="connsiteY3" fmla="*/ 10359 h 10359"/>
              <a:gd name="connsiteX4" fmla="*/ 1993 w 11993"/>
              <a:gd name="connsiteY4" fmla="*/ 5628 h 10359"/>
              <a:gd name="connsiteX5" fmla="*/ 5 w 11993"/>
              <a:gd name="connsiteY5" fmla="*/ 0 h 10359"/>
              <a:gd name="connsiteX0" fmla="*/ 5 w 13133"/>
              <a:gd name="connsiteY0" fmla="*/ 0 h 10359"/>
              <a:gd name="connsiteX1" fmla="*/ 8993 w 13133"/>
              <a:gd name="connsiteY1" fmla="*/ 1949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94"/>
              <a:gd name="connsiteY0" fmla="*/ 0 h 10359"/>
              <a:gd name="connsiteX1" fmla="*/ 9388 w 13194"/>
              <a:gd name="connsiteY1" fmla="*/ 293 h 10359"/>
              <a:gd name="connsiteX2" fmla="*/ 13194 w 13194"/>
              <a:gd name="connsiteY2" fmla="*/ 4908 h 10359"/>
              <a:gd name="connsiteX3" fmla="*/ 6565 w 13194"/>
              <a:gd name="connsiteY3" fmla="*/ 10359 h 10359"/>
              <a:gd name="connsiteX4" fmla="*/ 1993 w 13194"/>
              <a:gd name="connsiteY4" fmla="*/ 5628 h 10359"/>
              <a:gd name="connsiteX5" fmla="*/ 5 w 13194"/>
              <a:gd name="connsiteY5" fmla="*/ 0 h 10359"/>
              <a:gd name="connsiteX0" fmla="*/ 5 w 13194"/>
              <a:gd name="connsiteY0" fmla="*/ 0 h 7095"/>
              <a:gd name="connsiteX1" fmla="*/ 9388 w 13194"/>
              <a:gd name="connsiteY1" fmla="*/ 293 h 7095"/>
              <a:gd name="connsiteX2" fmla="*/ 13194 w 13194"/>
              <a:gd name="connsiteY2" fmla="*/ 4908 h 7095"/>
              <a:gd name="connsiteX3" fmla="*/ 6322 w 13194"/>
              <a:gd name="connsiteY3" fmla="*/ 7095 h 7095"/>
              <a:gd name="connsiteX4" fmla="*/ 1993 w 13194"/>
              <a:gd name="connsiteY4" fmla="*/ 5628 h 7095"/>
              <a:gd name="connsiteX5" fmla="*/ 5 w 13194"/>
              <a:gd name="connsiteY5" fmla="*/ 0 h 7095"/>
              <a:gd name="connsiteX0" fmla="*/ 36 w 10032"/>
              <a:gd name="connsiteY0" fmla="*/ 0 h 10177"/>
              <a:gd name="connsiteX1" fmla="*/ 7147 w 10032"/>
              <a:gd name="connsiteY1" fmla="*/ 413 h 10177"/>
              <a:gd name="connsiteX2" fmla="*/ 10032 w 10032"/>
              <a:gd name="connsiteY2" fmla="*/ 6918 h 10177"/>
              <a:gd name="connsiteX3" fmla="*/ 4824 w 10032"/>
              <a:gd name="connsiteY3" fmla="*/ 10000 h 10177"/>
              <a:gd name="connsiteX4" fmla="*/ 0 w 10032"/>
              <a:gd name="connsiteY4" fmla="*/ 10177 h 10177"/>
              <a:gd name="connsiteX5" fmla="*/ 36 w 10032"/>
              <a:gd name="connsiteY5" fmla="*/ 0 h 10177"/>
              <a:gd name="connsiteX0" fmla="*/ 67 w 10063"/>
              <a:gd name="connsiteY0" fmla="*/ 0 h 10177"/>
              <a:gd name="connsiteX1" fmla="*/ 7178 w 10063"/>
              <a:gd name="connsiteY1" fmla="*/ 413 h 10177"/>
              <a:gd name="connsiteX2" fmla="*/ 10063 w 10063"/>
              <a:gd name="connsiteY2" fmla="*/ 6918 h 10177"/>
              <a:gd name="connsiteX3" fmla="*/ 4855 w 10063"/>
              <a:gd name="connsiteY3" fmla="*/ 10000 h 10177"/>
              <a:gd name="connsiteX4" fmla="*/ 31 w 10063"/>
              <a:gd name="connsiteY4" fmla="*/ 10177 h 10177"/>
              <a:gd name="connsiteX5" fmla="*/ 67 w 10063"/>
              <a:gd name="connsiteY5" fmla="*/ 0 h 10177"/>
              <a:gd name="connsiteX0" fmla="*/ 36 w 10032"/>
              <a:gd name="connsiteY0" fmla="*/ 0 h 10177"/>
              <a:gd name="connsiteX1" fmla="*/ 7147 w 10032"/>
              <a:gd name="connsiteY1" fmla="*/ 413 h 10177"/>
              <a:gd name="connsiteX2" fmla="*/ 10032 w 10032"/>
              <a:gd name="connsiteY2" fmla="*/ 6918 h 10177"/>
              <a:gd name="connsiteX3" fmla="*/ 4824 w 10032"/>
              <a:gd name="connsiteY3" fmla="*/ 10000 h 10177"/>
              <a:gd name="connsiteX4" fmla="*/ 0 w 10032"/>
              <a:gd name="connsiteY4" fmla="*/ 10177 h 10177"/>
              <a:gd name="connsiteX5" fmla="*/ 36 w 10032"/>
              <a:gd name="connsiteY5" fmla="*/ 0 h 10177"/>
              <a:gd name="connsiteX0" fmla="*/ 13 w 10009"/>
              <a:gd name="connsiteY0" fmla="*/ 0 h 10133"/>
              <a:gd name="connsiteX1" fmla="*/ 7124 w 10009"/>
              <a:gd name="connsiteY1" fmla="*/ 413 h 10133"/>
              <a:gd name="connsiteX2" fmla="*/ 10009 w 10009"/>
              <a:gd name="connsiteY2" fmla="*/ 6918 h 10133"/>
              <a:gd name="connsiteX3" fmla="*/ 4801 w 10009"/>
              <a:gd name="connsiteY3" fmla="*/ 10000 h 10133"/>
              <a:gd name="connsiteX4" fmla="*/ 0 w 10009"/>
              <a:gd name="connsiteY4" fmla="*/ 10133 h 10133"/>
              <a:gd name="connsiteX5" fmla="*/ 13 w 10009"/>
              <a:gd name="connsiteY5" fmla="*/ 0 h 10133"/>
              <a:gd name="connsiteX0" fmla="*/ 4 w 10023"/>
              <a:gd name="connsiteY0" fmla="*/ 0 h 10089"/>
              <a:gd name="connsiteX1" fmla="*/ 7138 w 10023"/>
              <a:gd name="connsiteY1" fmla="*/ 369 h 10089"/>
              <a:gd name="connsiteX2" fmla="*/ 10023 w 10023"/>
              <a:gd name="connsiteY2" fmla="*/ 6874 h 10089"/>
              <a:gd name="connsiteX3" fmla="*/ 4815 w 10023"/>
              <a:gd name="connsiteY3" fmla="*/ 9956 h 10089"/>
              <a:gd name="connsiteX4" fmla="*/ 14 w 10023"/>
              <a:gd name="connsiteY4" fmla="*/ 10089 h 10089"/>
              <a:gd name="connsiteX5" fmla="*/ 4 w 10023"/>
              <a:gd name="connsiteY5" fmla="*/ 0 h 10089"/>
              <a:gd name="connsiteX0" fmla="*/ 25 w 10044"/>
              <a:gd name="connsiteY0" fmla="*/ 0 h 10089"/>
              <a:gd name="connsiteX1" fmla="*/ 7159 w 10044"/>
              <a:gd name="connsiteY1" fmla="*/ 369 h 10089"/>
              <a:gd name="connsiteX2" fmla="*/ 10044 w 10044"/>
              <a:gd name="connsiteY2" fmla="*/ 6874 h 10089"/>
              <a:gd name="connsiteX3" fmla="*/ 4836 w 10044"/>
              <a:gd name="connsiteY3" fmla="*/ 9956 h 10089"/>
              <a:gd name="connsiteX4" fmla="*/ 0 w 10044"/>
              <a:gd name="connsiteY4" fmla="*/ 10089 h 10089"/>
              <a:gd name="connsiteX5" fmla="*/ 25 w 10044"/>
              <a:gd name="connsiteY5" fmla="*/ 0 h 10089"/>
              <a:gd name="connsiteX0" fmla="*/ 5 w 10024"/>
              <a:gd name="connsiteY0" fmla="*/ 0 h 10111"/>
              <a:gd name="connsiteX1" fmla="*/ 7139 w 10024"/>
              <a:gd name="connsiteY1" fmla="*/ 369 h 10111"/>
              <a:gd name="connsiteX2" fmla="*/ 10024 w 10024"/>
              <a:gd name="connsiteY2" fmla="*/ 6874 h 10111"/>
              <a:gd name="connsiteX3" fmla="*/ 4816 w 10024"/>
              <a:gd name="connsiteY3" fmla="*/ 9956 h 10111"/>
              <a:gd name="connsiteX4" fmla="*/ 15 w 10024"/>
              <a:gd name="connsiteY4" fmla="*/ 10111 h 10111"/>
              <a:gd name="connsiteX5" fmla="*/ 5 w 10024"/>
              <a:gd name="connsiteY5" fmla="*/ 0 h 1011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3 w 10034"/>
              <a:gd name="connsiteY0" fmla="*/ 0 h 10513"/>
              <a:gd name="connsiteX1" fmla="*/ 7149 w 10034"/>
              <a:gd name="connsiteY1" fmla="*/ 501 h 10513"/>
              <a:gd name="connsiteX2" fmla="*/ 10034 w 10034"/>
              <a:gd name="connsiteY2" fmla="*/ 7006 h 10513"/>
              <a:gd name="connsiteX3" fmla="*/ 25 w 10034"/>
              <a:gd name="connsiteY3" fmla="*/ 10243 h 10513"/>
              <a:gd name="connsiteX4" fmla="*/ 3 w 10034"/>
              <a:gd name="connsiteY4" fmla="*/ 0 h 10513"/>
              <a:gd name="connsiteX0" fmla="*/ 24 w 10009"/>
              <a:gd name="connsiteY0" fmla="*/ 0 h 10447"/>
              <a:gd name="connsiteX1" fmla="*/ 7124 w 10009"/>
              <a:gd name="connsiteY1" fmla="*/ 435 h 10447"/>
              <a:gd name="connsiteX2" fmla="*/ 10009 w 10009"/>
              <a:gd name="connsiteY2" fmla="*/ 6940 h 10447"/>
              <a:gd name="connsiteX3" fmla="*/ 0 w 10009"/>
              <a:gd name="connsiteY3" fmla="*/ 10177 h 10447"/>
              <a:gd name="connsiteX4" fmla="*/ 24 w 10009"/>
              <a:gd name="connsiteY4" fmla="*/ 0 h 10447"/>
              <a:gd name="connsiteX0" fmla="*/ 12 w 10009"/>
              <a:gd name="connsiteY0" fmla="*/ 0 h 10425"/>
              <a:gd name="connsiteX1" fmla="*/ 7124 w 10009"/>
              <a:gd name="connsiteY1" fmla="*/ 413 h 10425"/>
              <a:gd name="connsiteX2" fmla="*/ 10009 w 10009"/>
              <a:gd name="connsiteY2" fmla="*/ 6918 h 10425"/>
              <a:gd name="connsiteX3" fmla="*/ 0 w 10009"/>
              <a:gd name="connsiteY3" fmla="*/ 10155 h 10425"/>
              <a:gd name="connsiteX4" fmla="*/ 12 w 10009"/>
              <a:gd name="connsiteY4" fmla="*/ 0 h 10425"/>
              <a:gd name="connsiteX0" fmla="*/ 5 w 10014"/>
              <a:gd name="connsiteY0" fmla="*/ 0 h 10403"/>
              <a:gd name="connsiteX1" fmla="*/ 7129 w 10014"/>
              <a:gd name="connsiteY1" fmla="*/ 391 h 10403"/>
              <a:gd name="connsiteX2" fmla="*/ 10014 w 10014"/>
              <a:gd name="connsiteY2" fmla="*/ 6896 h 10403"/>
              <a:gd name="connsiteX3" fmla="*/ 5 w 10014"/>
              <a:gd name="connsiteY3" fmla="*/ 10133 h 10403"/>
              <a:gd name="connsiteX4" fmla="*/ 5 w 10014"/>
              <a:gd name="connsiteY4" fmla="*/ 0 h 10403"/>
              <a:gd name="connsiteX0" fmla="*/ 23 w 10009"/>
              <a:gd name="connsiteY0" fmla="*/ 0 h 10447"/>
              <a:gd name="connsiteX1" fmla="*/ 7124 w 10009"/>
              <a:gd name="connsiteY1" fmla="*/ 435 h 10447"/>
              <a:gd name="connsiteX2" fmla="*/ 10009 w 10009"/>
              <a:gd name="connsiteY2" fmla="*/ 6940 h 10447"/>
              <a:gd name="connsiteX3" fmla="*/ 0 w 10009"/>
              <a:gd name="connsiteY3" fmla="*/ 10177 h 10447"/>
              <a:gd name="connsiteX4" fmla="*/ 23 w 10009"/>
              <a:gd name="connsiteY4" fmla="*/ 0 h 10447"/>
              <a:gd name="connsiteX0" fmla="*/ 5 w 10014"/>
              <a:gd name="connsiteY0" fmla="*/ 0 h 10403"/>
              <a:gd name="connsiteX1" fmla="*/ 7129 w 10014"/>
              <a:gd name="connsiteY1" fmla="*/ 391 h 10403"/>
              <a:gd name="connsiteX2" fmla="*/ 10014 w 10014"/>
              <a:gd name="connsiteY2" fmla="*/ 6896 h 10403"/>
              <a:gd name="connsiteX3" fmla="*/ 5 w 10014"/>
              <a:gd name="connsiteY3" fmla="*/ 10133 h 10403"/>
              <a:gd name="connsiteX4" fmla="*/ 5 w 10014"/>
              <a:gd name="connsiteY4" fmla="*/ 0 h 10403"/>
              <a:gd name="connsiteX0" fmla="*/ 46 w 10055"/>
              <a:gd name="connsiteY0" fmla="*/ 0 h 10383"/>
              <a:gd name="connsiteX1" fmla="*/ 7170 w 10055"/>
              <a:gd name="connsiteY1" fmla="*/ 391 h 10383"/>
              <a:gd name="connsiteX2" fmla="*/ 10055 w 10055"/>
              <a:gd name="connsiteY2" fmla="*/ 6896 h 10383"/>
              <a:gd name="connsiteX3" fmla="*/ 0 w 10055"/>
              <a:gd name="connsiteY3" fmla="*/ 10111 h 10383"/>
              <a:gd name="connsiteX4" fmla="*/ 46 w 10055"/>
              <a:gd name="connsiteY4" fmla="*/ 0 h 10383"/>
              <a:gd name="connsiteX0" fmla="*/ 58 w 10067"/>
              <a:gd name="connsiteY0" fmla="*/ 0 h 10444"/>
              <a:gd name="connsiteX1" fmla="*/ 7182 w 10067"/>
              <a:gd name="connsiteY1" fmla="*/ 391 h 10444"/>
              <a:gd name="connsiteX2" fmla="*/ 10067 w 10067"/>
              <a:gd name="connsiteY2" fmla="*/ 6896 h 10444"/>
              <a:gd name="connsiteX3" fmla="*/ 0 w 10067"/>
              <a:gd name="connsiteY3" fmla="*/ 10177 h 10444"/>
              <a:gd name="connsiteX4" fmla="*/ 58 w 10067"/>
              <a:gd name="connsiteY4" fmla="*/ 0 h 10444"/>
              <a:gd name="connsiteX0" fmla="*/ 3 w 10012"/>
              <a:gd name="connsiteY0" fmla="*/ 0 h 10424"/>
              <a:gd name="connsiteX1" fmla="*/ 7127 w 10012"/>
              <a:gd name="connsiteY1" fmla="*/ 391 h 10424"/>
              <a:gd name="connsiteX2" fmla="*/ 10012 w 10012"/>
              <a:gd name="connsiteY2" fmla="*/ 6896 h 10424"/>
              <a:gd name="connsiteX3" fmla="*/ 72 w 10012"/>
              <a:gd name="connsiteY3" fmla="*/ 10155 h 10424"/>
              <a:gd name="connsiteX4" fmla="*/ 3 w 10012"/>
              <a:gd name="connsiteY4" fmla="*/ 0 h 10424"/>
              <a:gd name="connsiteX0" fmla="*/ 46 w 10055"/>
              <a:gd name="connsiteY0" fmla="*/ 0 h 10424"/>
              <a:gd name="connsiteX1" fmla="*/ 7170 w 10055"/>
              <a:gd name="connsiteY1" fmla="*/ 391 h 10424"/>
              <a:gd name="connsiteX2" fmla="*/ 10055 w 10055"/>
              <a:gd name="connsiteY2" fmla="*/ 6896 h 10424"/>
              <a:gd name="connsiteX3" fmla="*/ 0 w 10055"/>
              <a:gd name="connsiteY3" fmla="*/ 10155 h 10424"/>
              <a:gd name="connsiteX4" fmla="*/ 46 w 10055"/>
              <a:gd name="connsiteY4" fmla="*/ 0 h 10424"/>
              <a:gd name="connsiteX0" fmla="*/ 11 w 10020"/>
              <a:gd name="connsiteY0" fmla="*/ 0 h 10424"/>
              <a:gd name="connsiteX1" fmla="*/ 7135 w 10020"/>
              <a:gd name="connsiteY1" fmla="*/ 391 h 10424"/>
              <a:gd name="connsiteX2" fmla="*/ 10020 w 10020"/>
              <a:gd name="connsiteY2" fmla="*/ 6896 h 10424"/>
              <a:gd name="connsiteX3" fmla="*/ 0 w 10020"/>
              <a:gd name="connsiteY3" fmla="*/ 10155 h 10424"/>
              <a:gd name="connsiteX4" fmla="*/ 11 w 10020"/>
              <a:gd name="connsiteY4" fmla="*/ 0 h 10424"/>
              <a:gd name="connsiteX0" fmla="*/ 11 w 10020"/>
              <a:gd name="connsiteY0" fmla="*/ 0 h 11159"/>
              <a:gd name="connsiteX1" fmla="*/ 7135 w 10020"/>
              <a:gd name="connsiteY1" fmla="*/ 391 h 11159"/>
              <a:gd name="connsiteX2" fmla="*/ 10020 w 10020"/>
              <a:gd name="connsiteY2" fmla="*/ 6896 h 11159"/>
              <a:gd name="connsiteX3" fmla="*/ 0 w 10020"/>
              <a:gd name="connsiteY3" fmla="*/ 10155 h 11159"/>
              <a:gd name="connsiteX4" fmla="*/ 11 w 10020"/>
              <a:gd name="connsiteY4" fmla="*/ 0 h 11159"/>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0" h="11460">
                <a:moveTo>
                  <a:pt x="11" y="0"/>
                </a:moveTo>
                <a:cubicBezTo>
                  <a:pt x="914" y="1444"/>
                  <a:pt x="3709" y="5463"/>
                  <a:pt x="7135" y="391"/>
                </a:cubicBezTo>
                <a:lnTo>
                  <a:pt x="10020" y="6896"/>
                </a:lnTo>
                <a:cubicBezTo>
                  <a:pt x="8061" y="10435"/>
                  <a:pt x="4250" y="13194"/>
                  <a:pt x="0" y="10155"/>
                </a:cubicBezTo>
                <a:cubicBezTo>
                  <a:pt x="18" y="5066"/>
                  <a:pt x="-7" y="5088"/>
                  <a:pt x="11" y="0"/>
                </a:cubicBezTo>
                <a:close/>
              </a:path>
            </a:pathLst>
          </a:custGeom>
          <a:solidFill>
            <a:schemeClr val="accent4"/>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bg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a:t>
            </a:r>
            <a:br>
              <a:rPr lang="da-DK" dirty="0"/>
            </a:br>
            <a:r>
              <a:rPr lang="da-DK" dirty="0"/>
              <a:t>billede i det grafiske element eller ved at trække</a:t>
            </a:r>
            <a:br>
              <a:rPr lang="da-DK" dirty="0"/>
            </a:br>
            <a:r>
              <a:rPr lang="da-DK" dirty="0"/>
              <a:t>og slippe 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p:txBody>
      </p:sp>
      <p:sp>
        <p:nvSpPr>
          <p:cNvPr id="14" name="Titel 1">
            <a:extLst>
              <a:ext uri="{FF2B5EF4-FFF2-40B4-BE49-F238E27FC236}">
                <a16:creationId xmlns:a16="http://schemas.microsoft.com/office/drawing/2014/main" id="{76617A3F-7AFB-E847-A694-0AF46C4BAA9E}"/>
              </a:ext>
            </a:extLst>
          </p:cNvPr>
          <p:cNvSpPr>
            <a:spLocks noGrp="1"/>
          </p:cNvSpPr>
          <p:nvPr>
            <p:ph type="title"/>
          </p:nvPr>
        </p:nvSpPr>
        <p:spPr>
          <a:xfrm>
            <a:off x="479425" y="441325"/>
            <a:ext cx="4160308" cy="1844675"/>
          </a:xfrm>
        </p:spPr>
        <p:txBody>
          <a:bodyPr/>
          <a:lstStyle>
            <a:lvl1pPr>
              <a:defRPr>
                <a:solidFill>
                  <a:schemeClr val="bg1"/>
                </a:solidFill>
              </a:defRPr>
            </a:lvl1pPr>
          </a:lstStyle>
          <a:p>
            <a:r>
              <a:rPr lang="da-DK"/>
              <a:t>Klik for at redigere i master</a:t>
            </a:r>
            <a:endParaRPr lang="da-DK" dirty="0"/>
          </a:p>
        </p:txBody>
      </p:sp>
      <p:pic>
        <p:nvPicPr>
          <p:cNvPr id="8" name="Billede 7" descr="Et billede, der indeholder tegning&#10;&#10;Automatisk genereret beskrivelse">
            <a:extLst>
              <a:ext uri="{FF2B5EF4-FFF2-40B4-BE49-F238E27FC236}">
                <a16:creationId xmlns:a16="http://schemas.microsoft.com/office/drawing/2014/main" id="{A1BD54AD-7520-7F41-81AA-0542FD568769}"/>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980095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ort budskab m billede i grafik - Blomme">
    <p:bg>
      <p:bgPr>
        <a:solidFill>
          <a:srgbClr val="40203F"/>
        </a:solid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bg1"/>
                </a:solidFill>
              </a:defRPr>
            </a:lvl1pPr>
          </a:lstStyle>
          <a:p>
            <a:fld id="{83BDE002-4D08-984E-9A17-29A299F2E8E5}" type="datetimeFigureOut">
              <a:rPr lang="da-DK" smtClean="0"/>
              <a:pPr/>
              <a:t>21-01-2025</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bg1"/>
                </a:solidFill>
              </a:defRPr>
            </a:lvl1pPr>
          </a:lstStyle>
          <a:p>
            <a:endParaRPr lang="da-DK" dirty="0"/>
          </a:p>
        </p:txBody>
      </p:sp>
      <p:sp>
        <p:nvSpPr>
          <p:cNvPr id="12" name="Pladsholder til billede 7">
            <a:extLst>
              <a:ext uri="{FF2B5EF4-FFF2-40B4-BE49-F238E27FC236}">
                <a16:creationId xmlns:a16="http://schemas.microsoft.com/office/drawing/2014/main" id="{290C99C2-88B0-974B-99D9-33378FBDF03E}"/>
              </a:ext>
            </a:extLst>
          </p:cNvPr>
          <p:cNvSpPr>
            <a:spLocks noGrp="1"/>
          </p:cNvSpPr>
          <p:nvPr>
            <p:ph type="pic" sz="quarter" idx="16" hasCustomPrompt="1"/>
          </p:nvPr>
        </p:nvSpPr>
        <p:spPr>
          <a:xfrm>
            <a:off x="-53790" y="1059109"/>
            <a:ext cx="7785965" cy="4659291"/>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43 w 13233"/>
              <a:gd name="connsiteY1" fmla="*/ 37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24 w 13233"/>
              <a:gd name="connsiteY1" fmla="*/ 485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9"/>
              <a:gd name="connsiteY0" fmla="*/ 0 h 10676"/>
              <a:gd name="connsiteX1" fmla="*/ 13239 w 13239"/>
              <a:gd name="connsiteY1" fmla="*/ 37 h 10676"/>
              <a:gd name="connsiteX2" fmla="*/ 13233 w 13239"/>
              <a:gd name="connsiteY2" fmla="*/ 7224 h 10676"/>
              <a:gd name="connsiteX3" fmla="*/ 9638 w 13239"/>
              <a:gd name="connsiteY3" fmla="*/ 10676 h 10676"/>
              <a:gd name="connsiteX4" fmla="*/ 3554 w 13239"/>
              <a:gd name="connsiteY4" fmla="*/ 10675 h 10676"/>
              <a:gd name="connsiteX5" fmla="*/ 0 w 13239"/>
              <a:gd name="connsiteY5" fmla="*/ 0 h 10676"/>
              <a:gd name="connsiteX0" fmla="*/ 0 w 14181"/>
              <a:gd name="connsiteY0" fmla="*/ 0 h 10676"/>
              <a:gd name="connsiteX1" fmla="*/ 13239 w 14181"/>
              <a:gd name="connsiteY1" fmla="*/ 37 h 10676"/>
              <a:gd name="connsiteX2" fmla="*/ 13265 w 14181"/>
              <a:gd name="connsiteY2" fmla="*/ 1871 h 10676"/>
              <a:gd name="connsiteX3" fmla="*/ 13233 w 14181"/>
              <a:gd name="connsiteY3" fmla="*/ 7224 h 10676"/>
              <a:gd name="connsiteX4" fmla="*/ 9638 w 14181"/>
              <a:gd name="connsiteY4" fmla="*/ 10676 h 10676"/>
              <a:gd name="connsiteX5" fmla="*/ 3554 w 14181"/>
              <a:gd name="connsiteY5" fmla="*/ 10675 h 10676"/>
              <a:gd name="connsiteX6" fmla="*/ 0 w 14181"/>
              <a:gd name="connsiteY6" fmla="*/ 0 h 10676"/>
              <a:gd name="connsiteX0" fmla="*/ 0 w 14166"/>
              <a:gd name="connsiteY0" fmla="*/ 0 h 10676"/>
              <a:gd name="connsiteX1" fmla="*/ 13239 w 14166"/>
              <a:gd name="connsiteY1" fmla="*/ 37 h 10676"/>
              <a:gd name="connsiteX2" fmla="*/ 13207 w 14166"/>
              <a:gd name="connsiteY2" fmla="*/ 1907 h 10676"/>
              <a:gd name="connsiteX3" fmla="*/ 13233 w 14166"/>
              <a:gd name="connsiteY3" fmla="*/ 7224 h 10676"/>
              <a:gd name="connsiteX4" fmla="*/ 9638 w 14166"/>
              <a:gd name="connsiteY4" fmla="*/ 10676 h 10676"/>
              <a:gd name="connsiteX5" fmla="*/ 3554 w 14166"/>
              <a:gd name="connsiteY5" fmla="*/ 10675 h 10676"/>
              <a:gd name="connsiteX6" fmla="*/ 0 w 14166"/>
              <a:gd name="connsiteY6" fmla="*/ 0 h 10676"/>
              <a:gd name="connsiteX0" fmla="*/ 0 w 13448"/>
              <a:gd name="connsiteY0" fmla="*/ 0 h 10676"/>
              <a:gd name="connsiteX1" fmla="*/ 13239 w 13448"/>
              <a:gd name="connsiteY1" fmla="*/ 37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58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00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207"/>
              <a:gd name="connsiteY0" fmla="*/ 0 h 10676"/>
              <a:gd name="connsiteX1" fmla="*/ 13200 w 13207"/>
              <a:gd name="connsiteY1" fmla="*/ 1 h 10676"/>
              <a:gd name="connsiteX2" fmla="*/ 13207 w 13207"/>
              <a:gd name="connsiteY2" fmla="*/ 1907 h 10676"/>
              <a:gd name="connsiteX3" fmla="*/ 10377 w 13207"/>
              <a:gd name="connsiteY3" fmla="*/ 6866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6"/>
              <a:gd name="connsiteX1" fmla="*/ 13200 w 13207"/>
              <a:gd name="connsiteY1" fmla="*/ 1 h 10676"/>
              <a:gd name="connsiteX2" fmla="*/ 13207 w 13207"/>
              <a:gd name="connsiteY2" fmla="*/ 1907 h 10676"/>
              <a:gd name="connsiteX3" fmla="*/ 8134 w 13207"/>
              <a:gd name="connsiteY3" fmla="*/ 6329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5996 w 13207"/>
              <a:gd name="connsiteY4" fmla="*/ 8509 h 10675"/>
              <a:gd name="connsiteX5" fmla="*/ 3554 w 13207"/>
              <a:gd name="connsiteY5" fmla="*/ 10675 h 10675"/>
              <a:gd name="connsiteX6" fmla="*/ 0 w 13207"/>
              <a:gd name="connsiteY6" fmla="*/ 0 h 10675"/>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7625 w 13207"/>
              <a:gd name="connsiteY4" fmla="*/ 9297 h 10675"/>
              <a:gd name="connsiteX5" fmla="*/ 3554 w 13207"/>
              <a:gd name="connsiteY5" fmla="*/ 10675 h 10675"/>
              <a:gd name="connsiteX6" fmla="*/ 0 w 13207"/>
              <a:gd name="connsiteY6" fmla="*/ 0 h 10675"/>
              <a:gd name="connsiteX0" fmla="*/ 0 w 13614"/>
              <a:gd name="connsiteY0" fmla="*/ 0 h 10675"/>
              <a:gd name="connsiteX1" fmla="*/ 13200 w 13614"/>
              <a:gd name="connsiteY1" fmla="*/ 1 h 10675"/>
              <a:gd name="connsiteX2" fmla="*/ 13207 w 13614"/>
              <a:gd name="connsiteY2" fmla="*/ 1907 h 10675"/>
              <a:gd name="connsiteX3" fmla="*/ 7625 w 13614"/>
              <a:gd name="connsiteY3" fmla="*/ 9297 h 10675"/>
              <a:gd name="connsiteX4" fmla="*/ 3554 w 13614"/>
              <a:gd name="connsiteY4" fmla="*/ 10675 h 10675"/>
              <a:gd name="connsiteX5" fmla="*/ 0 w 13614"/>
              <a:gd name="connsiteY5" fmla="*/ 0 h 10675"/>
              <a:gd name="connsiteX0" fmla="*/ 0 w 13614"/>
              <a:gd name="connsiteY0" fmla="*/ 0 h 9297"/>
              <a:gd name="connsiteX1" fmla="*/ 13200 w 13614"/>
              <a:gd name="connsiteY1" fmla="*/ 1 h 9297"/>
              <a:gd name="connsiteX2" fmla="*/ 13207 w 13614"/>
              <a:gd name="connsiteY2" fmla="*/ 1907 h 9297"/>
              <a:gd name="connsiteX3" fmla="*/ 7625 w 13614"/>
              <a:gd name="connsiteY3" fmla="*/ 9297 h 9297"/>
              <a:gd name="connsiteX4" fmla="*/ 6046 w 13614"/>
              <a:gd name="connsiteY4" fmla="*/ 6699 h 9297"/>
              <a:gd name="connsiteX5" fmla="*/ 0 w 13614"/>
              <a:gd name="connsiteY5" fmla="*/ 0 h 9297"/>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216 w 10000"/>
              <a:gd name="connsiteY4" fmla="*/ 5357 h 10000"/>
              <a:gd name="connsiteX5" fmla="*/ 0 w 10000"/>
              <a:gd name="connsiteY5" fmla="*/ 0 h 10000"/>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554 w 10000"/>
              <a:gd name="connsiteY4" fmla="*/ 5145 h 10000"/>
              <a:gd name="connsiteX5" fmla="*/ 0 w 10000"/>
              <a:gd name="connsiteY5" fmla="*/ 0 h 10000"/>
              <a:gd name="connsiteX0" fmla="*/ 3 w 10003"/>
              <a:gd name="connsiteY0" fmla="*/ 0 h 10000"/>
              <a:gd name="connsiteX1" fmla="*/ 9699 w 10003"/>
              <a:gd name="connsiteY1" fmla="*/ 1 h 10000"/>
              <a:gd name="connsiteX2" fmla="*/ 9704 w 10003"/>
              <a:gd name="connsiteY2" fmla="*/ 2051 h 10000"/>
              <a:gd name="connsiteX3" fmla="*/ 5604 w 10003"/>
              <a:gd name="connsiteY3" fmla="*/ 10000 h 10000"/>
              <a:gd name="connsiteX4" fmla="*/ 2149 w 10003"/>
              <a:gd name="connsiteY4" fmla="*/ 5241 h 10000"/>
              <a:gd name="connsiteX5" fmla="*/ 3 w 10003"/>
              <a:gd name="connsiteY5" fmla="*/ 0 h 10000"/>
              <a:gd name="connsiteX0" fmla="*/ 3354 w 8525"/>
              <a:gd name="connsiteY0" fmla="*/ 1887 h 9999"/>
              <a:gd name="connsiteX1" fmla="*/ 8221 w 8525"/>
              <a:gd name="connsiteY1" fmla="*/ 0 h 9999"/>
              <a:gd name="connsiteX2" fmla="*/ 8226 w 8525"/>
              <a:gd name="connsiteY2" fmla="*/ 2050 h 9999"/>
              <a:gd name="connsiteX3" fmla="*/ 4126 w 8525"/>
              <a:gd name="connsiteY3" fmla="*/ 9999 h 9999"/>
              <a:gd name="connsiteX4" fmla="*/ 671 w 8525"/>
              <a:gd name="connsiteY4" fmla="*/ 5240 h 9999"/>
              <a:gd name="connsiteX5" fmla="*/ 3354 w 8525"/>
              <a:gd name="connsiteY5" fmla="*/ 1887 h 9999"/>
              <a:gd name="connsiteX0" fmla="*/ 4233 w 9968"/>
              <a:gd name="connsiteY0" fmla="*/ 0 h 10059"/>
              <a:gd name="connsiteX1" fmla="*/ 9612 w 9968"/>
              <a:gd name="connsiteY1" fmla="*/ 59 h 10059"/>
              <a:gd name="connsiteX2" fmla="*/ 9618 w 9968"/>
              <a:gd name="connsiteY2" fmla="*/ 2109 h 10059"/>
              <a:gd name="connsiteX3" fmla="*/ 4809 w 9968"/>
              <a:gd name="connsiteY3" fmla="*/ 10059 h 10059"/>
              <a:gd name="connsiteX4" fmla="*/ 756 w 9968"/>
              <a:gd name="connsiteY4" fmla="*/ 5300 h 10059"/>
              <a:gd name="connsiteX5" fmla="*/ 4233 w 9968"/>
              <a:gd name="connsiteY5" fmla="*/ 0 h 10059"/>
              <a:gd name="connsiteX0" fmla="*/ 3489 w 9242"/>
              <a:gd name="connsiteY0" fmla="*/ 0 h 10000"/>
              <a:gd name="connsiteX1" fmla="*/ 8885 w 9242"/>
              <a:gd name="connsiteY1" fmla="*/ 59 h 10000"/>
              <a:gd name="connsiteX2" fmla="*/ 8891 w 9242"/>
              <a:gd name="connsiteY2" fmla="*/ 2097 h 10000"/>
              <a:gd name="connsiteX3" fmla="*/ 4066 w 9242"/>
              <a:gd name="connsiteY3" fmla="*/ 10000 h 10000"/>
              <a:gd name="connsiteX4" fmla="*/ 0 w 9242"/>
              <a:gd name="connsiteY4" fmla="*/ 5269 h 10000"/>
              <a:gd name="connsiteX5" fmla="*/ 3489 w 9242"/>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012"/>
              <a:gd name="connsiteY0" fmla="*/ 0 h 10000"/>
              <a:gd name="connsiteX1" fmla="*/ 9614 w 10012"/>
              <a:gd name="connsiteY1" fmla="*/ 59 h 10000"/>
              <a:gd name="connsiteX2" fmla="*/ 9620 w 10012"/>
              <a:gd name="connsiteY2" fmla="*/ 2097 h 10000"/>
              <a:gd name="connsiteX3" fmla="*/ 4399 w 10012"/>
              <a:gd name="connsiteY3" fmla="*/ 10000 h 10000"/>
              <a:gd name="connsiteX4" fmla="*/ 0 w 10012"/>
              <a:gd name="connsiteY4" fmla="*/ 5269 h 10000"/>
              <a:gd name="connsiteX5" fmla="*/ 3775 w 10012"/>
              <a:gd name="connsiteY5" fmla="*/ 0 h 10000"/>
              <a:gd name="connsiteX0" fmla="*/ 3775 w 9625"/>
              <a:gd name="connsiteY0" fmla="*/ 0 h 10000"/>
              <a:gd name="connsiteX1" fmla="*/ 9614 w 9625"/>
              <a:gd name="connsiteY1" fmla="*/ 59 h 10000"/>
              <a:gd name="connsiteX2" fmla="*/ 9620 w 9625"/>
              <a:gd name="connsiteY2" fmla="*/ 2097 h 10000"/>
              <a:gd name="connsiteX3" fmla="*/ 4399 w 9625"/>
              <a:gd name="connsiteY3" fmla="*/ 10000 h 10000"/>
              <a:gd name="connsiteX4" fmla="*/ 0 w 9625"/>
              <a:gd name="connsiteY4" fmla="*/ 5269 h 10000"/>
              <a:gd name="connsiteX5" fmla="*/ 3775 w 9625"/>
              <a:gd name="connsiteY5" fmla="*/ 0 h 10000"/>
              <a:gd name="connsiteX0" fmla="*/ 3922 w 10000"/>
              <a:gd name="connsiteY0" fmla="*/ 0 h 10000"/>
              <a:gd name="connsiteX1" fmla="*/ 9989 w 10000"/>
              <a:gd name="connsiteY1" fmla="*/ 59 h 10000"/>
              <a:gd name="connsiteX2" fmla="*/ 9995 w 10000"/>
              <a:gd name="connsiteY2" fmla="*/ 2097 h 10000"/>
              <a:gd name="connsiteX3" fmla="*/ 4570 w 10000"/>
              <a:gd name="connsiteY3" fmla="*/ 10000 h 10000"/>
              <a:gd name="connsiteX4" fmla="*/ 0 w 10000"/>
              <a:gd name="connsiteY4" fmla="*/ 5269 h 10000"/>
              <a:gd name="connsiteX5" fmla="*/ 3922 w 10000"/>
              <a:gd name="connsiteY5" fmla="*/ 0 h 10000"/>
              <a:gd name="connsiteX0" fmla="*/ 3922 w 9995"/>
              <a:gd name="connsiteY0" fmla="*/ 0 h 10000"/>
              <a:gd name="connsiteX1" fmla="*/ 9989 w 9995"/>
              <a:gd name="connsiteY1" fmla="*/ 59 h 10000"/>
              <a:gd name="connsiteX2" fmla="*/ 9995 w 9995"/>
              <a:gd name="connsiteY2" fmla="*/ 2097 h 10000"/>
              <a:gd name="connsiteX3" fmla="*/ 4570 w 9995"/>
              <a:gd name="connsiteY3" fmla="*/ 10000 h 10000"/>
              <a:gd name="connsiteX4" fmla="*/ 0 w 9995"/>
              <a:gd name="connsiteY4" fmla="*/ 5269 h 10000"/>
              <a:gd name="connsiteX5" fmla="*/ 3922 w 9995"/>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5 w 11993"/>
              <a:gd name="connsiteY0" fmla="*/ 0 h 10359"/>
              <a:gd name="connsiteX1" fmla="*/ 11987 w 11993"/>
              <a:gd name="connsiteY1" fmla="*/ 418 h 10359"/>
              <a:gd name="connsiteX2" fmla="*/ 11993 w 11993"/>
              <a:gd name="connsiteY2" fmla="*/ 2456 h 10359"/>
              <a:gd name="connsiteX3" fmla="*/ 6565 w 11993"/>
              <a:gd name="connsiteY3" fmla="*/ 10359 h 10359"/>
              <a:gd name="connsiteX4" fmla="*/ 1993 w 11993"/>
              <a:gd name="connsiteY4" fmla="*/ 5628 h 10359"/>
              <a:gd name="connsiteX5" fmla="*/ 5 w 11993"/>
              <a:gd name="connsiteY5" fmla="*/ 0 h 10359"/>
              <a:gd name="connsiteX0" fmla="*/ 5 w 11993"/>
              <a:gd name="connsiteY0" fmla="*/ 0 h 10359"/>
              <a:gd name="connsiteX1" fmla="*/ 8993 w 11993"/>
              <a:gd name="connsiteY1" fmla="*/ 1949 h 10359"/>
              <a:gd name="connsiteX2" fmla="*/ 11993 w 11993"/>
              <a:gd name="connsiteY2" fmla="*/ 2456 h 10359"/>
              <a:gd name="connsiteX3" fmla="*/ 6565 w 11993"/>
              <a:gd name="connsiteY3" fmla="*/ 10359 h 10359"/>
              <a:gd name="connsiteX4" fmla="*/ 1993 w 11993"/>
              <a:gd name="connsiteY4" fmla="*/ 5628 h 10359"/>
              <a:gd name="connsiteX5" fmla="*/ 5 w 11993"/>
              <a:gd name="connsiteY5" fmla="*/ 0 h 10359"/>
              <a:gd name="connsiteX0" fmla="*/ 5 w 13133"/>
              <a:gd name="connsiteY0" fmla="*/ 0 h 10359"/>
              <a:gd name="connsiteX1" fmla="*/ 8993 w 13133"/>
              <a:gd name="connsiteY1" fmla="*/ 1949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94"/>
              <a:gd name="connsiteY0" fmla="*/ 0 h 10359"/>
              <a:gd name="connsiteX1" fmla="*/ 9388 w 13194"/>
              <a:gd name="connsiteY1" fmla="*/ 293 h 10359"/>
              <a:gd name="connsiteX2" fmla="*/ 13194 w 13194"/>
              <a:gd name="connsiteY2" fmla="*/ 4908 h 10359"/>
              <a:gd name="connsiteX3" fmla="*/ 6565 w 13194"/>
              <a:gd name="connsiteY3" fmla="*/ 10359 h 10359"/>
              <a:gd name="connsiteX4" fmla="*/ 1993 w 13194"/>
              <a:gd name="connsiteY4" fmla="*/ 5628 h 10359"/>
              <a:gd name="connsiteX5" fmla="*/ 5 w 13194"/>
              <a:gd name="connsiteY5" fmla="*/ 0 h 10359"/>
              <a:gd name="connsiteX0" fmla="*/ 5 w 13194"/>
              <a:gd name="connsiteY0" fmla="*/ 0 h 7095"/>
              <a:gd name="connsiteX1" fmla="*/ 9388 w 13194"/>
              <a:gd name="connsiteY1" fmla="*/ 293 h 7095"/>
              <a:gd name="connsiteX2" fmla="*/ 13194 w 13194"/>
              <a:gd name="connsiteY2" fmla="*/ 4908 h 7095"/>
              <a:gd name="connsiteX3" fmla="*/ 6322 w 13194"/>
              <a:gd name="connsiteY3" fmla="*/ 7095 h 7095"/>
              <a:gd name="connsiteX4" fmla="*/ 1993 w 13194"/>
              <a:gd name="connsiteY4" fmla="*/ 5628 h 7095"/>
              <a:gd name="connsiteX5" fmla="*/ 5 w 13194"/>
              <a:gd name="connsiteY5" fmla="*/ 0 h 7095"/>
              <a:gd name="connsiteX0" fmla="*/ 36 w 10032"/>
              <a:gd name="connsiteY0" fmla="*/ 0 h 10177"/>
              <a:gd name="connsiteX1" fmla="*/ 7147 w 10032"/>
              <a:gd name="connsiteY1" fmla="*/ 413 h 10177"/>
              <a:gd name="connsiteX2" fmla="*/ 10032 w 10032"/>
              <a:gd name="connsiteY2" fmla="*/ 6918 h 10177"/>
              <a:gd name="connsiteX3" fmla="*/ 4824 w 10032"/>
              <a:gd name="connsiteY3" fmla="*/ 10000 h 10177"/>
              <a:gd name="connsiteX4" fmla="*/ 0 w 10032"/>
              <a:gd name="connsiteY4" fmla="*/ 10177 h 10177"/>
              <a:gd name="connsiteX5" fmla="*/ 36 w 10032"/>
              <a:gd name="connsiteY5" fmla="*/ 0 h 10177"/>
              <a:gd name="connsiteX0" fmla="*/ 67 w 10063"/>
              <a:gd name="connsiteY0" fmla="*/ 0 h 10177"/>
              <a:gd name="connsiteX1" fmla="*/ 7178 w 10063"/>
              <a:gd name="connsiteY1" fmla="*/ 413 h 10177"/>
              <a:gd name="connsiteX2" fmla="*/ 10063 w 10063"/>
              <a:gd name="connsiteY2" fmla="*/ 6918 h 10177"/>
              <a:gd name="connsiteX3" fmla="*/ 4855 w 10063"/>
              <a:gd name="connsiteY3" fmla="*/ 10000 h 10177"/>
              <a:gd name="connsiteX4" fmla="*/ 31 w 10063"/>
              <a:gd name="connsiteY4" fmla="*/ 10177 h 10177"/>
              <a:gd name="connsiteX5" fmla="*/ 67 w 10063"/>
              <a:gd name="connsiteY5" fmla="*/ 0 h 10177"/>
              <a:gd name="connsiteX0" fmla="*/ 36 w 10032"/>
              <a:gd name="connsiteY0" fmla="*/ 0 h 10177"/>
              <a:gd name="connsiteX1" fmla="*/ 7147 w 10032"/>
              <a:gd name="connsiteY1" fmla="*/ 413 h 10177"/>
              <a:gd name="connsiteX2" fmla="*/ 10032 w 10032"/>
              <a:gd name="connsiteY2" fmla="*/ 6918 h 10177"/>
              <a:gd name="connsiteX3" fmla="*/ 4824 w 10032"/>
              <a:gd name="connsiteY3" fmla="*/ 10000 h 10177"/>
              <a:gd name="connsiteX4" fmla="*/ 0 w 10032"/>
              <a:gd name="connsiteY4" fmla="*/ 10177 h 10177"/>
              <a:gd name="connsiteX5" fmla="*/ 36 w 10032"/>
              <a:gd name="connsiteY5" fmla="*/ 0 h 10177"/>
              <a:gd name="connsiteX0" fmla="*/ 13 w 10009"/>
              <a:gd name="connsiteY0" fmla="*/ 0 h 10133"/>
              <a:gd name="connsiteX1" fmla="*/ 7124 w 10009"/>
              <a:gd name="connsiteY1" fmla="*/ 413 h 10133"/>
              <a:gd name="connsiteX2" fmla="*/ 10009 w 10009"/>
              <a:gd name="connsiteY2" fmla="*/ 6918 h 10133"/>
              <a:gd name="connsiteX3" fmla="*/ 4801 w 10009"/>
              <a:gd name="connsiteY3" fmla="*/ 10000 h 10133"/>
              <a:gd name="connsiteX4" fmla="*/ 0 w 10009"/>
              <a:gd name="connsiteY4" fmla="*/ 10133 h 10133"/>
              <a:gd name="connsiteX5" fmla="*/ 13 w 10009"/>
              <a:gd name="connsiteY5" fmla="*/ 0 h 10133"/>
              <a:gd name="connsiteX0" fmla="*/ 4 w 10023"/>
              <a:gd name="connsiteY0" fmla="*/ 0 h 10089"/>
              <a:gd name="connsiteX1" fmla="*/ 7138 w 10023"/>
              <a:gd name="connsiteY1" fmla="*/ 369 h 10089"/>
              <a:gd name="connsiteX2" fmla="*/ 10023 w 10023"/>
              <a:gd name="connsiteY2" fmla="*/ 6874 h 10089"/>
              <a:gd name="connsiteX3" fmla="*/ 4815 w 10023"/>
              <a:gd name="connsiteY3" fmla="*/ 9956 h 10089"/>
              <a:gd name="connsiteX4" fmla="*/ 14 w 10023"/>
              <a:gd name="connsiteY4" fmla="*/ 10089 h 10089"/>
              <a:gd name="connsiteX5" fmla="*/ 4 w 10023"/>
              <a:gd name="connsiteY5" fmla="*/ 0 h 10089"/>
              <a:gd name="connsiteX0" fmla="*/ 25 w 10044"/>
              <a:gd name="connsiteY0" fmla="*/ 0 h 10089"/>
              <a:gd name="connsiteX1" fmla="*/ 7159 w 10044"/>
              <a:gd name="connsiteY1" fmla="*/ 369 h 10089"/>
              <a:gd name="connsiteX2" fmla="*/ 10044 w 10044"/>
              <a:gd name="connsiteY2" fmla="*/ 6874 h 10089"/>
              <a:gd name="connsiteX3" fmla="*/ 4836 w 10044"/>
              <a:gd name="connsiteY3" fmla="*/ 9956 h 10089"/>
              <a:gd name="connsiteX4" fmla="*/ 0 w 10044"/>
              <a:gd name="connsiteY4" fmla="*/ 10089 h 10089"/>
              <a:gd name="connsiteX5" fmla="*/ 25 w 10044"/>
              <a:gd name="connsiteY5" fmla="*/ 0 h 10089"/>
              <a:gd name="connsiteX0" fmla="*/ 5 w 10024"/>
              <a:gd name="connsiteY0" fmla="*/ 0 h 10111"/>
              <a:gd name="connsiteX1" fmla="*/ 7139 w 10024"/>
              <a:gd name="connsiteY1" fmla="*/ 369 h 10111"/>
              <a:gd name="connsiteX2" fmla="*/ 10024 w 10024"/>
              <a:gd name="connsiteY2" fmla="*/ 6874 h 10111"/>
              <a:gd name="connsiteX3" fmla="*/ 4816 w 10024"/>
              <a:gd name="connsiteY3" fmla="*/ 9956 h 10111"/>
              <a:gd name="connsiteX4" fmla="*/ 15 w 10024"/>
              <a:gd name="connsiteY4" fmla="*/ 10111 h 10111"/>
              <a:gd name="connsiteX5" fmla="*/ 5 w 10024"/>
              <a:gd name="connsiteY5" fmla="*/ 0 h 1011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3 w 10034"/>
              <a:gd name="connsiteY0" fmla="*/ 0 h 10513"/>
              <a:gd name="connsiteX1" fmla="*/ 7149 w 10034"/>
              <a:gd name="connsiteY1" fmla="*/ 501 h 10513"/>
              <a:gd name="connsiteX2" fmla="*/ 10034 w 10034"/>
              <a:gd name="connsiteY2" fmla="*/ 7006 h 10513"/>
              <a:gd name="connsiteX3" fmla="*/ 25 w 10034"/>
              <a:gd name="connsiteY3" fmla="*/ 10243 h 10513"/>
              <a:gd name="connsiteX4" fmla="*/ 3 w 10034"/>
              <a:gd name="connsiteY4" fmla="*/ 0 h 10513"/>
              <a:gd name="connsiteX0" fmla="*/ 24 w 10009"/>
              <a:gd name="connsiteY0" fmla="*/ 0 h 10447"/>
              <a:gd name="connsiteX1" fmla="*/ 7124 w 10009"/>
              <a:gd name="connsiteY1" fmla="*/ 435 h 10447"/>
              <a:gd name="connsiteX2" fmla="*/ 10009 w 10009"/>
              <a:gd name="connsiteY2" fmla="*/ 6940 h 10447"/>
              <a:gd name="connsiteX3" fmla="*/ 0 w 10009"/>
              <a:gd name="connsiteY3" fmla="*/ 10177 h 10447"/>
              <a:gd name="connsiteX4" fmla="*/ 24 w 10009"/>
              <a:gd name="connsiteY4" fmla="*/ 0 h 10447"/>
              <a:gd name="connsiteX0" fmla="*/ 12 w 10009"/>
              <a:gd name="connsiteY0" fmla="*/ 0 h 10425"/>
              <a:gd name="connsiteX1" fmla="*/ 7124 w 10009"/>
              <a:gd name="connsiteY1" fmla="*/ 413 h 10425"/>
              <a:gd name="connsiteX2" fmla="*/ 10009 w 10009"/>
              <a:gd name="connsiteY2" fmla="*/ 6918 h 10425"/>
              <a:gd name="connsiteX3" fmla="*/ 0 w 10009"/>
              <a:gd name="connsiteY3" fmla="*/ 10155 h 10425"/>
              <a:gd name="connsiteX4" fmla="*/ 12 w 10009"/>
              <a:gd name="connsiteY4" fmla="*/ 0 h 10425"/>
              <a:gd name="connsiteX0" fmla="*/ 5 w 10014"/>
              <a:gd name="connsiteY0" fmla="*/ 0 h 10403"/>
              <a:gd name="connsiteX1" fmla="*/ 7129 w 10014"/>
              <a:gd name="connsiteY1" fmla="*/ 391 h 10403"/>
              <a:gd name="connsiteX2" fmla="*/ 10014 w 10014"/>
              <a:gd name="connsiteY2" fmla="*/ 6896 h 10403"/>
              <a:gd name="connsiteX3" fmla="*/ 5 w 10014"/>
              <a:gd name="connsiteY3" fmla="*/ 10133 h 10403"/>
              <a:gd name="connsiteX4" fmla="*/ 5 w 10014"/>
              <a:gd name="connsiteY4" fmla="*/ 0 h 10403"/>
              <a:gd name="connsiteX0" fmla="*/ 23 w 10009"/>
              <a:gd name="connsiteY0" fmla="*/ 0 h 10447"/>
              <a:gd name="connsiteX1" fmla="*/ 7124 w 10009"/>
              <a:gd name="connsiteY1" fmla="*/ 435 h 10447"/>
              <a:gd name="connsiteX2" fmla="*/ 10009 w 10009"/>
              <a:gd name="connsiteY2" fmla="*/ 6940 h 10447"/>
              <a:gd name="connsiteX3" fmla="*/ 0 w 10009"/>
              <a:gd name="connsiteY3" fmla="*/ 10177 h 10447"/>
              <a:gd name="connsiteX4" fmla="*/ 23 w 10009"/>
              <a:gd name="connsiteY4" fmla="*/ 0 h 10447"/>
              <a:gd name="connsiteX0" fmla="*/ 5 w 10014"/>
              <a:gd name="connsiteY0" fmla="*/ 0 h 10403"/>
              <a:gd name="connsiteX1" fmla="*/ 7129 w 10014"/>
              <a:gd name="connsiteY1" fmla="*/ 391 h 10403"/>
              <a:gd name="connsiteX2" fmla="*/ 10014 w 10014"/>
              <a:gd name="connsiteY2" fmla="*/ 6896 h 10403"/>
              <a:gd name="connsiteX3" fmla="*/ 5 w 10014"/>
              <a:gd name="connsiteY3" fmla="*/ 10133 h 10403"/>
              <a:gd name="connsiteX4" fmla="*/ 5 w 10014"/>
              <a:gd name="connsiteY4" fmla="*/ 0 h 10403"/>
              <a:gd name="connsiteX0" fmla="*/ 46 w 10055"/>
              <a:gd name="connsiteY0" fmla="*/ 0 h 10383"/>
              <a:gd name="connsiteX1" fmla="*/ 7170 w 10055"/>
              <a:gd name="connsiteY1" fmla="*/ 391 h 10383"/>
              <a:gd name="connsiteX2" fmla="*/ 10055 w 10055"/>
              <a:gd name="connsiteY2" fmla="*/ 6896 h 10383"/>
              <a:gd name="connsiteX3" fmla="*/ 0 w 10055"/>
              <a:gd name="connsiteY3" fmla="*/ 10111 h 10383"/>
              <a:gd name="connsiteX4" fmla="*/ 46 w 10055"/>
              <a:gd name="connsiteY4" fmla="*/ 0 h 10383"/>
              <a:gd name="connsiteX0" fmla="*/ 58 w 10067"/>
              <a:gd name="connsiteY0" fmla="*/ 0 h 10444"/>
              <a:gd name="connsiteX1" fmla="*/ 7182 w 10067"/>
              <a:gd name="connsiteY1" fmla="*/ 391 h 10444"/>
              <a:gd name="connsiteX2" fmla="*/ 10067 w 10067"/>
              <a:gd name="connsiteY2" fmla="*/ 6896 h 10444"/>
              <a:gd name="connsiteX3" fmla="*/ 0 w 10067"/>
              <a:gd name="connsiteY3" fmla="*/ 10177 h 10444"/>
              <a:gd name="connsiteX4" fmla="*/ 58 w 10067"/>
              <a:gd name="connsiteY4" fmla="*/ 0 h 10444"/>
              <a:gd name="connsiteX0" fmla="*/ 3 w 10012"/>
              <a:gd name="connsiteY0" fmla="*/ 0 h 10424"/>
              <a:gd name="connsiteX1" fmla="*/ 7127 w 10012"/>
              <a:gd name="connsiteY1" fmla="*/ 391 h 10424"/>
              <a:gd name="connsiteX2" fmla="*/ 10012 w 10012"/>
              <a:gd name="connsiteY2" fmla="*/ 6896 h 10424"/>
              <a:gd name="connsiteX3" fmla="*/ 72 w 10012"/>
              <a:gd name="connsiteY3" fmla="*/ 10155 h 10424"/>
              <a:gd name="connsiteX4" fmla="*/ 3 w 10012"/>
              <a:gd name="connsiteY4" fmla="*/ 0 h 10424"/>
              <a:gd name="connsiteX0" fmla="*/ 46 w 10055"/>
              <a:gd name="connsiteY0" fmla="*/ 0 h 10424"/>
              <a:gd name="connsiteX1" fmla="*/ 7170 w 10055"/>
              <a:gd name="connsiteY1" fmla="*/ 391 h 10424"/>
              <a:gd name="connsiteX2" fmla="*/ 10055 w 10055"/>
              <a:gd name="connsiteY2" fmla="*/ 6896 h 10424"/>
              <a:gd name="connsiteX3" fmla="*/ 0 w 10055"/>
              <a:gd name="connsiteY3" fmla="*/ 10155 h 10424"/>
              <a:gd name="connsiteX4" fmla="*/ 46 w 10055"/>
              <a:gd name="connsiteY4" fmla="*/ 0 h 10424"/>
              <a:gd name="connsiteX0" fmla="*/ 11 w 10020"/>
              <a:gd name="connsiteY0" fmla="*/ 0 h 10424"/>
              <a:gd name="connsiteX1" fmla="*/ 7135 w 10020"/>
              <a:gd name="connsiteY1" fmla="*/ 391 h 10424"/>
              <a:gd name="connsiteX2" fmla="*/ 10020 w 10020"/>
              <a:gd name="connsiteY2" fmla="*/ 6896 h 10424"/>
              <a:gd name="connsiteX3" fmla="*/ 0 w 10020"/>
              <a:gd name="connsiteY3" fmla="*/ 10155 h 10424"/>
              <a:gd name="connsiteX4" fmla="*/ 11 w 10020"/>
              <a:gd name="connsiteY4" fmla="*/ 0 h 10424"/>
              <a:gd name="connsiteX0" fmla="*/ 11 w 10020"/>
              <a:gd name="connsiteY0" fmla="*/ 0 h 11159"/>
              <a:gd name="connsiteX1" fmla="*/ 7135 w 10020"/>
              <a:gd name="connsiteY1" fmla="*/ 391 h 11159"/>
              <a:gd name="connsiteX2" fmla="*/ 10020 w 10020"/>
              <a:gd name="connsiteY2" fmla="*/ 6896 h 11159"/>
              <a:gd name="connsiteX3" fmla="*/ 0 w 10020"/>
              <a:gd name="connsiteY3" fmla="*/ 10155 h 11159"/>
              <a:gd name="connsiteX4" fmla="*/ 11 w 10020"/>
              <a:gd name="connsiteY4" fmla="*/ 0 h 11159"/>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0" h="11460">
                <a:moveTo>
                  <a:pt x="11" y="0"/>
                </a:moveTo>
                <a:cubicBezTo>
                  <a:pt x="914" y="1444"/>
                  <a:pt x="3709" y="5463"/>
                  <a:pt x="7135" y="391"/>
                </a:cubicBezTo>
                <a:lnTo>
                  <a:pt x="10020" y="6896"/>
                </a:lnTo>
                <a:cubicBezTo>
                  <a:pt x="8061" y="10435"/>
                  <a:pt x="4250" y="13194"/>
                  <a:pt x="0" y="10155"/>
                </a:cubicBezTo>
                <a:cubicBezTo>
                  <a:pt x="18" y="5066"/>
                  <a:pt x="-7" y="5088"/>
                  <a:pt x="11" y="0"/>
                </a:cubicBezTo>
                <a:close/>
              </a:path>
            </a:pathLst>
          </a:custGeom>
          <a:solidFill>
            <a:schemeClr val="accent3"/>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bg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a:t>
            </a:r>
            <a:br>
              <a:rPr lang="da-DK" dirty="0"/>
            </a:br>
            <a:r>
              <a:rPr lang="da-DK" dirty="0"/>
              <a:t>billede i det grafiske element eller ved at trække</a:t>
            </a:r>
            <a:br>
              <a:rPr lang="da-DK" dirty="0"/>
            </a:br>
            <a:r>
              <a:rPr lang="da-DK" dirty="0"/>
              <a:t>og slippe 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p:txBody>
      </p:sp>
      <p:sp>
        <p:nvSpPr>
          <p:cNvPr id="7" name="Titel 1">
            <a:extLst>
              <a:ext uri="{FF2B5EF4-FFF2-40B4-BE49-F238E27FC236}">
                <a16:creationId xmlns:a16="http://schemas.microsoft.com/office/drawing/2014/main" id="{68969FE6-F8EC-964C-89E1-C246A0A9AAFA}"/>
              </a:ext>
            </a:extLst>
          </p:cNvPr>
          <p:cNvSpPr>
            <a:spLocks noGrp="1"/>
          </p:cNvSpPr>
          <p:nvPr>
            <p:ph type="title"/>
          </p:nvPr>
        </p:nvSpPr>
        <p:spPr>
          <a:xfrm>
            <a:off x="7552267" y="441325"/>
            <a:ext cx="4160308" cy="1844675"/>
          </a:xfrm>
        </p:spPr>
        <p:txBody>
          <a:bodyPr/>
          <a:lstStyle>
            <a:lvl1pPr>
              <a:defRPr>
                <a:solidFill>
                  <a:schemeClr val="bg1"/>
                </a:solidFill>
              </a:defRPr>
            </a:lvl1pPr>
          </a:lstStyle>
          <a:p>
            <a:r>
              <a:rPr lang="da-DK"/>
              <a:t>Klik for at redigere i master</a:t>
            </a:r>
            <a:endParaRPr lang="da-DK" dirty="0"/>
          </a:p>
        </p:txBody>
      </p:sp>
      <p:pic>
        <p:nvPicPr>
          <p:cNvPr id="8" name="Billede 7" descr="Et billede, der indeholder tegning&#10;&#10;Automatisk genereret beskrivelse">
            <a:extLst>
              <a:ext uri="{FF2B5EF4-FFF2-40B4-BE49-F238E27FC236}">
                <a16:creationId xmlns:a16="http://schemas.microsoft.com/office/drawing/2014/main" id="{A540312F-0B78-1A4F-B808-EAAB4BD4C1E6}"/>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2343641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ort budskab m billede i grafik - Mørk Rød">
    <p:bg>
      <p:bgPr>
        <a:solidFill>
          <a:schemeClr val="tx1">
            <a:lumMod val="50000"/>
          </a:schemeClr>
        </a:solid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CB728E75-52C7-2949-A0E3-8B940CFE81AE}"/>
              </a:ext>
            </a:extLst>
          </p:cNvPr>
          <p:cNvSpPr>
            <a:spLocks noGrp="1"/>
          </p:cNvSpPr>
          <p:nvPr>
            <p:ph type="pic" sz="quarter" idx="16" hasCustomPrompt="1"/>
          </p:nvPr>
        </p:nvSpPr>
        <p:spPr>
          <a:xfrm>
            <a:off x="479425" y="-28840"/>
            <a:ext cx="7990886" cy="6899904"/>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33" h="10676">
                <a:moveTo>
                  <a:pt x="0" y="0"/>
                </a:moveTo>
                <a:lnTo>
                  <a:pt x="9980" y="19"/>
                </a:lnTo>
                <a:cubicBezTo>
                  <a:pt x="10030" y="551"/>
                  <a:pt x="9746" y="3509"/>
                  <a:pt x="13233" y="7224"/>
                </a:cubicBezTo>
                <a:lnTo>
                  <a:pt x="9638" y="10676"/>
                </a:lnTo>
                <a:lnTo>
                  <a:pt x="3554" y="10675"/>
                </a:lnTo>
                <a:cubicBezTo>
                  <a:pt x="180" y="5898"/>
                  <a:pt x="41" y="1156"/>
                  <a:pt x="0" y="0"/>
                </a:cubicBezTo>
                <a:close/>
              </a:path>
            </a:pathLst>
          </a:custGeom>
          <a:solidFill>
            <a:schemeClr val="tx1"/>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bg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a:t>
            </a:r>
            <a:br>
              <a:rPr lang="da-DK" dirty="0"/>
            </a:br>
            <a:r>
              <a:rPr lang="da-DK" dirty="0"/>
              <a:t>billede i det grafiske element eller ved at trække</a:t>
            </a:r>
            <a:br>
              <a:rPr lang="da-DK" dirty="0"/>
            </a:br>
            <a:r>
              <a:rPr lang="da-DK" dirty="0"/>
              <a:t>og slippe 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p:txBody>
      </p:sp>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a:xfrm>
            <a:off x="7552267" y="441325"/>
            <a:ext cx="4160308" cy="1844675"/>
          </a:xfrm>
        </p:spPr>
        <p:txBody>
          <a:bodyPr/>
          <a:lstStyle>
            <a:lvl1pPr>
              <a:defRPr>
                <a:solidFill>
                  <a:schemeClr val="bg1"/>
                </a:solidFill>
              </a:defRPr>
            </a:lvl1pPr>
          </a:lstStyle>
          <a:p>
            <a:r>
              <a:rPr lang="da-DK"/>
              <a:t>Klik for at redigere i master</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bg1"/>
                </a:solidFill>
              </a:defRPr>
            </a:lvl1pPr>
          </a:lstStyle>
          <a:p>
            <a:fld id="{83BDE002-4D08-984E-9A17-29A299F2E8E5}" type="datetimeFigureOut">
              <a:rPr lang="da-DK" smtClean="0"/>
              <a:pPr/>
              <a:t>21-01-2025</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dirty="0"/>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bg1"/>
                </a:solidFill>
              </a:defRPr>
            </a:lvl1pPr>
          </a:lstStyle>
          <a:p>
            <a:endParaRPr lang="da-DK" dirty="0"/>
          </a:p>
        </p:txBody>
      </p:sp>
      <p:pic>
        <p:nvPicPr>
          <p:cNvPr id="9" name="Billede 8" descr="Et billede, der indeholder tegning&#10;&#10;Automatisk genereret beskrivelse">
            <a:extLst>
              <a:ext uri="{FF2B5EF4-FFF2-40B4-BE49-F238E27FC236}">
                <a16:creationId xmlns:a16="http://schemas.microsoft.com/office/drawing/2014/main" id="{1487F21C-E876-AE42-B515-7BD9C42CAAF3}"/>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6384930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ort budskab m billede i grafik - Lavendel">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CB728E75-52C7-2949-A0E3-8B940CFE81AE}"/>
              </a:ext>
            </a:extLst>
          </p:cNvPr>
          <p:cNvSpPr>
            <a:spLocks noGrp="1"/>
          </p:cNvSpPr>
          <p:nvPr>
            <p:ph type="pic" sz="quarter" idx="16" hasCustomPrompt="1"/>
          </p:nvPr>
        </p:nvSpPr>
        <p:spPr>
          <a:xfrm>
            <a:off x="4535058" y="-28840"/>
            <a:ext cx="7990886" cy="6899904"/>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33" h="10676">
                <a:moveTo>
                  <a:pt x="0" y="0"/>
                </a:moveTo>
                <a:lnTo>
                  <a:pt x="9980" y="19"/>
                </a:lnTo>
                <a:cubicBezTo>
                  <a:pt x="10030" y="551"/>
                  <a:pt x="9746" y="3509"/>
                  <a:pt x="13233" y="7224"/>
                </a:cubicBezTo>
                <a:lnTo>
                  <a:pt x="9638" y="10676"/>
                </a:lnTo>
                <a:lnTo>
                  <a:pt x="3554" y="10675"/>
                </a:lnTo>
                <a:cubicBezTo>
                  <a:pt x="180" y="5898"/>
                  <a:pt x="41" y="1156"/>
                  <a:pt x="0" y="0"/>
                </a:cubicBezTo>
                <a:close/>
              </a:path>
            </a:pathLst>
          </a:custGeom>
          <a:solidFill>
            <a:schemeClr val="accent5"/>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bg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a:t>
            </a:r>
            <a:br>
              <a:rPr lang="da-DK" dirty="0"/>
            </a:br>
            <a:r>
              <a:rPr lang="da-DK" dirty="0"/>
              <a:t>billede i det grafiske element eller ved at trække</a:t>
            </a:r>
            <a:br>
              <a:rPr lang="da-DK" dirty="0"/>
            </a:br>
            <a:r>
              <a:rPr lang="da-DK" dirty="0"/>
              <a:t>og slippe 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bg1"/>
                </a:solidFill>
              </a:defRPr>
            </a:lvl1pPr>
          </a:lstStyle>
          <a:p>
            <a:fld id="{83BDE002-4D08-984E-9A17-29A299F2E8E5}" type="datetimeFigureOut">
              <a:rPr lang="da-DK" smtClean="0"/>
              <a:pPr/>
              <a:t>21-01-2025</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dirty="0"/>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bg1"/>
                </a:solidFill>
              </a:defRPr>
            </a:lvl1pPr>
          </a:lstStyle>
          <a:p>
            <a:endParaRPr lang="da-DK" dirty="0"/>
          </a:p>
        </p:txBody>
      </p:sp>
      <p:sp>
        <p:nvSpPr>
          <p:cNvPr id="9" name="Titel 1">
            <a:extLst>
              <a:ext uri="{FF2B5EF4-FFF2-40B4-BE49-F238E27FC236}">
                <a16:creationId xmlns:a16="http://schemas.microsoft.com/office/drawing/2014/main" id="{8DB8C0E3-554F-564F-A58B-C39ACCD4CB79}"/>
              </a:ext>
            </a:extLst>
          </p:cNvPr>
          <p:cNvSpPr>
            <a:spLocks noGrp="1"/>
          </p:cNvSpPr>
          <p:nvPr>
            <p:ph type="title"/>
          </p:nvPr>
        </p:nvSpPr>
        <p:spPr>
          <a:xfrm>
            <a:off x="479425" y="441325"/>
            <a:ext cx="4160308" cy="1844675"/>
          </a:xfrm>
        </p:spPr>
        <p:txBody>
          <a:bodyPr/>
          <a:lstStyle>
            <a:lvl1pPr>
              <a:defRPr>
                <a:solidFill>
                  <a:schemeClr val="bg1"/>
                </a:solidFill>
              </a:defRPr>
            </a:lvl1pPr>
          </a:lstStyle>
          <a:p>
            <a:r>
              <a:rPr lang="da-DK"/>
              <a:t>Klik for at redigere i master</a:t>
            </a:r>
            <a:endParaRPr lang="da-DK" dirty="0"/>
          </a:p>
        </p:txBody>
      </p:sp>
      <p:pic>
        <p:nvPicPr>
          <p:cNvPr id="10" name="Billede 9" descr="Et billede, der indeholder tegning&#10;&#10;Automatisk genereret beskrivelse">
            <a:extLst>
              <a:ext uri="{FF2B5EF4-FFF2-40B4-BE49-F238E27FC236}">
                <a16:creationId xmlns:a16="http://schemas.microsoft.com/office/drawing/2014/main" id="{8E1E4A36-51AE-D34A-8160-95CF58410543}"/>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26444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ort budskab m pladsholder til illustration">
    <p:bg>
      <p:bgPr>
        <a:solidFill>
          <a:schemeClr val="accent2"/>
        </a:solidFill>
        <a:effectLst/>
      </p:bgPr>
    </p:bg>
    <p:spTree>
      <p:nvGrpSpPr>
        <p:cNvPr id="1" name=""/>
        <p:cNvGrpSpPr/>
        <p:nvPr/>
      </p:nvGrpSpPr>
      <p:grpSpPr>
        <a:xfrm>
          <a:off x="0" y="0"/>
          <a:ext cx="0" cy="0"/>
          <a:chOff x="0" y="0"/>
          <a:chExt cx="0" cy="0"/>
        </a:xfrm>
      </p:grpSpPr>
      <p:sp>
        <p:nvSpPr>
          <p:cNvPr id="13" name="Pladsholder til billede 12">
            <a:extLst>
              <a:ext uri="{FF2B5EF4-FFF2-40B4-BE49-F238E27FC236}">
                <a16:creationId xmlns:a16="http://schemas.microsoft.com/office/drawing/2014/main" id="{B9D0047B-8B0D-7944-9325-68267095B4E2}"/>
              </a:ext>
            </a:extLst>
          </p:cNvPr>
          <p:cNvSpPr>
            <a:spLocks noGrp="1"/>
          </p:cNvSpPr>
          <p:nvPr>
            <p:ph type="pic" sz="quarter" idx="18" hasCustomPrompt="1"/>
          </p:nvPr>
        </p:nvSpPr>
        <p:spPr>
          <a:xfrm>
            <a:off x="5951538" y="0"/>
            <a:ext cx="6241662" cy="6858000"/>
          </a:xfrm>
          <a:noFill/>
        </p:spPr>
        <p:txBody>
          <a:bodyPr lIns="0"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tx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a:t>
            </a:r>
            <a:br>
              <a:rPr lang="da-DK" dirty="0"/>
            </a:br>
            <a:r>
              <a:rPr lang="da-DK" dirty="0"/>
              <a:t>en illustration eller ved at trække og slippe </a:t>
            </a:r>
            <a:br>
              <a:rPr lang="da-DK" dirty="0"/>
            </a:br>
            <a:r>
              <a:rPr lang="da-DK" dirty="0"/>
              <a:t>illustrationen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endParaRPr lang="da-DK" dirty="0"/>
          </a:p>
        </p:txBody>
      </p:sp>
      <p:sp>
        <p:nvSpPr>
          <p:cNvPr id="14" name="Titel 1">
            <a:extLst>
              <a:ext uri="{FF2B5EF4-FFF2-40B4-BE49-F238E27FC236}">
                <a16:creationId xmlns:a16="http://schemas.microsoft.com/office/drawing/2014/main" id="{76617A3F-7AFB-E847-A694-0AF46C4BAA9E}"/>
              </a:ext>
            </a:extLst>
          </p:cNvPr>
          <p:cNvSpPr>
            <a:spLocks noGrp="1"/>
          </p:cNvSpPr>
          <p:nvPr>
            <p:ph type="title"/>
          </p:nvPr>
        </p:nvSpPr>
        <p:spPr>
          <a:xfrm>
            <a:off x="479424" y="2065600"/>
            <a:ext cx="5761039" cy="1844675"/>
          </a:xfrm>
        </p:spPr>
        <p:txBody>
          <a:bodyPr anchor="ctr"/>
          <a:lstStyle>
            <a:lvl1pPr>
              <a:defRPr sz="4800">
                <a:solidFill>
                  <a:schemeClr val="tx1"/>
                </a:solidFill>
              </a:defRPr>
            </a:lvl1pPr>
          </a:lstStyle>
          <a:p>
            <a:r>
              <a:rPr lang="da-DK"/>
              <a:t>Klik for at redigere i master</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tx1"/>
                </a:solidFill>
              </a:defRPr>
            </a:lvl1pPr>
          </a:lstStyle>
          <a:p>
            <a:fld id="{83BDE002-4D08-984E-9A17-29A299F2E8E5}" type="datetimeFigureOut">
              <a:rPr lang="da-DK" smtClean="0"/>
              <a:pPr/>
              <a:t>21-01-2025</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tx1"/>
                </a:solidFill>
              </a:defRPr>
            </a:lvl1pPr>
          </a:lstStyle>
          <a:p>
            <a:endParaRPr lang="da-DK" dirty="0"/>
          </a:p>
        </p:txBody>
      </p:sp>
      <p:pic>
        <p:nvPicPr>
          <p:cNvPr id="8" name="Billede 7" descr="Et billede, der indeholder tegning&#10;&#10;Automatisk genereret beskrivelse">
            <a:extLst>
              <a:ext uri="{FF2B5EF4-FFF2-40B4-BE49-F238E27FC236}">
                <a16:creationId xmlns:a16="http://schemas.microsoft.com/office/drawing/2014/main" id="{205E4787-F5B3-3247-9AFF-4A4848B72A48}"/>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220213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 Grå">
    <p:bg>
      <p:bgPr>
        <a:solidFill>
          <a:schemeClr val="accent2">
            <a:alpha val="60000"/>
          </a:schemeClr>
        </a:solidFill>
        <a:effectLst/>
      </p:bgPr>
    </p:bg>
    <p:spTree>
      <p:nvGrpSpPr>
        <p:cNvPr id="1" name=""/>
        <p:cNvGrpSpPr/>
        <p:nvPr/>
      </p:nvGrpSpPr>
      <p:grpSpPr>
        <a:xfrm>
          <a:off x="0" y="0"/>
          <a:ext cx="0" cy="0"/>
          <a:chOff x="0" y="0"/>
          <a:chExt cx="0" cy="0"/>
        </a:xfrm>
      </p:grpSpPr>
      <p:pic>
        <p:nvPicPr>
          <p:cNvPr id="7" name="Billede 6" descr="Et billede, der indeholder lys&#10;&#10;Automatisk genereret beskrivelse">
            <a:extLst>
              <a:ext uri="{FF2B5EF4-FFF2-40B4-BE49-F238E27FC236}">
                <a16:creationId xmlns:a16="http://schemas.microsoft.com/office/drawing/2014/main" id="{9785D765-A338-FE46-A483-2B2FBE95B63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2220371"/>
          </a:xfrm>
        </p:spPr>
        <p:txBody>
          <a:bodyPr anchor="t"/>
          <a:lstStyle>
            <a:lvl1pPr>
              <a:defRPr sz="4800">
                <a:solidFill>
                  <a:schemeClr val="tx1"/>
                </a:solidFill>
              </a:defRPr>
            </a:lvl1pPr>
          </a:lstStyle>
          <a:p>
            <a:r>
              <a:rPr lang="da-DK"/>
              <a:t>Klik for at redigere i master</a:t>
            </a:r>
            <a:endParaRPr lang="da-DK" dirty="0"/>
          </a:p>
        </p:txBody>
      </p:sp>
      <p:pic>
        <p:nvPicPr>
          <p:cNvPr id="8" name="Billede 7">
            <a:extLst>
              <a:ext uri="{FF2B5EF4-FFF2-40B4-BE49-F238E27FC236}">
                <a16:creationId xmlns:a16="http://schemas.microsoft.com/office/drawing/2014/main" id="{5BCC9C2A-BA56-0D4C-A01A-3EFB034305C2}"/>
              </a:ext>
            </a:extLst>
          </p:cNvPr>
          <p:cNvPicPr>
            <a:picLocks noChangeAspect="1"/>
          </p:cNvPicPr>
          <p:nvPr userDrawn="1"/>
        </p:nvPicPr>
        <p:blipFill>
          <a:blip r:embed="rId3"/>
          <a:srcRect/>
          <a:stretch/>
        </p:blipFill>
        <p:spPr>
          <a:xfrm>
            <a:off x="333960" y="6140503"/>
            <a:ext cx="3327750" cy="504000"/>
          </a:xfrm>
          <a:prstGeom prst="rect">
            <a:avLst/>
          </a:prstGeom>
        </p:spPr>
      </p:pic>
      <p:pic>
        <p:nvPicPr>
          <p:cNvPr id="10" name="Billede 9" descr="Et billede, der indeholder tegning&#10;&#10;Automatisk genereret beskrivelse">
            <a:extLst>
              <a:ext uri="{FF2B5EF4-FFF2-40B4-BE49-F238E27FC236}">
                <a16:creationId xmlns:a16="http://schemas.microsoft.com/office/drawing/2014/main" id="{28CD8F7F-6FED-3044-91B0-5BD501FE7B04}"/>
              </a:ext>
            </a:extLst>
          </p:cNvPr>
          <p:cNvPicPr>
            <a:picLocks noChangeAspect="1"/>
          </p:cNvPicPr>
          <p:nvPr userDrawn="1"/>
        </p:nvPicPr>
        <p:blipFill>
          <a:blip r:embed="rId4"/>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4209873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ort budskab m illustration - Par">
    <p:bg>
      <p:bgPr>
        <a:solidFill>
          <a:schemeClr val="accent2"/>
        </a:solidFill>
        <a:effectLst/>
      </p:bgPr>
    </p:bg>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76617A3F-7AFB-E847-A694-0AF46C4BAA9E}"/>
              </a:ext>
            </a:extLst>
          </p:cNvPr>
          <p:cNvSpPr>
            <a:spLocks noGrp="1"/>
          </p:cNvSpPr>
          <p:nvPr>
            <p:ph type="title"/>
          </p:nvPr>
        </p:nvSpPr>
        <p:spPr>
          <a:xfrm>
            <a:off x="479424" y="2065600"/>
            <a:ext cx="5761039" cy="1844675"/>
          </a:xfrm>
        </p:spPr>
        <p:txBody>
          <a:bodyPr anchor="ctr"/>
          <a:lstStyle>
            <a:lvl1pPr>
              <a:defRPr sz="4800">
                <a:solidFill>
                  <a:schemeClr val="tx1"/>
                </a:solidFill>
              </a:defRPr>
            </a:lvl1pPr>
          </a:lstStyle>
          <a:p>
            <a:r>
              <a:rPr lang="da-DK"/>
              <a:t>Klik for at redigere i master</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tx1"/>
                </a:solidFill>
              </a:defRPr>
            </a:lvl1pPr>
          </a:lstStyle>
          <a:p>
            <a:fld id="{83BDE002-4D08-984E-9A17-29A299F2E8E5}" type="datetimeFigureOut">
              <a:rPr lang="da-DK" smtClean="0"/>
              <a:pPr/>
              <a:t>21-01-2025</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tx1"/>
                </a:solidFill>
              </a:defRPr>
            </a:lvl1pPr>
          </a:lstStyle>
          <a:p>
            <a:endParaRPr lang="da-DK" dirty="0"/>
          </a:p>
        </p:txBody>
      </p:sp>
      <p:pic>
        <p:nvPicPr>
          <p:cNvPr id="5" name="Billede 4" descr="Et billede, der indeholder tegning&#10;&#10;Automatisk genereret beskrivelse">
            <a:extLst>
              <a:ext uri="{FF2B5EF4-FFF2-40B4-BE49-F238E27FC236}">
                <a16:creationId xmlns:a16="http://schemas.microsoft.com/office/drawing/2014/main" id="{906BF72F-784B-994C-8244-FAA8849CFA41}"/>
              </a:ext>
            </a:extLst>
          </p:cNvPr>
          <p:cNvPicPr>
            <a:picLocks noChangeAspect="1"/>
          </p:cNvPicPr>
          <p:nvPr userDrawn="1"/>
        </p:nvPicPr>
        <p:blipFill>
          <a:blip r:embed="rId2"/>
          <a:stretch>
            <a:fillRect/>
          </a:stretch>
        </p:blipFill>
        <p:spPr>
          <a:xfrm>
            <a:off x="5374953" y="0"/>
            <a:ext cx="6210300" cy="6858000"/>
          </a:xfrm>
          <a:prstGeom prst="rect">
            <a:avLst/>
          </a:prstGeom>
        </p:spPr>
      </p:pic>
      <p:pic>
        <p:nvPicPr>
          <p:cNvPr id="8" name="Billede 7" descr="Et billede, der indeholder tegning&#10;&#10;Automatisk genereret beskrivelse">
            <a:extLst>
              <a:ext uri="{FF2B5EF4-FFF2-40B4-BE49-F238E27FC236}">
                <a16:creationId xmlns:a16="http://schemas.microsoft.com/office/drawing/2014/main" id="{C46EDBAC-904D-EA41-B396-A78C0C868A77}"/>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7847475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ort budskab m illustration - IV Drop">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76617A3F-7AFB-E847-A694-0AF46C4BAA9E}"/>
              </a:ext>
            </a:extLst>
          </p:cNvPr>
          <p:cNvSpPr>
            <a:spLocks noGrp="1"/>
          </p:cNvSpPr>
          <p:nvPr>
            <p:ph type="title"/>
          </p:nvPr>
        </p:nvSpPr>
        <p:spPr>
          <a:xfrm>
            <a:off x="479424" y="2065600"/>
            <a:ext cx="5761039" cy="1844675"/>
          </a:xfrm>
        </p:spPr>
        <p:txBody>
          <a:bodyPr anchor="ctr"/>
          <a:lstStyle>
            <a:lvl1pPr>
              <a:defRPr sz="4800">
                <a:solidFill>
                  <a:schemeClr val="tx1"/>
                </a:solidFill>
              </a:defRPr>
            </a:lvl1pPr>
          </a:lstStyle>
          <a:p>
            <a:r>
              <a:rPr lang="da-DK"/>
              <a:t>Klik for at redigere i master</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tx1"/>
                </a:solidFill>
              </a:defRPr>
            </a:lvl1pPr>
          </a:lstStyle>
          <a:p>
            <a:fld id="{83BDE002-4D08-984E-9A17-29A299F2E8E5}" type="datetimeFigureOut">
              <a:rPr lang="da-DK" smtClean="0"/>
              <a:pPr/>
              <a:t>21-01-2025</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tx1"/>
                </a:solidFill>
              </a:defRPr>
            </a:lvl1pPr>
          </a:lstStyle>
          <a:p>
            <a:endParaRPr lang="da-DK" dirty="0"/>
          </a:p>
        </p:txBody>
      </p:sp>
      <p:pic>
        <p:nvPicPr>
          <p:cNvPr id="8" name="Billede 7" descr="Et billede, der indeholder tegning&#10;&#10;Automatisk genereret beskrivelse">
            <a:extLst>
              <a:ext uri="{FF2B5EF4-FFF2-40B4-BE49-F238E27FC236}">
                <a16:creationId xmlns:a16="http://schemas.microsoft.com/office/drawing/2014/main" id="{927F88D5-FC50-1F4F-8E13-F66EBEB8D918}"/>
              </a:ext>
            </a:extLst>
          </p:cNvPr>
          <p:cNvPicPr>
            <a:picLocks noChangeAspect="1"/>
          </p:cNvPicPr>
          <p:nvPr userDrawn="1"/>
        </p:nvPicPr>
        <p:blipFill rotWithShape="1">
          <a:blip r:embed="rId2"/>
          <a:srcRect b="5371"/>
          <a:stretch/>
        </p:blipFill>
        <p:spPr>
          <a:xfrm>
            <a:off x="5675895" y="368300"/>
            <a:ext cx="6210300" cy="6489700"/>
          </a:xfrm>
          <a:prstGeom prst="rect">
            <a:avLst/>
          </a:prstGeom>
        </p:spPr>
      </p:pic>
      <p:pic>
        <p:nvPicPr>
          <p:cNvPr id="9" name="Billede 8" descr="Et billede, der indeholder tegning&#10;&#10;Automatisk genereret beskrivelse">
            <a:extLst>
              <a:ext uri="{FF2B5EF4-FFF2-40B4-BE49-F238E27FC236}">
                <a16:creationId xmlns:a16="http://schemas.microsoft.com/office/drawing/2014/main" id="{F55C6D9F-CF6C-8F45-B2A4-44623741DB48}"/>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3210154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ort budskab m illustration - Far og Datter">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76617A3F-7AFB-E847-A694-0AF46C4BAA9E}"/>
              </a:ext>
            </a:extLst>
          </p:cNvPr>
          <p:cNvSpPr>
            <a:spLocks noGrp="1"/>
          </p:cNvSpPr>
          <p:nvPr>
            <p:ph type="title"/>
          </p:nvPr>
        </p:nvSpPr>
        <p:spPr>
          <a:xfrm>
            <a:off x="479424" y="2065600"/>
            <a:ext cx="5761039" cy="1844675"/>
          </a:xfrm>
        </p:spPr>
        <p:txBody>
          <a:bodyPr anchor="ctr"/>
          <a:lstStyle>
            <a:lvl1pPr>
              <a:defRPr sz="4800">
                <a:solidFill>
                  <a:schemeClr val="tx1"/>
                </a:solidFill>
              </a:defRPr>
            </a:lvl1pPr>
          </a:lstStyle>
          <a:p>
            <a:r>
              <a:rPr lang="da-DK"/>
              <a:t>Klik for at redigere i master</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tx1"/>
                </a:solidFill>
              </a:defRPr>
            </a:lvl1pPr>
          </a:lstStyle>
          <a:p>
            <a:fld id="{83BDE002-4D08-984E-9A17-29A299F2E8E5}" type="datetimeFigureOut">
              <a:rPr lang="da-DK" smtClean="0"/>
              <a:pPr/>
              <a:t>21-01-2025</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tx1"/>
                </a:solidFill>
              </a:defRPr>
            </a:lvl1pPr>
          </a:lstStyle>
          <a:p>
            <a:endParaRPr lang="da-DK" dirty="0"/>
          </a:p>
        </p:txBody>
      </p:sp>
      <p:pic>
        <p:nvPicPr>
          <p:cNvPr id="3" name="Billede 2" descr="Et billede, der indeholder skjorte&#10;&#10;Automatisk genereret beskrivelse">
            <a:extLst>
              <a:ext uri="{FF2B5EF4-FFF2-40B4-BE49-F238E27FC236}">
                <a16:creationId xmlns:a16="http://schemas.microsoft.com/office/drawing/2014/main" id="{3FAC51D1-9E50-1F4F-9808-816BBD4E8CC7}"/>
              </a:ext>
            </a:extLst>
          </p:cNvPr>
          <p:cNvPicPr>
            <a:picLocks noChangeAspect="1"/>
          </p:cNvPicPr>
          <p:nvPr userDrawn="1"/>
        </p:nvPicPr>
        <p:blipFill>
          <a:blip r:embed="rId2"/>
          <a:stretch>
            <a:fillRect/>
          </a:stretch>
        </p:blipFill>
        <p:spPr>
          <a:xfrm>
            <a:off x="5981700" y="0"/>
            <a:ext cx="6210300" cy="6858000"/>
          </a:xfrm>
          <a:prstGeom prst="rect">
            <a:avLst/>
          </a:prstGeom>
        </p:spPr>
      </p:pic>
      <p:pic>
        <p:nvPicPr>
          <p:cNvPr id="8" name="Billede 7" descr="Et billede, der indeholder tegning&#10;&#10;Automatisk genereret beskrivelse">
            <a:extLst>
              <a:ext uri="{FF2B5EF4-FFF2-40B4-BE49-F238E27FC236}">
                <a16:creationId xmlns:a16="http://schemas.microsoft.com/office/drawing/2014/main" id="{7C8AE385-30DE-D146-8F6F-136E0A2F0197}"/>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870679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fisk element m teskst - Lavendel">
    <p:bg>
      <p:bgPr>
        <a:solidFill>
          <a:schemeClr val="accent5"/>
        </a:solidFill>
        <a:effectLst/>
      </p:bgPr>
    </p:bg>
    <p:spTree>
      <p:nvGrpSpPr>
        <p:cNvPr id="1" name=""/>
        <p:cNvGrpSpPr/>
        <p:nvPr/>
      </p:nvGrpSpPr>
      <p:grpSpPr>
        <a:xfrm>
          <a:off x="0" y="0"/>
          <a:ext cx="0" cy="0"/>
          <a:chOff x="0" y="0"/>
          <a:chExt cx="0" cy="0"/>
        </a:xfrm>
      </p:grpSpPr>
      <p:sp>
        <p:nvSpPr>
          <p:cNvPr id="13" name="Pladsholder til billede 12">
            <a:extLst>
              <a:ext uri="{FF2B5EF4-FFF2-40B4-BE49-F238E27FC236}">
                <a16:creationId xmlns:a16="http://schemas.microsoft.com/office/drawing/2014/main" id="{B9D0047B-8B0D-7944-9325-68267095B4E2}"/>
              </a:ext>
            </a:extLst>
          </p:cNvPr>
          <p:cNvSpPr>
            <a:spLocks noGrp="1"/>
          </p:cNvSpPr>
          <p:nvPr>
            <p:ph type="pic" sz="quarter" idx="18" hasCustomPrompt="1"/>
          </p:nvPr>
        </p:nvSpPr>
        <p:spPr>
          <a:xfrm>
            <a:off x="0" y="0"/>
            <a:ext cx="12193200" cy="6858000"/>
          </a:xfrm>
          <a:noFill/>
        </p:spPr>
        <p:txBody>
          <a:bodyPr lIns="6480000" anchor="ctr">
            <a:normAutofit/>
          </a:bodyPr>
          <a:lstStyle>
            <a:lvl1pPr marL="0" indent="0" algn="ctr">
              <a:spcBef>
                <a:spcPts val="0"/>
              </a:spcBef>
              <a:buNone/>
              <a:defRPr sz="1000">
                <a:solidFill>
                  <a:schemeClr val="tx1"/>
                </a:solidFill>
              </a:defRPr>
            </a:lvl1pPr>
          </a:lstStyle>
          <a:p>
            <a:r>
              <a:rPr lang="da-DK" dirty="0"/>
              <a:t>Indsæt et stort baggrundsbillede</a:t>
            </a:r>
            <a:br>
              <a:rPr lang="da-DK" dirty="0"/>
            </a:br>
            <a:r>
              <a:rPr lang="da-DK" dirty="0"/>
              <a:t>ved at trække og slippe </a:t>
            </a:r>
            <a:br>
              <a:rPr lang="da-DK" dirty="0"/>
            </a:br>
            <a:r>
              <a:rPr lang="da-DK" dirty="0"/>
              <a:t>billedet ind på slidet</a:t>
            </a:r>
          </a:p>
        </p:txBody>
      </p:sp>
      <p:sp>
        <p:nvSpPr>
          <p:cNvPr id="7" name="Pladsholder til tekst 6">
            <a:extLst>
              <a:ext uri="{FF2B5EF4-FFF2-40B4-BE49-F238E27FC236}">
                <a16:creationId xmlns:a16="http://schemas.microsoft.com/office/drawing/2014/main" id="{C6692245-D89A-FC4C-91B5-D3167C5A8144}"/>
              </a:ext>
            </a:extLst>
          </p:cNvPr>
          <p:cNvSpPr>
            <a:spLocks noGrp="1"/>
          </p:cNvSpPr>
          <p:nvPr>
            <p:ph type="body" sz="quarter" idx="17" hasCustomPrompt="1"/>
          </p:nvPr>
        </p:nvSpPr>
        <p:spPr>
          <a:xfrm rot="5400000">
            <a:off x="-55894" y="279689"/>
            <a:ext cx="7039006" cy="6296748"/>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2338 w 10000"/>
              <a:gd name="connsiteY0" fmla="*/ 3514 h 10000"/>
              <a:gd name="connsiteX1" fmla="*/ 10000 w 10000"/>
              <a:gd name="connsiteY1" fmla="*/ 0 h 10000"/>
              <a:gd name="connsiteX2" fmla="*/ 10000 w 10000"/>
              <a:gd name="connsiteY2" fmla="*/ 10000 h 10000"/>
              <a:gd name="connsiteX3" fmla="*/ 0 w 10000"/>
              <a:gd name="connsiteY3" fmla="*/ 10000 h 10000"/>
              <a:gd name="connsiteX4" fmla="*/ 2338 w 10000"/>
              <a:gd name="connsiteY4" fmla="*/ 3514 h 10000"/>
              <a:gd name="connsiteX0" fmla="*/ 3077 w 10000"/>
              <a:gd name="connsiteY0" fmla="*/ 413 h 10000"/>
              <a:gd name="connsiteX1" fmla="*/ 10000 w 10000"/>
              <a:gd name="connsiteY1" fmla="*/ 0 h 10000"/>
              <a:gd name="connsiteX2" fmla="*/ 10000 w 10000"/>
              <a:gd name="connsiteY2" fmla="*/ 10000 h 10000"/>
              <a:gd name="connsiteX3" fmla="*/ 0 w 10000"/>
              <a:gd name="connsiteY3" fmla="*/ 10000 h 10000"/>
              <a:gd name="connsiteX4" fmla="*/ 3077 w 10000"/>
              <a:gd name="connsiteY4" fmla="*/ 413 h 10000"/>
              <a:gd name="connsiteX0" fmla="*/ 2822 w 9745"/>
              <a:gd name="connsiteY0" fmla="*/ 413 h 10000"/>
              <a:gd name="connsiteX1" fmla="*/ 9745 w 9745"/>
              <a:gd name="connsiteY1" fmla="*/ 0 h 10000"/>
              <a:gd name="connsiteX2" fmla="*/ 9745 w 9745"/>
              <a:gd name="connsiteY2" fmla="*/ 10000 h 10000"/>
              <a:gd name="connsiteX3" fmla="*/ 0 w 9745"/>
              <a:gd name="connsiteY3" fmla="*/ 6770 h 10000"/>
              <a:gd name="connsiteX4" fmla="*/ 2822 w 9745"/>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1200"/>
              <a:gd name="connsiteX1" fmla="*/ 10000 w 10000"/>
              <a:gd name="connsiteY1" fmla="*/ 0 h 11200"/>
              <a:gd name="connsiteX2" fmla="*/ 10000 w 10000"/>
              <a:gd name="connsiteY2" fmla="*/ 10000 h 11200"/>
              <a:gd name="connsiteX3" fmla="*/ 0 w 10000"/>
              <a:gd name="connsiteY3" fmla="*/ 6770 h 11200"/>
              <a:gd name="connsiteX4" fmla="*/ 2896 w 10000"/>
              <a:gd name="connsiteY4" fmla="*/ 413 h 11200"/>
              <a:gd name="connsiteX0" fmla="*/ 2896 w 10000"/>
              <a:gd name="connsiteY0" fmla="*/ 413 h 10664"/>
              <a:gd name="connsiteX1" fmla="*/ 10000 w 10000"/>
              <a:gd name="connsiteY1" fmla="*/ 0 h 10664"/>
              <a:gd name="connsiteX2" fmla="*/ 10000 w 10000"/>
              <a:gd name="connsiteY2" fmla="*/ 10000 h 10664"/>
              <a:gd name="connsiteX3" fmla="*/ 0 w 10000"/>
              <a:gd name="connsiteY3" fmla="*/ 6770 h 10664"/>
              <a:gd name="connsiteX4" fmla="*/ 2896 w 10000"/>
              <a:gd name="connsiteY4" fmla="*/ 413 h 10664"/>
              <a:gd name="connsiteX0" fmla="*/ 2896 w 10000"/>
              <a:gd name="connsiteY0" fmla="*/ 413 h 11200"/>
              <a:gd name="connsiteX1" fmla="*/ 10000 w 10000"/>
              <a:gd name="connsiteY1" fmla="*/ 0 h 11200"/>
              <a:gd name="connsiteX2" fmla="*/ 10000 w 10000"/>
              <a:gd name="connsiteY2" fmla="*/ 10000 h 11200"/>
              <a:gd name="connsiteX3" fmla="*/ 0 w 10000"/>
              <a:gd name="connsiteY3" fmla="*/ 6770 h 11200"/>
              <a:gd name="connsiteX4" fmla="*/ 2896 w 10000"/>
              <a:gd name="connsiteY4" fmla="*/ 413 h 11200"/>
              <a:gd name="connsiteX0" fmla="*/ 2896 w 10000"/>
              <a:gd name="connsiteY0" fmla="*/ 632 h 11419"/>
              <a:gd name="connsiteX1" fmla="*/ 6462 w 10000"/>
              <a:gd name="connsiteY1" fmla="*/ 3100 h 11419"/>
              <a:gd name="connsiteX2" fmla="*/ 10000 w 10000"/>
              <a:gd name="connsiteY2" fmla="*/ 219 h 11419"/>
              <a:gd name="connsiteX3" fmla="*/ 10000 w 10000"/>
              <a:gd name="connsiteY3" fmla="*/ 10219 h 11419"/>
              <a:gd name="connsiteX4" fmla="*/ 0 w 10000"/>
              <a:gd name="connsiteY4" fmla="*/ 6989 h 11419"/>
              <a:gd name="connsiteX5" fmla="*/ 2896 w 10000"/>
              <a:gd name="connsiteY5" fmla="*/ 632 h 11419"/>
              <a:gd name="connsiteX0" fmla="*/ 2896 w 10000"/>
              <a:gd name="connsiteY0" fmla="*/ 632 h 11812"/>
              <a:gd name="connsiteX1" fmla="*/ 6462 w 10000"/>
              <a:gd name="connsiteY1" fmla="*/ 3100 h 11812"/>
              <a:gd name="connsiteX2" fmla="*/ 10000 w 10000"/>
              <a:gd name="connsiteY2" fmla="*/ 219 h 11812"/>
              <a:gd name="connsiteX3" fmla="*/ 10000 w 10000"/>
              <a:gd name="connsiteY3" fmla="*/ 10219 h 11812"/>
              <a:gd name="connsiteX4" fmla="*/ 6406 w 10000"/>
              <a:gd name="connsiteY4" fmla="*/ 11480 h 11812"/>
              <a:gd name="connsiteX5" fmla="*/ 0 w 10000"/>
              <a:gd name="connsiteY5" fmla="*/ 6989 h 11812"/>
              <a:gd name="connsiteX6" fmla="*/ 2896 w 10000"/>
              <a:gd name="connsiteY6" fmla="*/ 632 h 11812"/>
              <a:gd name="connsiteX0" fmla="*/ 2896 w 10000"/>
              <a:gd name="connsiteY0" fmla="*/ 632 h 11480"/>
              <a:gd name="connsiteX1" fmla="*/ 6462 w 10000"/>
              <a:gd name="connsiteY1" fmla="*/ 3100 h 11480"/>
              <a:gd name="connsiteX2" fmla="*/ 10000 w 10000"/>
              <a:gd name="connsiteY2" fmla="*/ 219 h 11480"/>
              <a:gd name="connsiteX3" fmla="*/ 6406 w 10000"/>
              <a:gd name="connsiteY3" fmla="*/ 11480 h 11480"/>
              <a:gd name="connsiteX4" fmla="*/ 0 w 10000"/>
              <a:gd name="connsiteY4" fmla="*/ 6989 h 11480"/>
              <a:gd name="connsiteX5" fmla="*/ 2896 w 10000"/>
              <a:gd name="connsiteY5" fmla="*/ 632 h 11480"/>
              <a:gd name="connsiteX0" fmla="*/ 2896 w 7065"/>
              <a:gd name="connsiteY0" fmla="*/ 169 h 11017"/>
              <a:gd name="connsiteX1" fmla="*/ 6462 w 7065"/>
              <a:gd name="connsiteY1" fmla="*/ 2637 h 11017"/>
              <a:gd name="connsiteX2" fmla="*/ 6406 w 7065"/>
              <a:gd name="connsiteY2" fmla="*/ 11017 h 11017"/>
              <a:gd name="connsiteX3" fmla="*/ 0 w 7065"/>
              <a:gd name="connsiteY3" fmla="*/ 6526 h 11017"/>
              <a:gd name="connsiteX4" fmla="*/ 2896 w 7065"/>
              <a:gd name="connsiteY4" fmla="*/ 169 h 11017"/>
              <a:gd name="connsiteX0" fmla="*/ 4099 w 10000"/>
              <a:gd name="connsiteY0" fmla="*/ 153 h 10000"/>
              <a:gd name="connsiteX1" fmla="*/ 9146 w 10000"/>
              <a:gd name="connsiteY1" fmla="*/ 2394 h 10000"/>
              <a:gd name="connsiteX2" fmla="*/ 9067 w 10000"/>
              <a:gd name="connsiteY2" fmla="*/ 10000 h 10000"/>
              <a:gd name="connsiteX3" fmla="*/ 0 w 10000"/>
              <a:gd name="connsiteY3" fmla="*/ 5924 h 10000"/>
              <a:gd name="connsiteX4" fmla="*/ 4099 w 10000"/>
              <a:gd name="connsiteY4" fmla="*/ 153 h 10000"/>
              <a:gd name="connsiteX0" fmla="*/ 4099 w 10000"/>
              <a:gd name="connsiteY0" fmla="*/ 153 h 10000"/>
              <a:gd name="connsiteX1" fmla="*/ 9146 w 10000"/>
              <a:gd name="connsiteY1" fmla="*/ 2394 h 10000"/>
              <a:gd name="connsiteX2" fmla="*/ 9067 w 10000"/>
              <a:gd name="connsiteY2" fmla="*/ 10000 h 10000"/>
              <a:gd name="connsiteX3" fmla="*/ 0 w 10000"/>
              <a:gd name="connsiteY3" fmla="*/ 5924 h 10000"/>
              <a:gd name="connsiteX4" fmla="*/ 4099 w 10000"/>
              <a:gd name="connsiteY4" fmla="*/ 153 h 10000"/>
              <a:gd name="connsiteX0" fmla="*/ 4099 w 10031"/>
              <a:gd name="connsiteY0" fmla="*/ 153 h 10012"/>
              <a:gd name="connsiteX1" fmla="*/ 9146 w 10031"/>
              <a:gd name="connsiteY1" fmla="*/ 2394 h 10012"/>
              <a:gd name="connsiteX2" fmla="*/ 9067 w 10031"/>
              <a:gd name="connsiteY2" fmla="*/ 10000 h 10012"/>
              <a:gd name="connsiteX3" fmla="*/ 0 w 10031"/>
              <a:gd name="connsiteY3" fmla="*/ 5924 h 10012"/>
              <a:gd name="connsiteX4" fmla="*/ 4099 w 10031"/>
              <a:gd name="connsiteY4" fmla="*/ 153 h 10012"/>
              <a:gd name="connsiteX0" fmla="*/ 4099 w 9572"/>
              <a:gd name="connsiteY0" fmla="*/ 153 h 10653"/>
              <a:gd name="connsiteX1" fmla="*/ 9146 w 9572"/>
              <a:gd name="connsiteY1" fmla="*/ 2394 h 10653"/>
              <a:gd name="connsiteX2" fmla="*/ 9067 w 9572"/>
              <a:gd name="connsiteY2" fmla="*/ 10000 h 10653"/>
              <a:gd name="connsiteX3" fmla="*/ 0 w 9572"/>
              <a:gd name="connsiteY3" fmla="*/ 5924 h 10653"/>
              <a:gd name="connsiteX4" fmla="*/ 4099 w 9572"/>
              <a:gd name="connsiteY4" fmla="*/ 153 h 10653"/>
              <a:gd name="connsiteX0" fmla="*/ 4282 w 9922"/>
              <a:gd name="connsiteY0" fmla="*/ 144 h 10006"/>
              <a:gd name="connsiteX1" fmla="*/ 9555 w 9922"/>
              <a:gd name="connsiteY1" fmla="*/ 2247 h 10006"/>
              <a:gd name="connsiteX2" fmla="*/ 9472 w 9922"/>
              <a:gd name="connsiteY2" fmla="*/ 9387 h 10006"/>
              <a:gd name="connsiteX3" fmla="*/ 0 w 9922"/>
              <a:gd name="connsiteY3" fmla="*/ 5561 h 10006"/>
              <a:gd name="connsiteX4" fmla="*/ 4282 w 9922"/>
              <a:gd name="connsiteY4" fmla="*/ 144 h 10006"/>
              <a:gd name="connsiteX0" fmla="*/ 4316 w 9632"/>
              <a:gd name="connsiteY0" fmla="*/ 163 h 10019"/>
              <a:gd name="connsiteX1" fmla="*/ 9630 w 9632"/>
              <a:gd name="connsiteY1" fmla="*/ 2265 h 10019"/>
              <a:gd name="connsiteX2" fmla="*/ 9546 w 9632"/>
              <a:gd name="connsiteY2" fmla="*/ 9400 h 10019"/>
              <a:gd name="connsiteX3" fmla="*/ 0 w 9632"/>
              <a:gd name="connsiteY3" fmla="*/ 5577 h 10019"/>
              <a:gd name="connsiteX4" fmla="*/ 4316 w 9632"/>
              <a:gd name="connsiteY4" fmla="*/ 163 h 10019"/>
              <a:gd name="connsiteX0" fmla="*/ 4481 w 10000"/>
              <a:gd name="connsiteY0" fmla="*/ 113 h 9950"/>
              <a:gd name="connsiteX1" fmla="*/ 9998 w 10000"/>
              <a:gd name="connsiteY1" fmla="*/ 2211 h 9950"/>
              <a:gd name="connsiteX2" fmla="*/ 9911 w 10000"/>
              <a:gd name="connsiteY2" fmla="*/ 9332 h 9950"/>
              <a:gd name="connsiteX3" fmla="*/ 0 w 10000"/>
              <a:gd name="connsiteY3" fmla="*/ 5516 h 9950"/>
              <a:gd name="connsiteX4" fmla="*/ 4481 w 10000"/>
              <a:gd name="connsiteY4" fmla="*/ 113 h 9950"/>
              <a:gd name="connsiteX0" fmla="*/ 4481 w 10000"/>
              <a:gd name="connsiteY0" fmla="*/ 114 h 10000"/>
              <a:gd name="connsiteX1" fmla="*/ 9998 w 10000"/>
              <a:gd name="connsiteY1" fmla="*/ 2222 h 10000"/>
              <a:gd name="connsiteX2" fmla="*/ 9911 w 10000"/>
              <a:gd name="connsiteY2" fmla="*/ 9379 h 10000"/>
              <a:gd name="connsiteX3" fmla="*/ 0 w 10000"/>
              <a:gd name="connsiteY3" fmla="*/ 5544 h 10000"/>
              <a:gd name="connsiteX4" fmla="*/ 4481 w 10000"/>
              <a:gd name="connsiteY4" fmla="*/ 114 h 10000"/>
              <a:gd name="connsiteX0" fmla="*/ 4481 w 10000"/>
              <a:gd name="connsiteY0" fmla="*/ 114 h 9964"/>
              <a:gd name="connsiteX1" fmla="*/ 9998 w 10000"/>
              <a:gd name="connsiteY1" fmla="*/ 2222 h 9964"/>
              <a:gd name="connsiteX2" fmla="*/ 9924 w 10000"/>
              <a:gd name="connsiteY2" fmla="*/ 9340 h 9964"/>
              <a:gd name="connsiteX3" fmla="*/ 0 w 10000"/>
              <a:gd name="connsiteY3" fmla="*/ 5544 h 9964"/>
              <a:gd name="connsiteX4" fmla="*/ 4481 w 10000"/>
              <a:gd name="connsiteY4" fmla="*/ 114 h 9964"/>
              <a:gd name="connsiteX0" fmla="*/ 4481 w 10000"/>
              <a:gd name="connsiteY0" fmla="*/ 114 h 9374"/>
              <a:gd name="connsiteX1" fmla="*/ 9998 w 10000"/>
              <a:gd name="connsiteY1" fmla="*/ 2230 h 9374"/>
              <a:gd name="connsiteX2" fmla="*/ 9924 w 10000"/>
              <a:gd name="connsiteY2" fmla="*/ 9374 h 9374"/>
              <a:gd name="connsiteX3" fmla="*/ 0 w 10000"/>
              <a:gd name="connsiteY3" fmla="*/ 5564 h 9374"/>
              <a:gd name="connsiteX4" fmla="*/ 4481 w 10000"/>
              <a:gd name="connsiteY4" fmla="*/ 114 h 9374"/>
              <a:gd name="connsiteX0" fmla="*/ 4481 w 10000"/>
              <a:gd name="connsiteY0" fmla="*/ 122 h 10015"/>
              <a:gd name="connsiteX1" fmla="*/ 9998 w 10000"/>
              <a:gd name="connsiteY1" fmla="*/ 2379 h 10015"/>
              <a:gd name="connsiteX2" fmla="*/ 9924 w 10000"/>
              <a:gd name="connsiteY2" fmla="*/ 10000 h 10015"/>
              <a:gd name="connsiteX3" fmla="*/ 0 w 10000"/>
              <a:gd name="connsiteY3" fmla="*/ 5936 h 10015"/>
              <a:gd name="connsiteX4" fmla="*/ 4481 w 10000"/>
              <a:gd name="connsiteY4" fmla="*/ 122 h 10015"/>
              <a:gd name="connsiteX0" fmla="*/ 4481 w 10000"/>
              <a:gd name="connsiteY0" fmla="*/ 122 h 10000"/>
              <a:gd name="connsiteX1" fmla="*/ 9998 w 10000"/>
              <a:gd name="connsiteY1" fmla="*/ 2379 h 10000"/>
              <a:gd name="connsiteX2" fmla="*/ 9924 w 10000"/>
              <a:gd name="connsiteY2" fmla="*/ 10000 h 10000"/>
              <a:gd name="connsiteX3" fmla="*/ 0 w 10000"/>
              <a:gd name="connsiteY3" fmla="*/ 5936 h 10000"/>
              <a:gd name="connsiteX4" fmla="*/ 4481 w 10000"/>
              <a:gd name="connsiteY4" fmla="*/ 122 h 10000"/>
              <a:gd name="connsiteX0" fmla="*/ 4481 w 10000"/>
              <a:gd name="connsiteY0" fmla="*/ 122 h 10028"/>
              <a:gd name="connsiteX1" fmla="*/ 9998 w 10000"/>
              <a:gd name="connsiteY1" fmla="*/ 2379 h 10028"/>
              <a:gd name="connsiteX2" fmla="*/ 9911 w 10000"/>
              <a:gd name="connsiteY2" fmla="*/ 10028 h 10028"/>
              <a:gd name="connsiteX3" fmla="*/ 0 w 10000"/>
              <a:gd name="connsiteY3" fmla="*/ 5936 h 10028"/>
              <a:gd name="connsiteX4" fmla="*/ 4481 w 10000"/>
              <a:gd name="connsiteY4" fmla="*/ 122 h 10028"/>
              <a:gd name="connsiteX0" fmla="*/ 4481 w 10000"/>
              <a:gd name="connsiteY0" fmla="*/ 122 h 10028"/>
              <a:gd name="connsiteX1" fmla="*/ 9998 w 10000"/>
              <a:gd name="connsiteY1" fmla="*/ 2379 h 10028"/>
              <a:gd name="connsiteX2" fmla="*/ 9911 w 10000"/>
              <a:gd name="connsiteY2" fmla="*/ 10028 h 10028"/>
              <a:gd name="connsiteX3" fmla="*/ 0 w 10000"/>
              <a:gd name="connsiteY3" fmla="*/ 5936 h 10028"/>
              <a:gd name="connsiteX4" fmla="*/ 4481 w 10000"/>
              <a:gd name="connsiteY4" fmla="*/ 122 h 10028"/>
              <a:gd name="connsiteX0" fmla="*/ 4481 w 10000"/>
              <a:gd name="connsiteY0" fmla="*/ 0 h 9906"/>
              <a:gd name="connsiteX1" fmla="*/ 9998 w 10000"/>
              <a:gd name="connsiteY1" fmla="*/ 2257 h 9906"/>
              <a:gd name="connsiteX2" fmla="*/ 9911 w 10000"/>
              <a:gd name="connsiteY2" fmla="*/ 9906 h 9906"/>
              <a:gd name="connsiteX3" fmla="*/ 0 w 10000"/>
              <a:gd name="connsiteY3" fmla="*/ 5814 h 9906"/>
              <a:gd name="connsiteX4" fmla="*/ 4481 w 10000"/>
              <a:gd name="connsiteY4" fmla="*/ 0 h 9906"/>
              <a:gd name="connsiteX0" fmla="*/ 4481 w 10000"/>
              <a:gd name="connsiteY0" fmla="*/ 0 h 10000"/>
              <a:gd name="connsiteX1" fmla="*/ 9998 w 10000"/>
              <a:gd name="connsiteY1" fmla="*/ 2278 h 10000"/>
              <a:gd name="connsiteX2" fmla="*/ 9911 w 10000"/>
              <a:gd name="connsiteY2" fmla="*/ 10000 h 10000"/>
              <a:gd name="connsiteX3" fmla="*/ 0 w 10000"/>
              <a:gd name="connsiteY3" fmla="*/ 5869 h 10000"/>
              <a:gd name="connsiteX4" fmla="*/ 4481 w 10000"/>
              <a:gd name="connsiteY4" fmla="*/ 0 h 10000"/>
              <a:gd name="connsiteX0" fmla="*/ 4481 w 10000"/>
              <a:gd name="connsiteY0" fmla="*/ 0 h 10000"/>
              <a:gd name="connsiteX1" fmla="*/ 9998 w 10000"/>
              <a:gd name="connsiteY1" fmla="*/ 2278 h 10000"/>
              <a:gd name="connsiteX2" fmla="*/ 9911 w 10000"/>
              <a:gd name="connsiteY2" fmla="*/ 10000 h 10000"/>
              <a:gd name="connsiteX3" fmla="*/ 0 w 10000"/>
              <a:gd name="connsiteY3" fmla="*/ 5869 h 10000"/>
              <a:gd name="connsiteX4" fmla="*/ 4481 w 10000"/>
              <a:gd name="connsiteY4" fmla="*/ 0 h 10000"/>
              <a:gd name="connsiteX0" fmla="*/ 4481 w 10000"/>
              <a:gd name="connsiteY0" fmla="*/ 0 h 10000"/>
              <a:gd name="connsiteX1" fmla="*/ 9998 w 10000"/>
              <a:gd name="connsiteY1" fmla="*/ 2278 h 10000"/>
              <a:gd name="connsiteX2" fmla="*/ 9911 w 10000"/>
              <a:gd name="connsiteY2" fmla="*/ 10000 h 10000"/>
              <a:gd name="connsiteX3" fmla="*/ 0 w 10000"/>
              <a:gd name="connsiteY3" fmla="*/ 5869 h 10000"/>
              <a:gd name="connsiteX4" fmla="*/ 4481 w 10000"/>
              <a:gd name="connsiteY4" fmla="*/ 0 h 10000"/>
              <a:gd name="connsiteX0" fmla="*/ 4481 w 10000"/>
              <a:gd name="connsiteY0" fmla="*/ 0 h 10000"/>
              <a:gd name="connsiteX1" fmla="*/ 9998 w 10000"/>
              <a:gd name="connsiteY1" fmla="*/ 2278 h 10000"/>
              <a:gd name="connsiteX2" fmla="*/ 9911 w 10000"/>
              <a:gd name="connsiteY2" fmla="*/ 10000 h 10000"/>
              <a:gd name="connsiteX3" fmla="*/ 0 w 10000"/>
              <a:gd name="connsiteY3" fmla="*/ 5869 h 10000"/>
              <a:gd name="connsiteX4" fmla="*/ 4481 w 10000"/>
              <a:gd name="connsiteY4" fmla="*/ 0 h 10000"/>
              <a:gd name="connsiteX0" fmla="*/ 4481 w 10010"/>
              <a:gd name="connsiteY0" fmla="*/ 0 h 10014"/>
              <a:gd name="connsiteX1" fmla="*/ 9998 w 10010"/>
              <a:gd name="connsiteY1" fmla="*/ 2278 h 10014"/>
              <a:gd name="connsiteX2" fmla="*/ 9999 w 10010"/>
              <a:gd name="connsiteY2" fmla="*/ 10014 h 10014"/>
              <a:gd name="connsiteX3" fmla="*/ 0 w 10010"/>
              <a:gd name="connsiteY3" fmla="*/ 5869 h 10014"/>
              <a:gd name="connsiteX4" fmla="*/ 4481 w 10010"/>
              <a:gd name="connsiteY4" fmla="*/ 0 h 10014"/>
              <a:gd name="connsiteX0" fmla="*/ 4481 w 10010"/>
              <a:gd name="connsiteY0" fmla="*/ 0 h 10014"/>
              <a:gd name="connsiteX1" fmla="*/ 9998 w 10010"/>
              <a:gd name="connsiteY1" fmla="*/ 2278 h 10014"/>
              <a:gd name="connsiteX2" fmla="*/ 9999 w 10010"/>
              <a:gd name="connsiteY2" fmla="*/ 10014 h 10014"/>
              <a:gd name="connsiteX3" fmla="*/ 0 w 10010"/>
              <a:gd name="connsiteY3" fmla="*/ 5869 h 10014"/>
              <a:gd name="connsiteX4" fmla="*/ 4481 w 10010"/>
              <a:gd name="connsiteY4" fmla="*/ 0 h 10014"/>
              <a:gd name="connsiteX0" fmla="*/ 4481 w 10010"/>
              <a:gd name="connsiteY0" fmla="*/ 0 h 10014"/>
              <a:gd name="connsiteX1" fmla="*/ 9998 w 10010"/>
              <a:gd name="connsiteY1" fmla="*/ 2278 h 10014"/>
              <a:gd name="connsiteX2" fmla="*/ 9999 w 10010"/>
              <a:gd name="connsiteY2" fmla="*/ 10014 h 10014"/>
              <a:gd name="connsiteX3" fmla="*/ 0 w 10010"/>
              <a:gd name="connsiteY3" fmla="*/ 5869 h 10014"/>
              <a:gd name="connsiteX4" fmla="*/ 4481 w 10010"/>
              <a:gd name="connsiteY4" fmla="*/ 0 h 10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0" h="10014">
                <a:moveTo>
                  <a:pt x="4481" y="0"/>
                </a:moveTo>
                <a:cubicBezTo>
                  <a:pt x="5592" y="1158"/>
                  <a:pt x="7767" y="2293"/>
                  <a:pt x="9998" y="2278"/>
                </a:cubicBezTo>
                <a:cubicBezTo>
                  <a:pt x="10016" y="3948"/>
                  <a:pt x="10014" y="9673"/>
                  <a:pt x="9999" y="10014"/>
                </a:cubicBezTo>
                <a:cubicBezTo>
                  <a:pt x="5191" y="9975"/>
                  <a:pt x="1056" y="7552"/>
                  <a:pt x="0" y="5869"/>
                </a:cubicBezTo>
                <a:lnTo>
                  <a:pt x="4481" y="0"/>
                </a:lnTo>
                <a:close/>
              </a:path>
            </a:pathLst>
          </a:custGeom>
          <a:solidFill>
            <a:schemeClr val="accent5">
              <a:lumMod val="60000"/>
              <a:lumOff val="40000"/>
            </a:schemeClr>
          </a:solidFill>
        </p:spPr>
        <p:txBody>
          <a:bodyPr>
            <a:normAutofit/>
          </a:bodyPr>
          <a:lstStyle>
            <a:lvl1pPr marL="0" indent="0">
              <a:buNone/>
              <a:defRPr sz="100">
                <a:solidFill>
                  <a:schemeClr val="bg1"/>
                </a:solidFill>
              </a:defRPr>
            </a:lvl1pPr>
          </a:lstStyle>
          <a:p>
            <a:pPr lvl="0"/>
            <a:r>
              <a:rPr lang="da-DK" dirty="0"/>
              <a:t>,   </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tx1"/>
                </a:solidFill>
              </a:defRPr>
            </a:lvl1pPr>
          </a:lstStyle>
          <a:p>
            <a:fld id="{83BDE002-4D08-984E-9A17-29A299F2E8E5}" type="datetimeFigureOut">
              <a:rPr lang="da-DK" smtClean="0"/>
              <a:pPr/>
              <a:t>21-01-2025</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tx1"/>
                </a:solidFill>
              </a:defRPr>
            </a:lvl1pPr>
          </a:lstStyle>
          <a:p>
            <a:endParaRPr lang="da-DK" dirty="0"/>
          </a:p>
        </p:txBody>
      </p:sp>
      <p:sp>
        <p:nvSpPr>
          <p:cNvPr id="42" name="Titel 1">
            <a:extLst>
              <a:ext uri="{FF2B5EF4-FFF2-40B4-BE49-F238E27FC236}">
                <a16:creationId xmlns:a16="http://schemas.microsoft.com/office/drawing/2014/main" id="{6D47575B-3AB3-CB45-A5D6-3CEBF0932177}"/>
              </a:ext>
            </a:extLst>
          </p:cNvPr>
          <p:cNvSpPr>
            <a:spLocks noGrp="1"/>
          </p:cNvSpPr>
          <p:nvPr>
            <p:ph type="title"/>
          </p:nvPr>
        </p:nvSpPr>
        <p:spPr>
          <a:xfrm>
            <a:off x="1284415" y="2955925"/>
            <a:ext cx="4046537" cy="829335"/>
          </a:xfrm>
        </p:spPr>
        <p:txBody>
          <a:bodyPr/>
          <a:lstStyle/>
          <a:p>
            <a:r>
              <a:rPr lang="da-DK"/>
              <a:t>Klik for at redigere i master</a:t>
            </a:r>
            <a:endParaRPr lang="da-DK" dirty="0"/>
          </a:p>
        </p:txBody>
      </p:sp>
      <p:sp>
        <p:nvSpPr>
          <p:cNvPr id="44" name="Pladsholder til indhold 2">
            <a:extLst>
              <a:ext uri="{FF2B5EF4-FFF2-40B4-BE49-F238E27FC236}">
                <a16:creationId xmlns:a16="http://schemas.microsoft.com/office/drawing/2014/main" id="{C34FE14A-52DD-C443-8BD6-97FF6FBF383F}"/>
              </a:ext>
            </a:extLst>
          </p:cNvPr>
          <p:cNvSpPr>
            <a:spLocks noGrp="1"/>
          </p:cNvSpPr>
          <p:nvPr>
            <p:ph idx="1"/>
          </p:nvPr>
        </p:nvSpPr>
        <p:spPr>
          <a:xfrm>
            <a:off x="1284415" y="4078693"/>
            <a:ext cx="3717457" cy="1563155"/>
          </a:xfrm>
        </p:spPr>
        <p:txBody>
          <a:bodyPr>
            <a:normAutofit/>
          </a:bodyPr>
          <a:lstStyle>
            <a:lvl1pPr>
              <a:defRPr sz="1400"/>
            </a:lvl1pPr>
          </a:lstStyle>
          <a:p>
            <a:pPr lvl="0"/>
            <a:r>
              <a:rPr lang="da-DK"/>
              <a:t>Rediger typografien i masterens</a:t>
            </a:r>
          </a:p>
        </p:txBody>
      </p:sp>
      <p:sp>
        <p:nvSpPr>
          <p:cNvPr id="10" name="Logo Leon 6">
            <a:extLst>
              <a:ext uri="{FF2B5EF4-FFF2-40B4-BE49-F238E27FC236}">
                <a16:creationId xmlns:a16="http://schemas.microsoft.com/office/drawing/2014/main" id="{4AB81351-BBDA-9142-8174-DBB4DD819F94}"/>
              </a:ext>
            </a:extLst>
          </p:cNvPr>
          <p:cNvSpPr>
            <a:spLocks noGrp="1" noChangeAspect="1"/>
          </p:cNvSpPr>
          <p:nvPr>
            <p:ph type="body" sz="quarter" idx="19"/>
          </p:nvPr>
        </p:nvSpPr>
        <p:spPr>
          <a:xfrm>
            <a:off x="11278474" y="6254782"/>
            <a:ext cx="468000" cy="265577"/>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Rediger typografien i masterens</a:t>
            </a:r>
          </a:p>
        </p:txBody>
      </p:sp>
    </p:spTree>
    <p:extLst>
      <p:ext uri="{BB962C8B-B14F-4D97-AF65-F5344CB8AC3E}">
        <p14:creationId xmlns:p14="http://schemas.microsoft.com/office/powerpoint/2010/main" val="2135458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afisk element m teskst - Rød">
    <p:bg>
      <p:bgPr>
        <a:solidFill>
          <a:schemeClr val="accent1">
            <a:lumMod val="50000"/>
          </a:schemeClr>
        </a:solidFill>
        <a:effectLst/>
      </p:bgPr>
    </p:bg>
    <p:spTree>
      <p:nvGrpSpPr>
        <p:cNvPr id="1" name=""/>
        <p:cNvGrpSpPr/>
        <p:nvPr/>
      </p:nvGrpSpPr>
      <p:grpSpPr>
        <a:xfrm>
          <a:off x="0" y="0"/>
          <a:ext cx="0" cy="0"/>
          <a:chOff x="0" y="0"/>
          <a:chExt cx="0" cy="0"/>
        </a:xfrm>
      </p:grpSpPr>
      <p:sp>
        <p:nvSpPr>
          <p:cNvPr id="13" name="Pladsholder til billede 12">
            <a:extLst>
              <a:ext uri="{FF2B5EF4-FFF2-40B4-BE49-F238E27FC236}">
                <a16:creationId xmlns:a16="http://schemas.microsoft.com/office/drawing/2014/main" id="{B9D0047B-8B0D-7944-9325-68267095B4E2}"/>
              </a:ext>
            </a:extLst>
          </p:cNvPr>
          <p:cNvSpPr>
            <a:spLocks noGrp="1"/>
          </p:cNvSpPr>
          <p:nvPr>
            <p:ph type="pic" sz="quarter" idx="18" hasCustomPrompt="1"/>
          </p:nvPr>
        </p:nvSpPr>
        <p:spPr>
          <a:xfrm>
            <a:off x="0" y="0"/>
            <a:ext cx="12193200" cy="6858000"/>
          </a:xfrm>
          <a:noFill/>
        </p:spPr>
        <p:txBody>
          <a:bodyPr lIns="6480000" anchor="ctr">
            <a:normAutofit/>
          </a:bodyPr>
          <a:lstStyle>
            <a:lvl1pPr marL="0" indent="0" algn="ctr">
              <a:spcBef>
                <a:spcPts val="0"/>
              </a:spcBef>
              <a:buNone/>
              <a:defRPr sz="1000">
                <a:solidFill>
                  <a:schemeClr val="bg1"/>
                </a:solidFill>
              </a:defRPr>
            </a:lvl1pPr>
          </a:lstStyle>
          <a:p>
            <a:r>
              <a:rPr lang="da-DK" dirty="0"/>
              <a:t>Indsæt et stort baggrundsbillede</a:t>
            </a:r>
            <a:br>
              <a:rPr lang="da-DK" dirty="0"/>
            </a:br>
            <a:r>
              <a:rPr lang="da-DK" dirty="0"/>
              <a:t>ved at trække og slippe </a:t>
            </a:r>
            <a:br>
              <a:rPr lang="da-DK" dirty="0"/>
            </a:br>
            <a:r>
              <a:rPr lang="da-DK" dirty="0"/>
              <a:t>billedet ind på slidet</a:t>
            </a:r>
          </a:p>
        </p:txBody>
      </p:sp>
      <p:sp>
        <p:nvSpPr>
          <p:cNvPr id="7" name="Pladsholder til tekst 6">
            <a:extLst>
              <a:ext uri="{FF2B5EF4-FFF2-40B4-BE49-F238E27FC236}">
                <a16:creationId xmlns:a16="http://schemas.microsoft.com/office/drawing/2014/main" id="{C6692245-D89A-FC4C-91B5-D3167C5A8144}"/>
              </a:ext>
            </a:extLst>
          </p:cNvPr>
          <p:cNvSpPr>
            <a:spLocks noGrp="1"/>
          </p:cNvSpPr>
          <p:nvPr>
            <p:ph type="body" sz="quarter" idx="17" hasCustomPrompt="1"/>
          </p:nvPr>
        </p:nvSpPr>
        <p:spPr>
          <a:xfrm rot="5400000">
            <a:off x="-55894" y="279689"/>
            <a:ext cx="7039006" cy="6296748"/>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2338 w 10000"/>
              <a:gd name="connsiteY0" fmla="*/ 3514 h 10000"/>
              <a:gd name="connsiteX1" fmla="*/ 10000 w 10000"/>
              <a:gd name="connsiteY1" fmla="*/ 0 h 10000"/>
              <a:gd name="connsiteX2" fmla="*/ 10000 w 10000"/>
              <a:gd name="connsiteY2" fmla="*/ 10000 h 10000"/>
              <a:gd name="connsiteX3" fmla="*/ 0 w 10000"/>
              <a:gd name="connsiteY3" fmla="*/ 10000 h 10000"/>
              <a:gd name="connsiteX4" fmla="*/ 2338 w 10000"/>
              <a:gd name="connsiteY4" fmla="*/ 3514 h 10000"/>
              <a:gd name="connsiteX0" fmla="*/ 3077 w 10000"/>
              <a:gd name="connsiteY0" fmla="*/ 413 h 10000"/>
              <a:gd name="connsiteX1" fmla="*/ 10000 w 10000"/>
              <a:gd name="connsiteY1" fmla="*/ 0 h 10000"/>
              <a:gd name="connsiteX2" fmla="*/ 10000 w 10000"/>
              <a:gd name="connsiteY2" fmla="*/ 10000 h 10000"/>
              <a:gd name="connsiteX3" fmla="*/ 0 w 10000"/>
              <a:gd name="connsiteY3" fmla="*/ 10000 h 10000"/>
              <a:gd name="connsiteX4" fmla="*/ 3077 w 10000"/>
              <a:gd name="connsiteY4" fmla="*/ 413 h 10000"/>
              <a:gd name="connsiteX0" fmla="*/ 2822 w 9745"/>
              <a:gd name="connsiteY0" fmla="*/ 413 h 10000"/>
              <a:gd name="connsiteX1" fmla="*/ 9745 w 9745"/>
              <a:gd name="connsiteY1" fmla="*/ 0 h 10000"/>
              <a:gd name="connsiteX2" fmla="*/ 9745 w 9745"/>
              <a:gd name="connsiteY2" fmla="*/ 10000 h 10000"/>
              <a:gd name="connsiteX3" fmla="*/ 0 w 9745"/>
              <a:gd name="connsiteY3" fmla="*/ 6770 h 10000"/>
              <a:gd name="connsiteX4" fmla="*/ 2822 w 9745"/>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1200"/>
              <a:gd name="connsiteX1" fmla="*/ 10000 w 10000"/>
              <a:gd name="connsiteY1" fmla="*/ 0 h 11200"/>
              <a:gd name="connsiteX2" fmla="*/ 10000 w 10000"/>
              <a:gd name="connsiteY2" fmla="*/ 10000 h 11200"/>
              <a:gd name="connsiteX3" fmla="*/ 0 w 10000"/>
              <a:gd name="connsiteY3" fmla="*/ 6770 h 11200"/>
              <a:gd name="connsiteX4" fmla="*/ 2896 w 10000"/>
              <a:gd name="connsiteY4" fmla="*/ 413 h 11200"/>
              <a:gd name="connsiteX0" fmla="*/ 2896 w 10000"/>
              <a:gd name="connsiteY0" fmla="*/ 413 h 10664"/>
              <a:gd name="connsiteX1" fmla="*/ 10000 w 10000"/>
              <a:gd name="connsiteY1" fmla="*/ 0 h 10664"/>
              <a:gd name="connsiteX2" fmla="*/ 10000 w 10000"/>
              <a:gd name="connsiteY2" fmla="*/ 10000 h 10664"/>
              <a:gd name="connsiteX3" fmla="*/ 0 w 10000"/>
              <a:gd name="connsiteY3" fmla="*/ 6770 h 10664"/>
              <a:gd name="connsiteX4" fmla="*/ 2896 w 10000"/>
              <a:gd name="connsiteY4" fmla="*/ 413 h 10664"/>
              <a:gd name="connsiteX0" fmla="*/ 2896 w 10000"/>
              <a:gd name="connsiteY0" fmla="*/ 413 h 11200"/>
              <a:gd name="connsiteX1" fmla="*/ 10000 w 10000"/>
              <a:gd name="connsiteY1" fmla="*/ 0 h 11200"/>
              <a:gd name="connsiteX2" fmla="*/ 10000 w 10000"/>
              <a:gd name="connsiteY2" fmla="*/ 10000 h 11200"/>
              <a:gd name="connsiteX3" fmla="*/ 0 w 10000"/>
              <a:gd name="connsiteY3" fmla="*/ 6770 h 11200"/>
              <a:gd name="connsiteX4" fmla="*/ 2896 w 10000"/>
              <a:gd name="connsiteY4" fmla="*/ 413 h 11200"/>
              <a:gd name="connsiteX0" fmla="*/ 2896 w 10000"/>
              <a:gd name="connsiteY0" fmla="*/ 632 h 11419"/>
              <a:gd name="connsiteX1" fmla="*/ 6462 w 10000"/>
              <a:gd name="connsiteY1" fmla="*/ 3100 h 11419"/>
              <a:gd name="connsiteX2" fmla="*/ 10000 w 10000"/>
              <a:gd name="connsiteY2" fmla="*/ 219 h 11419"/>
              <a:gd name="connsiteX3" fmla="*/ 10000 w 10000"/>
              <a:gd name="connsiteY3" fmla="*/ 10219 h 11419"/>
              <a:gd name="connsiteX4" fmla="*/ 0 w 10000"/>
              <a:gd name="connsiteY4" fmla="*/ 6989 h 11419"/>
              <a:gd name="connsiteX5" fmla="*/ 2896 w 10000"/>
              <a:gd name="connsiteY5" fmla="*/ 632 h 11419"/>
              <a:gd name="connsiteX0" fmla="*/ 2896 w 10000"/>
              <a:gd name="connsiteY0" fmla="*/ 632 h 11812"/>
              <a:gd name="connsiteX1" fmla="*/ 6462 w 10000"/>
              <a:gd name="connsiteY1" fmla="*/ 3100 h 11812"/>
              <a:gd name="connsiteX2" fmla="*/ 10000 w 10000"/>
              <a:gd name="connsiteY2" fmla="*/ 219 h 11812"/>
              <a:gd name="connsiteX3" fmla="*/ 10000 w 10000"/>
              <a:gd name="connsiteY3" fmla="*/ 10219 h 11812"/>
              <a:gd name="connsiteX4" fmla="*/ 6406 w 10000"/>
              <a:gd name="connsiteY4" fmla="*/ 11480 h 11812"/>
              <a:gd name="connsiteX5" fmla="*/ 0 w 10000"/>
              <a:gd name="connsiteY5" fmla="*/ 6989 h 11812"/>
              <a:gd name="connsiteX6" fmla="*/ 2896 w 10000"/>
              <a:gd name="connsiteY6" fmla="*/ 632 h 11812"/>
              <a:gd name="connsiteX0" fmla="*/ 2896 w 10000"/>
              <a:gd name="connsiteY0" fmla="*/ 632 h 11480"/>
              <a:gd name="connsiteX1" fmla="*/ 6462 w 10000"/>
              <a:gd name="connsiteY1" fmla="*/ 3100 h 11480"/>
              <a:gd name="connsiteX2" fmla="*/ 10000 w 10000"/>
              <a:gd name="connsiteY2" fmla="*/ 219 h 11480"/>
              <a:gd name="connsiteX3" fmla="*/ 6406 w 10000"/>
              <a:gd name="connsiteY3" fmla="*/ 11480 h 11480"/>
              <a:gd name="connsiteX4" fmla="*/ 0 w 10000"/>
              <a:gd name="connsiteY4" fmla="*/ 6989 h 11480"/>
              <a:gd name="connsiteX5" fmla="*/ 2896 w 10000"/>
              <a:gd name="connsiteY5" fmla="*/ 632 h 11480"/>
              <a:gd name="connsiteX0" fmla="*/ 2896 w 7065"/>
              <a:gd name="connsiteY0" fmla="*/ 169 h 11017"/>
              <a:gd name="connsiteX1" fmla="*/ 6462 w 7065"/>
              <a:gd name="connsiteY1" fmla="*/ 2637 h 11017"/>
              <a:gd name="connsiteX2" fmla="*/ 6406 w 7065"/>
              <a:gd name="connsiteY2" fmla="*/ 11017 h 11017"/>
              <a:gd name="connsiteX3" fmla="*/ 0 w 7065"/>
              <a:gd name="connsiteY3" fmla="*/ 6526 h 11017"/>
              <a:gd name="connsiteX4" fmla="*/ 2896 w 7065"/>
              <a:gd name="connsiteY4" fmla="*/ 169 h 11017"/>
              <a:gd name="connsiteX0" fmla="*/ 4099 w 10000"/>
              <a:gd name="connsiteY0" fmla="*/ 153 h 10000"/>
              <a:gd name="connsiteX1" fmla="*/ 9146 w 10000"/>
              <a:gd name="connsiteY1" fmla="*/ 2394 h 10000"/>
              <a:gd name="connsiteX2" fmla="*/ 9067 w 10000"/>
              <a:gd name="connsiteY2" fmla="*/ 10000 h 10000"/>
              <a:gd name="connsiteX3" fmla="*/ 0 w 10000"/>
              <a:gd name="connsiteY3" fmla="*/ 5924 h 10000"/>
              <a:gd name="connsiteX4" fmla="*/ 4099 w 10000"/>
              <a:gd name="connsiteY4" fmla="*/ 153 h 10000"/>
              <a:gd name="connsiteX0" fmla="*/ 4099 w 10000"/>
              <a:gd name="connsiteY0" fmla="*/ 153 h 10000"/>
              <a:gd name="connsiteX1" fmla="*/ 9146 w 10000"/>
              <a:gd name="connsiteY1" fmla="*/ 2394 h 10000"/>
              <a:gd name="connsiteX2" fmla="*/ 9067 w 10000"/>
              <a:gd name="connsiteY2" fmla="*/ 10000 h 10000"/>
              <a:gd name="connsiteX3" fmla="*/ 0 w 10000"/>
              <a:gd name="connsiteY3" fmla="*/ 5924 h 10000"/>
              <a:gd name="connsiteX4" fmla="*/ 4099 w 10000"/>
              <a:gd name="connsiteY4" fmla="*/ 153 h 10000"/>
              <a:gd name="connsiteX0" fmla="*/ 4099 w 10031"/>
              <a:gd name="connsiteY0" fmla="*/ 153 h 10012"/>
              <a:gd name="connsiteX1" fmla="*/ 9146 w 10031"/>
              <a:gd name="connsiteY1" fmla="*/ 2394 h 10012"/>
              <a:gd name="connsiteX2" fmla="*/ 9067 w 10031"/>
              <a:gd name="connsiteY2" fmla="*/ 10000 h 10012"/>
              <a:gd name="connsiteX3" fmla="*/ 0 w 10031"/>
              <a:gd name="connsiteY3" fmla="*/ 5924 h 10012"/>
              <a:gd name="connsiteX4" fmla="*/ 4099 w 10031"/>
              <a:gd name="connsiteY4" fmla="*/ 153 h 10012"/>
              <a:gd name="connsiteX0" fmla="*/ 4099 w 9572"/>
              <a:gd name="connsiteY0" fmla="*/ 153 h 10653"/>
              <a:gd name="connsiteX1" fmla="*/ 9146 w 9572"/>
              <a:gd name="connsiteY1" fmla="*/ 2394 h 10653"/>
              <a:gd name="connsiteX2" fmla="*/ 9067 w 9572"/>
              <a:gd name="connsiteY2" fmla="*/ 10000 h 10653"/>
              <a:gd name="connsiteX3" fmla="*/ 0 w 9572"/>
              <a:gd name="connsiteY3" fmla="*/ 5924 h 10653"/>
              <a:gd name="connsiteX4" fmla="*/ 4099 w 9572"/>
              <a:gd name="connsiteY4" fmla="*/ 153 h 10653"/>
              <a:gd name="connsiteX0" fmla="*/ 4282 w 9922"/>
              <a:gd name="connsiteY0" fmla="*/ 144 h 10006"/>
              <a:gd name="connsiteX1" fmla="*/ 9555 w 9922"/>
              <a:gd name="connsiteY1" fmla="*/ 2247 h 10006"/>
              <a:gd name="connsiteX2" fmla="*/ 9472 w 9922"/>
              <a:gd name="connsiteY2" fmla="*/ 9387 h 10006"/>
              <a:gd name="connsiteX3" fmla="*/ 0 w 9922"/>
              <a:gd name="connsiteY3" fmla="*/ 5561 h 10006"/>
              <a:gd name="connsiteX4" fmla="*/ 4282 w 9922"/>
              <a:gd name="connsiteY4" fmla="*/ 144 h 10006"/>
              <a:gd name="connsiteX0" fmla="*/ 4316 w 9632"/>
              <a:gd name="connsiteY0" fmla="*/ 163 h 10019"/>
              <a:gd name="connsiteX1" fmla="*/ 9630 w 9632"/>
              <a:gd name="connsiteY1" fmla="*/ 2265 h 10019"/>
              <a:gd name="connsiteX2" fmla="*/ 9546 w 9632"/>
              <a:gd name="connsiteY2" fmla="*/ 9400 h 10019"/>
              <a:gd name="connsiteX3" fmla="*/ 0 w 9632"/>
              <a:gd name="connsiteY3" fmla="*/ 5577 h 10019"/>
              <a:gd name="connsiteX4" fmla="*/ 4316 w 9632"/>
              <a:gd name="connsiteY4" fmla="*/ 163 h 10019"/>
              <a:gd name="connsiteX0" fmla="*/ 4481 w 10000"/>
              <a:gd name="connsiteY0" fmla="*/ 113 h 9950"/>
              <a:gd name="connsiteX1" fmla="*/ 9998 w 10000"/>
              <a:gd name="connsiteY1" fmla="*/ 2211 h 9950"/>
              <a:gd name="connsiteX2" fmla="*/ 9911 w 10000"/>
              <a:gd name="connsiteY2" fmla="*/ 9332 h 9950"/>
              <a:gd name="connsiteX3" fmla="*/ 0 w 10000"/>
              <a:gd name="connsiteY3" fmla="*/ 5516 h 9950"/>
              <a:gd name="connsiteX4" fmla="*/ 4481 w 10000"/>
              <a:gd name="connsiteY4" fmla="*/ 113 h 9950"/>
              <a:gd name="connsiteX0" fmla="*/ 4481 w 10000"/>
              <a:gd name="connsiteY0" fmla="*/ 114 h 10000"/>
              <a:gd name="connsiteX1" fmla="*/ 9998 w 10000"/>
              <a:gd name="connsiteY1" fmla="*/ 2222 h 10000"/>
              <a:gd name="connsiteX2" fmla="*/ 9911 w 10000"/>
              <a:gd name="connsiteY2" fmla="*/ 9379 h 10000"/>
              <a:gd name="connsiteX3" fmla="*/ 0 w 10000"/>
              <a:gd name="connsiteY3" fmla="*/ 5544 h 10000"/>
              <a:gd name="connsiteX4" fmla="*/ 4481 w 10000"/>
              <a:gd name="connsiteY4" fmla="*/ 114 h 10000"/>
              <a:gd name="connsiteX0" fmla="*/ 4481 w 10000"/>
              <a:gd name="connsiteY0" fmla="*/ 114 h 9964"/>
              <a:gd name="connsiteX1" fmla="*/ 9998 w 10000"/>
              <a:gd name="connsiteY1" fmla="*/ 2222 h 9964"/>
              <a:gd name="connsiteX2" fmla="*/ 9924 w 10000"/>
              <a:gd name="connsiteY2" fmla="*/ 9340 h 9964"/>
              <a:gd name="connsiteX3" fmla="*/ 0 w 10000"/>
              <a:gd name="connsiteY3" fmla="*/ 5544 h 9964"/>
              <a:gd name="connsiteX4" fmla="*/ 4481 w 10000"/>
              <a:gd name="connsiteY4" fmla="*/ 114 h 9964"/>
              <a:gd name="connsiteX0" fmla="*/ 4481 w 10000"/>
              <a:gd name="connsiteY0" fmla="*/ 114 h 9374"/>
              <a:gd name="connsiteX1" fmla="*/ 9998 w 10000"/>
              <a:gd name="connsiteY1" fmla="*/ 2230 h 9374"/>
              <a:gd name="connsiteX2" fmla="*/ 9924 w 10000"/>
              <a:gd name="connsiteY2" fmla="*/ 9374 h 9374"/>
              <a:gd name="connsiteX3" fmla="*/ 0 w 10000"/>
              <a:gd name="connsiteY3" fmla="*/ 5564 h 9374"/>
              <a:gd name="connsiteX4" fmla="*/ 4481 w 10000"/>
              <a:gd name="connsiteY4" fmla="*/ 114 h 9374"/>
              <a:gd name="connsiteX0" fmla="*/ 4481 w 10000"/>
              <a:gd name="connsiteY0" fmla="*/ 122 h 10015"/>
              <a:gd name="connsiteX1" fmla="*/ 9998 w 10000"/>
              <a:gd name="connsiteY1" fmla="*/ 2379 h 10015"/>
              <a:gd name="connsiteX2" fmla="*/ 9924 w 10000"/>
              <a:gd name="connsiteY2" fmla="*/ 10000 h 10015"/>
              <a:gd name="connsiteX3" fmla="*/ 0 w 10000"/>
              <a:gd name="connsiteY3" fmla="*/ 5936 h 10015"/>
              <a:gd name="connsiteX4" fmla="*/ 4481 w 10000"/>
              <a:gd name="connsiteY4" fmla="*/ 122 h 10015"/>
              <a:gd name="connsiteX0" fmla="*/ 4481 w 10000"/>
              <a:gd name="connsiteY0" fmla="*/ 122 h 10000"/>
              <a:gd name="connsiteX1" fmla="*/ 9998 w 10000"/>
              <a:gd name="connsiteY1" fmla="*/ 2379 h 10000"/>
              <a:gd name="connsiteX2" fmla="*/ 9924 w 10000"/>
              <a:gd name="connsiteY2" fmla="*/ 10000 h 10000"/>
              <a:gd name="connsiteX3" fmla="*/ 0 w 10000"/>
              <a:gd name="connsiteY3" fmla="*/ 5936 h 10000"/>
              <a:gd name="connsiteX4" fmla="*/ 4481 w 10000"/>
              <a:gd name="connsiteY4" fmla="*/ 122 h 10000"/>
              <a:gd name="connsiteX0" fmla="*/ 4481 w 10000"/>
              <a:gd name="connsiteY0" fmla="*/ 122 h 10028"/>
              <a:gd name="connsiteX1" fmla="*/ 9998 w 10000"/>
              <a:gd name="connsiteY1" fmla="*/ 2379 h 10028"/>
              <a:gd name="connsiteX2" fmla="*/ 9911 w 10000"/>
              <a:gd name="connsiteY2" fmla="*/ 10028 h 10028"/>
              <a:gd name="connsiteX3" fmla="*/ 0 w 10000"/>
              <a:gd name="connsiteY3" fmla="*/ 5936 h 10028"/>
              <a:gd name="connsiteX4" fmla="*/ 4481 w 10000"/>
              <a:gd name="connsiteY4" fmla="*/ 122 h 10028"/>
              <a:gd name="connsiteX0" fmla="*/ 4481 w 10000"/>
              <a:gd name="connsiteY0" fmla="*/ 122 h 10028"/>
              <a:gd name="connsiteX1" fmla="*/ 9998 w 10000"/>
              <a:gd name="connsiteY1" fmla="*/ 2379 h 10028"/>
              <a:gd name="connsiteX2" fmla="*/ 9911 w 10000"/>
              <a:gd name="connsiteY2" fmla="*/ 10028 h 10028"/>
              <a:gd name="connsiteX3" fmla="*/ 0 w 10000"/>
              <a:gd name="connsiteY3" fmla="*/ 5936 h 10028"/>
              <a:gd name="connsiteX4" fmla="*/ 4481 w 10000"/>
              <a:gd name="connsiteY4" fmla="*/ 122 h 10028"/>
              <a:gd name="connsiteX0" fmla="*/ 4481 w 10000"/>
              <a:gd name="connsiteY0" fmla="*/ 0 h 9906"/>
              <a:gd name="connsiteX1" fmla="*/ 9998 w 10000"/>
              <a:gd name="connsiteY1" fmla="*/ 2257 h 9906"/>
              <a:gd name="connsiteX2" fmla="*/ 9911 w 10000"/>
              <a:gd name="connsiteY2" fmla="*/ 9906 h 9906"/>
              <a:gd name="connsiteX3" fmla="*/ 0 w 10000"/>
              <a:gd name="connsiteY3" fmla="*/ 5814 h 9906"/>
              <a:gd name="connsiteX4" fmla="*/ 4481 w 10000"/>
              <a:gd name="connsiteY4" fmla="*/ 0 h 9906"/>
              <a:gd name="connsiteX0" fmla="*/ 4481 w 10000"/>
              <a:gd name="connsiteY0" fmla="*/ 0 h 10000"/>
              <a:gd name="connsiteX1" fmla="*/ 9998 w 10000"/>
              <a:gd name="connsiteY1" fmla="*/ 2278 h 10000"/>
              <a:gd name="connsiteX2" fmla="*/ 9911 w 10000"/>
              <a:gd name="connsiteY2" fmla="*/ 10000 h 10000"/>
              <a:gd name="connsiteX3" fmla="*/ 0 w 10000"/>
              <a:gd name="connsiteY3" fmla="*/ 5869 h 10000"/>
              <a:gd name="connsiteX4" fmla="*/ 4481 w 10000"/>
              <a:gd name="connsiteY4" fmla="*/ 0 h 10000"/>
              <a:gd name="connsiteX0" fmla="*/ 4481 w 10000"/>
              <a:gd name="connsiteY0" fmla="*/ 0 h 10000"/>
              <a:gd name="connsiteX1" fmla="*/ 9998 w 10000"/>
              <a:gd name="connsiteY1" fmla="*/ 2278 h 10000"/>
              <a:gd name="connsiteX2" fmla="*/ 9911 w 10000"/>
              <a:gd name="connsiteY2" fmla="*/ 10000 h 10000"/>
              <a:gd name="connsiteX3" fmla="*/ 0 w 10000"/>
              <a:gd name="connsiteY3" fmla="*/ 5869 h 10000"/>
              <a:gd name="connsiteX4" fmla="*/ 4481 w 10000"/>
              <a:gd name="connsiteY4" fmla="*/ 0 h 10000"/>
              <a:gd name="connsiteX0" fmla="*/ 4481 w 10000"/>
              <a:gd name="connsiteY0" fmla="*/ 0 h 10000"/>
              <a:gd name="connsiteX1" fmla="*/ 9998 w 10000"/>
              <a:gd name="connsiteY1" fmla="*/ 2278 h 10000"/>
              <a:gd name="connsiteX2" fmla="*/ 9911 w 10000"/>
              <a:gd name="connsiteY2" fmla="*/ 10000 h 10000"/>
              <a:gd name="connsiteX3" fmla="*/ 0 w 10000"/>
              <a:gd name="connsiteY3" fmla="*/ 5869 h 10000"/>
              <a:gd name="connsiteX4" fmla="*/ 4481 w 10000"/>
              <a:gd name="connsiteY4" fmla="*/ 0 h 10000"/>
              <a:gd name="connsiteX0" fmla="*/ 4481 w 10000"/>
              <a:gd name="connsiteY0" fmla="*/ 0 h 10000"/>
              <a:gd name="connsiteX1" fmla="*/ 9998 w 10000"/>
              <a:gd name="connsiteY1" fmla="*/ 2278 h 10000"/>
              <a:gd name="connsiteX2" fmla="*/ 9911 w 10000"/>
              <a:gd name="connsiteY2" fmla="*/ 10000 h 10000"/>
              <a:gd name="connsiteX3" fmla="*/ 0 w 10000"/>
              <a:gd name="connsiteY3" fmla="*/ 5869 h 10000"/>
              <a:gd name="connsiteX4" fmla="*/ 4481 w 10000"/>
              <a:gd name="connsiteY4" fmla="*/ 0 h 10000"/>
              <a:gd name="connsiteX0" fmla="*/ 4481 w 10010"/>
              <a:gd name="connsiteY0" fmla="*/ 0 h 10014"/>
              <a:gd name="connsiteX1" fmla="*/ 9998 w 10010"/>
              <a:gd name="connsiteY1" fmla="*/ 2278 h 10014"/>
              <a:gd name="connsiteX2" fmla="*/ 9999 w 10010"/>
              <a:gd name="connsiteY2" fmla="*/ 10014 h 10014"/>
              <a:gd name="connsiteX3" fmla="*/ 0 w 10010"/>
              <a:gd name="connsiteY3" fmla="*/ 5869 h 10014"/>
              <a:gd name="connsiteX4" fmla="*/ 4481 w 10010"/>
              <a:gd name="connsiteY4" fmla="*/ 0 h 10014"/>
              <a:gd name="connsiteX0" fmla="*/ 4481 w 10010"/>
              <a:gd name="connsiteY0" fmla="*/ 0 h 10014"/>
              <a:gd name="connsiteX1" fmla="*/ 9998 w 10010"/>
              <a:gd name="connsiteY1" fmla="*/ 2278 h 10014"/>
              <a:gd name="connsiteX2" fmla="*/ 9999 w 10010"/>
              <a:gd name="connsiteY2" fmla="*/ 10014 h 10014"/>
              <a:gd name="connsiteX3" fmla="*/ 0 w 10010"/>
              <a:gd name="connsiteY3" fmla="*/ 5869 h 10014"/>
              <a:gd name="connsiteX4" fmla="*/ 4481 w 10010"/>
              <a:gd name="connsiteY4" fmla="*/ 0 h 10014"/>
              <a:gd name="connsiteX0" fmla="*/ 4481 w 10010"/>
              <a:gd name="connsiteY0" fmla="*/ 0 h 10014"/>
              <a:gd name="connsiteX1" fmla="*/ 9998 w 10010"/>
              <a:gd name="connsiteY1" fmla="*/ 2278 h 10014"/>
              <a:gd name="connsiteX2" fmla="*/ 9999 w 10010"/>
              <a:gd name="connsiteY2" fmla="*/ 10014 h 10014"/>
              <a:gd name="connsiteX3" fmla="*/ 0 w 10010"/>
              <a:gd name="connsiteY3" fmla="*/ 5869 h 10014"/>
              <a:gd name="connsiteX4" fmla="*/ 4481 w 10010"/>
              <a:gd name="connsiteY4" fmla="*/ 0 h 10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0" h="10014">
                <a:moveTo>
                  <a:pt x="4481" y="0"/>
                </a:moveTo>
                <a:cubicBezTo>
                  <a:pt x="5592" y="1158"/>
                  <a:pt x="7767" y="2293"/>
                  <a:pt x="9998" y="2278"/>
                </a:cubicBezTo>
                <a:cubicBezTo>
                  <a:pt x="10016" y="3948"/>
                  <a:pt x="10014" y="9673"/>
                  <a:pt x="9999" y="10014"/>
                </a:cubicBezTo>
                <a:cubicBezTo>
                  <a:pt x="5191" y="9975"/>
                  <a:pt x="1056" y="7552"/>
                  <a:pt x="0" y="5869"/>
                </a:cubicBezTo>
                <a:lnTo>
                  <a:pt x="4481" y="0"/>
                </a:lnTo>
                <a:close/>
              </a:path>
            </a:pathLst>
          </a:custGeom>
          <a:solidFill>
            <a:schemeClr val="accent1"/>
          </a:solidFill>
        </p:spPr>
        <p:txBody>
          <a:bodyPr>
            <a:normAutofit/>
          </a:bodyPr>
          <a:lstStyle>
            <a:lvl1pPr marL="0" indent="0">
              <a:buNone/>
              <a:defRPr sz="100">
                <a:solidFill>
                  <a:schemeClr val="bg1"/>
                </a:solidFill>
              </a:defRPr>
            </a:lvl1pPr>
          </a:lstStyle>
          <a:p>
            <a:pPr lvl="0"/>
            <a:r>
              <a:rPr lang="da-DK" dirty="0"/>
              <a:t>,   </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bg1"/>
                </a:solidFill>
              </a:defRPr>
            </a:lvl1pPr>
          </a:lstStyle>
          <a:p>
            <a:fld id="{83BDE002-4D08-984E-9A17-29A299F2E8E5}" type="datetimeFigureOut">
              <a:rPr lang="da-DK" smtClean="0"/>
              <a:pPr/>
              <a:t>21-01-2025</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dirty="0"/>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bg1"/>
                </a:solidFill>
              </a:defRPr>
            </a:lvl1pPr>
          </a:lstStyle>
          <a:p>
            <a:endParaRPr lang="da-DK" dirty="0"/>
          </a:p>
        </p:txBody>
      </p:sp>
      <p:sp>
        <p:nvSpPr>
          <p:cNvPr id="42" name="Titel 1">
            <a:extLst>
              <a:ext uri="{FF2B5EF4-FFF2-40B4-BE49-F238E27FC236}">
                <a16:creationId xmlns:a16="http://schemas.microsoft.com/office/drawing/2014/main" id="{6D47575B-3AB3-CB45-A5D6-3CEBF0932177}"/>
              </a:ext>
            </a:extLst>
          </p:cNvPr>
          <p:cNvSpPr>
            <a:spLocks noGrp="1"/>
          </p:cNvSpPr>
          <p:nvPr>
            <p:ph type="title"/>
          </p:nvPr>
        </p:nvSpPr>
        <p:spPr>
          <a:xfrm>
            <a:off x="1284415" y="2955925"/>
            <a:ext cx="4046537" cy="829335"/>
          </a:xfrm>
        </p:spPr>
        <p:txBody>
          <a:bodyPr/>
          <a:lstStyle>
            <a:lvl1pPr>
              <a:defRPr>
                <a:solidFill>
                  <a:schemeClr val="bg1"/>
                </a:solidFill>
              </a:defRPr>
            </a:lvl1pPr>
          </a:lstStyle>
          <a:p>
            <a:r>
              <a:rPr lang="da-DK"/>
              <a:t>Klik for at redigere i master</a:t>
            </a:r>
            <a:endParaRPr lang="da-DK" dirty="0"/>
          </a:p>
        </p:txBody>
      </p:sp>
      <p:sp>
        <p:nvSpPr>
          <p:cNvPr id="44" name="Pladsholder til indhold 2">
            <a:extLst>
              <a:ext uri="{FF2B5EF4-FFF2-40B4-BE49-F238E27FC236}">
                <a16:creationId xmlns:a16="http://schemas.microsoft.com/office/drawing/2014/main" id="{C34FE14A-52DD-C443-8BD6-97FF6FBF383F}"/>
              </a:ext>
            </a:extLst>
          </p:cNvPr>
          <p:cNvSpPr>
            <a:spLocks noGrp="1"/>
          </p:cNvSpPr>
          <p:nvPr>
            <p:ph idx="1"/>
          </p:nvPr>
        </p:nvSpPr>
        <p:spPr>
          <a:xfrm>
            <a:off x="1284415" y="4078693"/>
            <a:ext cx="3717457" cy="1563155"/>
          </a:xfrm>
        </p:spPr>
        <p:txBody>
          <a:bodyPr>
            <a:normAutofit/>
          </a:bodyPr>
          <a:lstStyle>
            <a:lvl1pPr>
              <a:defRPr sz="1400">
                <a:solidFill>
                  <a:schemeClr val="bg1"/>
                </a:solidFill>
              </a:defRPr>
            </a:lvl1pPr>
          </a:lstStyle>
          <a:p>
            <a:pPr lvl="0"/>
            <a:r>
              <a:rPr lang="da-DK"/>
              <a:t>Rediger typografien i masterens</a:t>
            </a:r>
          </a:p>
        </p:txBody>
      </p:sp>
      <p:sp>
        <p:nvSpPr>
          <p:cNvPr id="10" name="Logo Leon 6">
            <a:extLst>
              <a:ext uri="{FF2B5EF4-FFF2-40B4-BE49-F238E27FC236}">
                <a16:creationId xmlns:a16="http://schemas.microsoft.com/office/drawing/2014/main" id="{7C74D5A5-880C-8247-AC29-79033AFE8FE6}"/>
              </a:ext>
            </a:extLst>
          </p:cNvPr>
          <p:cNvSpPr>
            <a:spLocks noGrp="1" noChangeAspect="1"/>
          </p:cNvSpPr>
          <p:nvPr>
            <p:ph type="body" sz="quarter" idx="19"/>
          </p:nvPr>
        </p:nvSpPr>
        <p:spPr>
          <a:xfrm>
            <a:off x="11278474" y="6254782"/>
            <a:ext cx="468000" cy="265577"/>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Rediger typografien i masterens</a:t>
            </a:r>
          </a:p>
        </p:txBody>
      </p:sp>
    </p:spTree>
    <p:extLst>
      <p:ext uri="{BB962C8B-B14F-4D97-AF65-F5344CB8AC3E}">
        <p14:creationId xmlns:p14="http://schemas.microsoft.com/office/powerpoint/2010/main" val="20408745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ort budskab m stort baggrundsbillede - Akva">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3" name="Pladsholder til billede 12">
            <a:extLst>
              <a:ext uri="{FF2B5EF4-FFF2-40B4-BE49-F238E27FC236}">
                <a16:creationId xmlns:a16="http://schemas.microsoft.com/office/drawing/2014/main" id="{B9D0047B-8B0D-7944-9325-68267095B4E2}"/>
              </a:ext>
            </a:extLst>
          </p:cNvPr>
          <p:cNvSpPr>
            <a:spLocks noGrp="1"/>
          </p:cNvSpPr>
          <p:nvPr>
            <p:ph type="pic" sz="quarter" idx="18" hasCustomPrompt="1"/>
          </p:nvPr>
        </p:nvSpPr>
        <p:spPr>
          <a:xfrm>
            <a:off x="0" y="0"/>
            <a:ext cx="12193200" cy="6858000"/>
          </a:xfrm>
          <a:noFill/>
        </p:spPr>
        <p:txBody>
          <a:bodyPr lIns="6480000" anchor="ctr">
            <a:normAutofit/>
          </a:bodyPr>
          <a:lstStyle>
            <a:lvl1pPr marL="0" indent="0" algn="ctr">
              <a:spcBef>
                <a:spcPts val="0"/>
              </a:spcBef>
              <a:buNone/>
              <a:defRPr sz="1000">
                <a:solidFill>
                  <a:schemeClr val="tx1"/>
                </a:solidFill>
              </a:defRPr>
            </a:lvl1pPr>
          </a:lstStyle>
          <a:p>
            <a:r>
              <a:rPr lang="da-DK" dirty="0"/>
              <a:t>Indsæt et stort baggrundsbillede</a:t>
            </a:r>
            <a:br>
              <a:rPr lang="da-DK" dirty="0"/>
            </a:br>
            <a:r>
              <a:rPr lang="da-DK" dirty="0"/>
              <a:t>ved at trække og slippe </a:t>
            </a:r>
            <a:br>
              <a:rPr lang="da-DK" dirty="0"/>
            </a:br>
            <a:r>
              <a:rPr lang="da-DK" dirty="0"/>
              <a:t>billedet ind på slidet</a:t>
            </a:r>
          </a:p>
        </p:txBody>
      </p:sp>
      <p:sp>
        <p:nvSpPr>
          <p:cNvPr id="7" name="Pladsholder til tekst 6">
            <a:extLst>
              <a:ext uri="{FF2B5EF4-FFF2-40B4-BE49-F238E27FC236}">
                <a16:creationId xmlns:a16="http://schemas.microsoft.com/office/drawing/2014/main" id="{C6692245-D89A-FC4C-91B5-D3167C5A8144}"/>
              </a:ext>
            </a:extLst>
          </p:cNvPr>
          <p:cNvSpPr>
            <a:spLocks noGrp="1"/>
          </p:cNvSpPr>
          <p:nvPr>
            <p:ph type="body" sz="quarter" idx="17" hasCustomPrompt="1"/>
          </p:nvPr>
        </p:nvSpPr>
        <p:spPr>
          <a:xfrm flipH="1">
            <a:off x="-2" y="301477"/>
            <a:ext cx="7680961" cy="4589816"/>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2338 w 10000"/>
              <a:gd name="connsiteY0" fmla="*/ 3514 h 10000"/>
              <a:gd name="connsiteX1" fmla="*/ 10000 w 10000"/>
              <a:gd name="connsiteY1" fmla="*/ 0 h 10000"/>
              <a:gd name="connsiteX2" fmla="*/ 10000 w 10000"/>
              <a:gd name="connsiteY2" fmla="*/ 10000 h 10000"/>
              <a:gd name="connsiteX3" fmla="*/ 0 w 10000"/>
              <a:gd name="connsiteY3" fmla="*/ 10000 h 10000"/>
              <a:gd name="connsiteX4" fmla="*/ 2338 w 10000"/>
              <a:gd name="connsiteY4" fmla="*/ 3514 h 10000"/>
              <a:gd name="connsiteX0" fmla="*/ 3077 w 10000"/>
              <a:gd name="connsiteY0" fmla="*/ 413 h 10000"/>
              <a:gd name="connsiteX1" fmla="*/ 10000 w 10000"/>
              <a:gd name="connsiteY1" fmla="*/ 0 h 10000"/>
              <a:gd name="connsiteX2" fmla="*/ 10000 w 10000"/>
              <a:gd name="connsiteY2" fmla="*/ 10000 h 10000"/>
              <a:gd name="connsiteX3" fmla="*/ 0 w 10000"/>
              <a:gd name="connsiteY3" fmla="*/ 10000 h 10000"/>
              <a:gd name="connsiteX4" fmla="*/ 3077 w 10000"/>
              <a:gd name="connsiteY4" fmla="*/ 413 h 10000"/>
              <a:gd name="connsiteX0" fmla="*/ 2822 w 9745"/>
              <a:gd name="connsiteY0" fmla="*/ 413 h 10000"/>
              <a:gd name="connsiteX1" fmla="*/ 9745 w 9745"/>
              <a:gd name="connsiteY1" fmla="*/ 0 h 10000"/>
              <a:gd name="connsiteX2" fmla="*/ 9745 w 9745"/>
              <a:gd name="connsiteY2" fmla="*/ 10000 h 10000"/>
              <a:gd name="connsiteX3" fmla="*/ 0 w 9745"/>
              <a:gd name="connsiteY3" fmla="*/ 6770 h 10000"/>
              <a:gd name="connsiteX4" fmla="*/ 2822 w 9745"/>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1200"/>
              <a:gd name="connsiteX1" fmla="*/ 10000 w 10000"/>
              <a:gd name="connsiteY1" fmla="*/ 0 h 11200"/>
              <a:gd name="connsiteX2" fmla="*/ 10000 w 10000"/>
              <a:gd name="connsiteY2" fmla="*/ 10000 h 11200"/>
              <a:gd name="connsiteX3" fmla="*/ 0 w 10000"/>
              <a:gd name="connsiteY3" fmla="*/ 6770 h 11200"/>
              <a:gd name="connsiteX4" fmla="*/ 2896 w 10000"/>
              <a:gd name="connsiteY4" fmla="*/ 413 h 11200"/>
              <a:gd name="connsiteX0" fmla="*/ 2896 w 10000"/>
              <a:gd name="connsiteY0" fmla="*/ 413 h 10664"/>
              <a:gd name="connsiteX1" fmla="*/ 10000 w 10000"/>
              <a:gd name="connsiteY1" fmla="*/ 0 h 10664"/>
              <a:gd name="connsiteX2" fmla="*/ 10000 w 10000"/>
              <a:gd name="connsiteY2" fmla="*/ 10000 h 10664"/>
              <a:gd name="connsiteX3" fmla="*/ 0 w 10000"/>
              <a:gd name="connsiteY3" fmla="*/ 6770 h 10664"/>
              <a:gd name="connsiteX4" fmla="*/ 2896 w 10000"/>
              <a:gd name="connsiteY4" fmla="*/ 413 h 10664"/>
              <a:gd name="connsiteX0" fmla="*/ 2896 w 10000"/>
              <a:gd name="connsiteY0" fmla="*/ 413 h 11200"/>
              <a:gd name="connsiteX1" fmla="*/ 10000 w 10000"/>
              <a:gd name="connsiteY1" fmla="*/ 0 h 11200"/>
              <a:gd name="connsiteX2" fmla="*/ 10000 w 10000"/>
              <a:gd name="connsiteY2" fmla="*/ 10000 h 11200"/>
              <a:gd name="connsiteX3" fmla="*/ 0 w 10000"/>
              <a:gd name="connsiteY3" fmla="*/ 6770 h 11200"/>
              <a:gd name="connsiteX4" fmla="*/ 2896 w 10000"/>
              <a:gd name="connsiteY4" fmla="*/ 413 h 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1200">
                <a:moveTo>
                  <a:pt x="2896" y="413"/>
                </a:moveTo>
                <a:cubicBezTo>
                  <a:pt x="5415" y="4177"/>
                  <a:pt x="8156" y="3135"/>
                  <a:pt x="10000" y="0"/>
                </a:cubicBezTo>
                <a:lnTo>
                  <a:pt x="10000" y="10000"/>
                </a:lnTo>
                <a:cubicBezTo>
                  <a:pt x="7081" y="12024"/>
                  <a:pt x="3072" y="11826"/>
                  <a:pt x="0" y="6770"/>
                </a:cubicBezTo>
                <a:lnTo>
                  <a:pt x="2896" y="413"/>
                </a:lnTo>
                <a:close/>
              </a:path>
            </a:pathLst>
          </a:custGeom>
          <a:solidFill>
            <a:schemeClr val="accent6"/>
          </a:solidFill>
        </p:spPr>
        <p:txBody>
          <a:bodyPr>
            <a:normAutofit/>
          </a:bodyPr>
          <a:lstStyle>
            <a:lvl1pPr marL="0" indent="0">
              <a:buNone/>
              <a:defRPr sz="100">
                <a:solidFill>
                  <a:schemeClr val="bg1"/>
                </a:solidFill>
              </a:defRPr>
            </a:lvl1pPr>
          </a:lstStyle>
          <a:p>
            <a:pPr lvl="0"/>
            <a:r>
              <a:rPr lang="da-DK" dirty="0"/>
              <a:t>,</a:t>
            </a:r>
          </a:p>
        </p:txBody>
      </p:sp>
      <p:sp>
        <p:nvSpPr>
          <p:cNvPr id="14" name="Titel 1">
            <a:extLst>
              <a:ext uri="{FF2B5EF4-FFF2-40B4-BE49-F238E27FC236}">
                <a16:creationId xmlns:a16="http://schemas.microsoft.com/office/drawing/2014/main" id="{76617A3F-7AFB-E847-A694-0AF46C4BAA9E}"/>
              </a:ext>
            </a:extLst>
          </p:cNvPr>
          <p:cNvSpPr>
            <a:spLocks noGrp="1"/>
          </p:cNvSpPr>
          <p:nvPr>
            <p:ph type="title"/>
          </p:nvPr>
        </p:nvSpPr>
        <p:spPr>
          <a:xfrm>
            <a:off x="479424" y="2065600"/>
            <a:ext cx="5761039" cy="1844675"/>
          </a:xfrm>
        </p:spPr>
        <p:txBody>
          <a:bodyPr anchor="ctr"/>
          <a:lstStyle>
            <a:lvl1pPr>
              <a:defRPr sz="4800">
                <a:solidFill>
                  <a:schemeClr val="tx1"/>
                </a:solidFill>
              </a:defRPr>
            </a:lvl1pPr>
          </a:lstStyle>
          <a:p>
            <a:r>
              <a:rPr lang="da-DK"/>
              <a:t>Klik for at redigere i master</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tx1"/>
                </a:solidFill>
              </a:defRPr>
            </a:lvl1pPr>
          </a:lstStyle>
          <a:p>
            <a:fld id="{83BDE002-4D08-984E-9A17-29A299F2E8E5}" type="datetimeFigureOut">
              <a:rPr lang="da-DK" smtClean="0"/>
              <a:pPr/>
              <a:t>21-01-2025</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tx1"/>
                </a:solidFill>
              </a:defRPr>
            </a:lvl1pPr>
          </a:lstStyle>
          <a:p>
            <a:endParaRPr lang="da-DK" dirty="0"/>
          </a:p>
        </p:txBody>
      </p:sp>
      <p:sp>
        <p:nvSpPr>
          <p:cNvPr id="9" name="Logo Leon 6">
            <a:extLst>
              <a:ext uri="{FF2B5EF4-FFF2-40B4-BE49-F238E27FC236}">
                <a16:creationId xmlns:a16="http://schemas.microsoft.com/office/drawing/2014/main" id="{46F5E1DE-A925-D948-9DDE-0DECFCA10F22}"/>
              </a:ext>
            </a:extLst>
          </p:cNvPr>
          <p:cNvSpPr>
            <a:spLocks noGrp="1" noChangeAspect="1"/>
          </p:cNvSpPr>
          <p:nvPr>
            <p:ph type="body" sz="quarter" idx="19"/>
          </p:nvPr>
        </p:nvSpPr>
        <p:spPr>
          <a:xfrm>
            <a:off x="11278474" y="6254782"/>
            <a:ext cx="468000" cy="265577"/>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Rediger typografien i masterens</a:t>
            </a:r>
          </a:p>
        </p:txBody>
      </p:sp>
    </p:spTree>
    <p:extLst>
      <p:ext uri="{BB962C8B-B14F-4D97-AF65-F5344CB8AC3E}">
        <p14:creationId xmlns:p14="http://schemas.microsoft.com/office/powerpoint/2010/main" val="4692064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ort budskab m stort baggrundsbillede - Mørk rød">
    <p:bg>
      <p:bgPr>
        <a:solidFill>
          <a:schemeClr val="accent1">
            <a:lumMod val="50000"/>
          </a:schemeClr>
        </a:solidFill>
        <a:effectLst/>
      </p:bgPr>
    </p:bg>
    <p:spTree>
      <p:nvGrpSpPr>
        <p:cNvPr id="1" name=""/>
        <p:cNvGrpSpPr/>
        <p:nvPr/>
      </p:nvGrpSpPr>
      <p:grpSpPr>
        <a:xfrm>
          <a:off x="0" y="0"/>
          <a:ext cx="0" cy="0"/>
          <a:chOff x="0" y="0"/>
          <a:chExt cx="0" cy="0"/>
        </a:xfrm>
      </p:grpSpPr>
      <p:sp>
        <p:nvSpPr>
          <p:cNvPr id="13" name="Pladsholder til billede 12">
            <a:extLst>
              <a:ext uri="{FF2B5EF4-FFF2-40B4-BE49-F238E27FC236}">
                <a16:creationId xmlns:a16="http://schemas.microsoft.com/office/drawing/2014/main" id="{B9D0047B-8B0D-7944-9325-68267095B4E2}"/>
              </a:ext>
            </a:extLst>
          </p:cNvPr>
          <p:cNvSpPr>
            <a:spLocks noGrp="1"/>
          </p:cNvSpPr>
          <p:nvPr>
            <p:ph type="pic" sz="quarter" idx="18" hasCustomPrompt="1"/>
          </p:nvPr>
        </p:nvSpPr>
        <p:spPr>
          <a:xfrm>
            <a:off x="0" y="0"/>
            <a:ext cx="12193200" cy="6858000"/>
          </a:xfrm>
          <a:noFill/>
        </p:spPr>
        <p:txBody>
          <a:bodyPr lIns="6480000" anchor="ctr">
            <a:normAutofit/>
          </a:bodyPr>
          <a:lstStyle>
            <a:lvl1pPr marL="0" indent="0" algn="ctr">
              <a:spcBef>
                <a:spcPts val="0"/>
              </a:spcBef>
              <a:buNone/>
              <a:defRPr sz="1000">
                <a:solidFill>
                  <a:schemeClr val="bg1"/>
                </a:solidFill>
              </a:defRPr>
            </a:lvl1pPr>
          </a:lstStyle>
          <a:p>
            <a:r>
              <a:rPr lang="da-DK" dirty="0"/>
              <a:t>Indsæt et stort baggrundsbillede</a:t>
            </a:r>
            <a:br>
              <a:rPr lang="da-DK" dirty="0"/>
            </a:br>
            <a:r>
              <a:rPr lang="da-DK" dirty="0"/>
              <a:t>ved at trække og slippe </a:t>
            </a:r>
            <a:br>
              <a:rPr lang="da-DK" dirty="0"/>
            </a:br>
            <a:r>
              <a:rPr lang="da-DK" dirty="0"/>
              <a:t>billedet ind på slidet</a:t>
            </a:r>
          </a:p>
        </p:txBody>
      </p:sp>
      <p:sp>
        <p:nvSpPr>
          <p:cNvPr id="7" name="Pladsholder til tekst 6">
            <a:extLst>
              <a:ext uri="{FF2B5EF4-FFF2-40B4-BE49-F238E27FC236}">
                <a16:creationId xmlns:a16="http://schemas.microsoft.com/office/drawing/2014/main" id="{C6692245-D89A-FC4C-91B5-D3167C5A8144}"/>
              </a:ext>
            </a:extLst>
          </p:cNvPr>
          <p:cNvSpPr>
            <a:spLocks noGrp="1"/>
          </p:cNvSpPr>
          <p:nvPr>
            <p:ph type="body" sz="quarter" idx="17" hasCustomPrompt="1"/>
          </p:nvPr>
        </p:nvSpPr>
        <p:spPr>
          <a:xfrm flipH="1">
            <a:off x="-2" y="301477"/>
            <a:ext cx="7680961" cy="4589816"/>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2338 w 10000"/>
              <a:gd name="connsiteY0" fmla="*/ 3514 h 10000"/>
              <a:gd name="connsiteX1" fmla="*/ 10000 w 10000"/>
              <a:gd name="connsiteY1" fmla="*/ 0 h 10000"/>
              <a:gd name="connsiteX2" fmla="*/ 10000 w 10000"/>
              <a:gd name="connsiteY2" fmla="*/ 10000 h 10000"/>
              <a:gd name="connsiteX3" fmla="*/ 0 w 10000"/>
              <a:gd name="connsiteY3" fmla="*/ 10000 h 10000"/>
              <a:gd name="connsiteX4" fmla="*/ 2338 w 10000"/>
              <a:gd name="connsiteY4" fmla="*/ 3514 h 10000"/>
              <a:gd name="connsiteX0" fmla="*/ 3077 w 10000"/>
              <a:gd name="connsiteY0" fmla="*/ 413 h 10000"/>
              <a:gd name="connsiteX1" fmla="*/ 10000 w 10000"/>
              <a:gd name="connsiteY1" fmla="*/ 0 h 10000"/>
              <a:gd name="connsiteX2" fmla="*/ 10000 w 10000"/>
              <a:gd name="connsiteY2" fmla="*/ 10000 h 10000"/>
              <a:gd name="connsiteX3" fmla="*/ 0 w 10000"/>
              <a:gd name="connsiteY3" fmla="*/ 10000 h 10000"/>
              <a:gd name="connsiteX4" fmla="*/ 3077 w 10000"/>
              <a:gd name="connsiteY4" fmla="*/ 413 h 10000"/>
              <a:gd name="connsiteX0" fmla="*/ 2822 w 9745"/>
              <a:gd name="connsiteY0" fmla="*/ 413 h 10000"/>
              <a:gd name="connsiteX1" fmla="*/ 9745 w 9745"/>
              <a:gd name="connsiteY1" fmla="*/ 0 h 10000"/>
              <a:gd name="connsiteX2" fmla="*/ 9745 w 9745"/>
              <a:gd name="connsiteY2" fmla="*/ 10000 h 10000"/>
              <a:gd name="connsiteX3" fmla="*/ 0 w 9745"/>
              <a:gd name="connsiteY3" fmla="*/ 6770 h 10000"/>
              <a:gd name="connsiteX4" fmla="*/ 2822 w 9745"/>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1200"/>
              <a:gd name="connsiteX1" fmla="*/ 10000 w 10000"/>
              <a:gd name="connsiteY1" fmla="*/ 0 h 11200"/>
              <a:gd name="connsiteX2" fmla="*/ 10000 w 10000"/>
              <a:gd name="connsiteY2" fmla="*/ 10000 h 11200"/>
              <a:gd name="connsiteX3" fmla="*/ 0 w 10000"/>
              <a:gd name="connsiteY3" fmla="*/ 6770 h 11200"/>
              <a:gd name="connsiteX4" fmla="*/ 2896 w 10000"/>
              <a:gd name="connsiteY4" fmla="*/ 413 h 11200"/>
              <a:gd name="connsiteX0" fmla="*/ 2896 w 10000"/>
              <a:gd name="connsiteY0" fmla="*/ 413 h 10664"/>
              <a:gd name="connsiteX1" fmla="*/ 10000 w 10000"/>
              <a:gd name="connsiteY1" fmla="*/ 0 h 10664"/>
              <a:gd name="connsiteX2" fmla="*/ 10000 w 10000"/>
              <a:gd name="connsiteY2" fmla="*/ 10000 h 10664"/>
              <a:gd name="connsiteX3" fmla="*/ 0 w 10000"/>
              <a:gd name="connsiteY3" fmla="*/ 6770 h 10664"/>
              <a:gd name="connsiteX4" fmla="*/ 2896 w 10000"/>
              <a:gd name="connsiteY4" fmla="*/ 413 h 10664"/>
              <a:gd name="connsiteX0" fmla="*/ 2896 w 10000"/>
              <a:gd name="connsiteY0" fmla="*/ 413 h 11200"/>
              <a:gd name="connsiteX1" fmla="*/ 10000 w 10000"/>
              <a:gd name="connsiteY1" fmla="*/ 0 h 11200"/>
              <a:gd name="connsiteX2" fmla="*/ 10000 w 10000"/>
              <a:gd name="connsiteY2" fmla="*/ 10000 h 11200"/>
              <a:gd name="connsiteX3" fmla="*/ 0 w 10000"/>
              <a:gd name="connsiteY3" fmla="*/ 6770 h 11200"/>
              <a:gd name="connsiteX4" fmla="*/ 2896 w 10000"/>
              <a:gd name="connsiteY4" fmla="*/ 413 h 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1200">
                <a:moveTo>
                  <a:pt x="2896" y="413"/>
                </a:moveTo>
                <a:cubicBezTo>
                  <a:pt x="5415" y="4177"/>
                  <a:pt x="8156" y="3135"/>
                  <a:pt x="10000" y="0"/>
                </a:cubicBezTo>
                <a:lnTo>
                  <a:pt x="10000" y="10000"/>
                </a:lnTo>
                <a:cubicBezTo>
                  <a:pt x="7081" y="12024"/>
                  <a:pt x="3072" y="11826"/>
                  <a:pt x="0" y="6770"/>
                </a:cubicBezTo>
                <a:lnTo>
                  <a:pt x="2896" y="413"/>
                </a:lnTo>
                <a:close/>
              </a:path>
            </a:pathLst>
          </a:custGeom>
          <a:solidFill>
            <a:schemeClr val="accent1"/>
          </a:solidFill>
        </p:spPr>
        <p:txBody>
          <a:bodyPr>
            <a:normAutofit/>
          </a:bodyPr>
          <a:lstStyle>
            <a:lvl1pPr marL="0" indent="0">
              <a:buNone/>
              <a:defRPr sz="100">
                <a:solidFill>
                  <a:schemeClr val="bg1"/>
                </a:solidFill>
              </a:defRPr>
            </a:lvl1pPr>
          </a:lstStyle>
          <a:p>
            <a:pPr marL="0" marR="0" lvl="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a:t>
            </a:r>
          </a:p>
        </p:txBody>
      </p:sp>
      <p:sp>
        <p:nvSpPr>
          <p:cNvPr id="14" name="Titel 1">
            <a:extLst>
              <a:ext uri="{FF2B5EF4-FFF2-40B4-BE49-F238E27FC236}">
                <a16:creationId xmlns:a16="http://schemas.microsoft.com/office/drawing/2014/main" id="{76617A3F-7AFB-E847-A694-0AF46C4BAA9E}"/>
              </a:ext>
            </a:extLst>
          </p:cNvPr>
          <p:cNvSpPr>
            <a:spLocks noGrp="1"/>
          </p:cNvSpPr>
          <p:nvPr>
            <p:ph type="title"/>
          </p:nvPr>
        </p:nvSpPr>
        <p:spPr>
          <a:xfrm>
            <a:off x="479424" y="2065600"/>
            <a:ext cx="5761039" cy="1844675"/>
          </a:xfrm>
        </p:spPr>
        <p:txBody>
          <a:bodyPr anchor="ctr"/>
          <a:lstStyle>
            <a:lvl1pPr>
              <a:defRPr sz="4800">
                <a:solidFill>
                  <a:schemeClr val="bg1"/>
                </a:solidFill>
              </a:defRPr>
            </a:lvl1pPr>
          </a:lstStyle>
          <a:p>
            <a:r>
              <a:rPr lang="da-DK"/>
              <a:t>Klik for at redigere i master</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tx1"/>
                </a:solidFill>
              </a:defRPr>
            </a:lvl1pPr>
          </a:lstStyle>
          <a:p>
            <a:fld id="{83BDE002-4D08-984E-9A17-29A299F2E8E5}" type="datetimeFigureOut">
              <a:rPr lang="da-DK" smtClean="0"/>
              <a:pPr/>
              <a:t>21-01-2025</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tx1"/>
                </a:solidFill>
              </a:defRPr>
            </a:lvl1pPr>
          </a:lstStyle>
          <a:p>
            <a:endParaRPr lang="da-DK" dirty="0"/>
          </a:p>
        </p:txBody>
      </p:sp>
      <p:sp>
        <p:nvSpPr>
          <p:cNvPr id="9" name="Logo Leon 6">
            <a:extLst>
              <a:ext uri="{FF2B5EF4-FFF2-40B4-BE49-F238E27FC236}">
                <a16:creationId xmlns:a16="http://schemas.microsoft.com/office/drawing/2014/main" id="{6F38200E-11FF-1341-ADD2-777A6E0A1FDC}"/>
              </a:ext>
            </a:extLst>
          </p:cNvPr>
          <p:cNvSpPr>
            <a:spLocks noGrp="1" noChangeAspect="1"/>
          </p:cNvSpPr>
          <p:nvPr>
            <p:ph type="body" sz="quarter" idx="19"/>
          </p:nvPr>
        </p:nvSpPr>
        <p:spPr>
          <a:xfrm>
            <a:off x="11278474" y="6254782"/>
            <a:ext cx="468000" cy="265577"/>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Rediger typografien i masterens</a:t>
            </a:r>
          </a:p>
        </p:txBody>
      </p:sp>
    </p:spTree>
    <p:extLst>
      <p:ext uri="{BB962C8B-B14F-4D97-AF65-F5344CB8AC3E}">
        <p14:creationId xmlns:p14="http://schemas.microsoft.com/office/powerpoint/2010/main" val="753458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itat slide - Rød">
    <p:bg>
      <p:bgPr>
        <a:solidFill>
          <a:schemeClr val="tx1">
            <a:lumMod val="50000"/>
          </a:schemeClr>
        </a:solidFill>
        <a:effectLst/>
      </p:bgPr>
    </p:bg>
    <p:spTree>
      <p:nvGrpSpPr>
        <p:cNvPr id="1" name=""/>
        <p:cNvGrpSpPr/>
        <p:nvPr/>
      </p:nvGrpSpPr>
      <p:grpSpPr>
        <a:xfrm>
          <a:off x="0" y="0"/>
          <a:ext cx="0" cy="0"/>
          <a:chOff x="0" y="0"/>
          <a:chExt cx="0" cy="0"/>
        </a:xfrm>
      </p:grpSpPr>
      <p:pic>
        <p:nvPicPr>
          <p:cNvPr id="11" name="Billede 10" descr="Et billede, der indeholder tegning&#10;&#10;Automatisk genereret beskrivelse">
            <a:extLst>
              <a:ext uri="{FF2B5EF4-FFF2-40B4-BE49-F238E27FC236}">
                <a16:creationId xmlns:a16="http://schemas.microsoft.com/office/drawing/2014/main" id="{914DFB3B-9EA0-8943-8252-2BA679AF286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3650386" y="4446165"/>
            <a:ext cx="4891228" cy="716144"/>
          </a:xfrm>
        </p:spPr>
        <p:txBody>
          <a:bodyPr>
            <a:normAutofit/>
          </a:bodyPr>
          <a:lstStyle>
            <a:lvl1pPr marL="0" indent="0" algn="ctr">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citat/statement af</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bg1"/>
                </a:solidFill>
              </a:defRPr>
            </a:lvl1pPr>
          </a:lstStyle>
          <a:p>
            <a:fld id="{83BDE002-4D08-984E-9A17-29A299F2E8E5}" type="datetimeFigureOut">
              <a:rPr lang="da-DK" smtClean="0"/>
              <a:pPr/>
              <a:t>21-01-2025</a:t>
            </a:fld>
            <a:endParaRPr lang="da-DK"/>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dirty="0"/>
          </a:p>
        </p:txBody>
      </p:sp>
      <p:sp>
        <p:nvSpPr>
          <p:cNvPr id="9" name="Titel 1">
            <a:extLst>
              <a:ext uri="{FF2B5EF4-FFF2-40B4-BE49-F238E27FC236}">
                <a16:creationId xmlns:a16="http://schemas.microsoft.com/office/drawing/2014/main" id="{36E7B25B-9D55-C141-BB7A-C292DA6580D9}"/>
              </a:ext>
            </a:extLst>
          </p:cNvPr>
          <p:cNvSpPr>
            <a:spLocks noGrp="1"/>
          </p:cNvSpPr>
          <p:nvPr>
            <p:ph type="title" hasCustomPrompt="1"/>
          </p:nvPr>
        </p:nvSpPr>
        <p:spPr>
          <a:xfrm>
            <a:off x="1966269" y="1932973"/>
            <a:ext cx="8259462" cy="2220371"/>
          </a:xfrm>
        </p:spPr>
        <p:txBody>
          <a:bodyPr anchor="b">
            <a:normAutofit/>
          </a:bodyPr>
          <a:lstStyle>
            <a:lvl1pPr algn="ctr">
              <a:defRPr sz="4800">
                <a:solidFill>
                  <a:schemeClr val="bg1"/>
                </a:solidFill>
              </a:defRPr>
            </a:lvl1pPr>
          </a:lstStyle>
          <a:p>
            <a:r>
              <a:rPr lang="da-DK" dirty="0"/>
              <a:t>”Klik for at skrive citat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conseqtetuer</a:t>
            </a:r>
            <a:r>
              <a:rPr lang="da-DK" dirty="0"/>
              <a:t>”</a:t>
            </a:r>
          </a:p>
        </p:txBody>
      </p:sp>
      <p:sp>
        <p:nvSpPr>
          <p:cNvPr id="2" name="Pladsholder til sidefod 1">
            <a:extLst>
              <a:ext uri="{FF2B5EF4-FFF2-40B4-BE49-F238E27FC236}">
                <a16:creationId xmlns:a16="http://schemas.microsoft.com/office/drawing/2014/main" id="{87D9143B-BFF4-1D4C-A25E-08099286833F}"/>
              </a:ext>
            </a:extLst>
          </p:cNvPr>
          <p:cNvSpPr>
            <a:spLocks noGrp="1"/>
          </p:cNvSpPr>
          <p:nvPr>
            <p:ph type="ftr" sz="quarter" idx="13"/>
          </p:nvPr>
        </p:nvSpPr>
        <p:spPr/>
        <p:txBody>
          <a:bodyPr/>
          <a:lstStyle>
            <a:lvl1pPr>
              <a:defRPr>
                <a:solidFill>
                  <a:schemeClr val="bg1"/>
                </a:solidFill>
              </a:defRPr>
            </a:lvl1pPr>
          </a:lstStyle>
          <a:p>
            <a:endParaRPr lang="da-DK" dirty="0"/>
          </a:p>
        </p:txBody>
      </p:sp>
      <p:pic>
        <p:nvPicPr>
          <p:cNvPr id="10" name="Billede 9" descr="Et billede, der indeholder tegning&#10;&#10;Automatisk genereret beskrivelse">
            <a:extLst>
              <a:ext uri="{FF2B5EF4-FFF2-40B4-BE49-F238E27FC236}">
                <a16:creationId xmlns:a16="http://schemas.microsoft.com/office/drawing/2014/main" id="{649A0A17-9304-BA42-ABF7-5D95F0CE7037}"/>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9608122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itat slide - Akva">
    <p:bg>
      <p:bgPr>
        <a:solidFill>
          <a:schemeClr val="accent6">
            <a:alpha val="75000"/>
          </a:schemeClr>
        </a:solidFill>
        <a:effectLst/>
      </p:bgPr>
    </p:bg>
    <p:spTree>
      <p:nvGrpSpPr>
        <p:cNvPr id="1" name=""/>
        <p:cNvGrpSpPr/>
        <p:nvPr/>
      </p:nvGrpSpPr>
      <p:grpSpPr>
        <a:xfrm>
          <a:off x="0" y="0"/>
          <a:ext cx="0" cy="0"/>
          <a:chOff x="0" y="0"/>
          <a:chExt cx="0" cy="0"/>
        </a:xfrm>
      </p:grpSpPr>
      <p:pic>
        <p:nvPicPr>
          <p:cNvPr id="7" name="Billede 6" descr="Et billede, der indeholder ur, lys&#10;&#10;Automatisk genereret beskrivelse">
            <a:extLst>
              <a:ext uri="{FF2B5EF4-FFF2-40B4-BE49-F238E27FC236}">
                <a16:creationId xmlns:a16="http://schemas.microsoft.com/office/drawing/2014/main" id="{C77EB453-36C2-D64B-9B8E-99AD6C1723E1}"/>
              </a:ext>
            </a:extLst>
          </p:cNvPr>
          <p:cNvPicPr>
            <a:picLocks noChangeAspect="1"/>
          </p:cNvPicPr>
          <p:nvPr userDrawn="1"/>
        </p:nvPicPr>
        <p:blipFill rotWithShape="1">
          <a:blip r:embed="rId2"/>
          <a:srcRect l="743" t="2161" r="1418" b="-1"/>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3650386" y="4446165"/>
            <a:ext cx="4891228" cy="716144"/>
          </a:xfrm>
        </p:spPr>
        <p:txBody>
          <a:bodyPr>
            <a:normAutofit/>
          </a:bodyPr>
          <a:lstStyle>
            <a:lvl1pPr marL="0" indent="0" algn="ctr">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citat/statement af</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bg1"/>
                </a:solidFill>
              </a:defRPr>
            </a:lvl1pPr>
          </a:lstStyle>
          <a:p>
            <a:fld id="{83BDE002-4D08-984E-9A17-29A299F2E8E5}" type="datetimeFigureOut">
              <a:rPr lang="da-DK" smtClean="0"/>
              <a:pPr/>
              <a:t>21-01-2025</a:t>
            </a:fld>
            <a:endParaRPr lang="da-DK"/>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dirty="0"/>
          </a:p>
        </p:txBody>
      </p:sp>
      <p:sp>
        <p:nvSpPr>
          <p:cNvPr id="9" name="Titel 1">
            <a:extLst>
              <a:ext uri="{FF2B5EF4-FFF2-40B4-BE49-F238E27FC236}">
                <a16:creationId xmlns:a16="http://schemas.microsoft.com/office/drawing/2014/main" id="{36E7B25B-9D55-C141-BB7A-C292DA6580D9}"/>
              </a:ext>
            </a:extLst>
          </p:cNvPr>
          <p:cNvSpPr>
            <a:spLocks noGrp="1"/>
          </p:cNvSpPr>
          <p:nvPr>
            <p:ph type="title" hasCustomPrompt="1"/>
          </p:nvPr>
        </p:nvSpPr>
        <p:spPr>
          <a:xfrm>
            <a:off x="1966269" y="1932973"/>
            <a:ext cx="8259462" cy="2220371"/>
          </a:xfrm>
        </p:spPr>
        <p:txBody>
          <a:bodyPr anchor="b">
            <a:normAutofit/>
          </a:bodyPr>
          <a:lstStyle>
            <a:lvl1pPr algn="ctr">
              <a:defRPr sz="4800">
                <a:solidFill>
                  <a:schemeClr val="bg1"/>
                </a:solidFill>
              </a:defRPr>
            </a:lvl1pPr>
          </a:lstStyle>
          <a:p>
            <a:r>
              <a:rPr lang="da-DK" dirty="0"/>
              <a:t>”Klik for at skrive citat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conseqtetuer</a:t>
            </a:r>
            <a:r>
              <a:rPr lang="da-DK" dirty="0"/>
              <a:t>”</a:t>
            </a:r>
          </a:p>
        </p:txBody>
      </p:sp>
      <p:sp>
        <p:nvSpPr>
          <p:cNvPr id="2" name="Pladsholder til sidefod 1">
            <a:extLst>
              <a:ext uri="{FF2B5EF4-FFF2-40B4-BE49-F238E27FC236}">
                <a16:creationId xmlns:a16="http://schemas.microsoft.com/office/drawing/2014/main" id="{3655DEDF-FDA3-1249-8ADD-99A3285DCDA6}"/>
              </a:ext>
            </a:extLst>
          </p:cNvPr>
          <p:cNvSpPr>
            <a:spLocks noGrp="1"/>
          </p:cNvSpPr>
          <p:nvPr>
            <p:ph type="ftr" sz="quarter" idx="13"/>
          </p:nvPr>
        </p:nvSpPr>
        <p:spPr/>
        <p:txBody>
          <a:bodyPr/>
          <a:lstStyle>
            <a:lvl1pPr>
              <a:defRPr>
                <a:solidFill>
                  <a:schemeClr val="bg1"/>
                </a:solidFill>
              </a:defRPr>
            </a:lvl1pPr>
          </a:lstStyle>
          <a:p>
            <a:endParaRPr lang="da-DK" dirty="0"/>
          </a:p>
        </p:txBody>
      </p:sp>
      <p:pic>
        <p:nvPicPr>
          <p:cNvPr id="10" name="Billede 9" descr="Et billede, der indeholder tegning&#10;&#10;Automatisk genereret beskrivelse">
            <a:extLst>
              <a:ext uri="{FF2B5EF4-FFF2-40B4-BE49-F238E27FC236}">
                <a16:creationId xmlns:a16="http://schemas.microsoft.com/office/drawing/2014/main" id="{39B83916-DA2F-FA4A-AC9D-4B5EF4515B04}"/>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4836561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sfarvet slide m stort billede - Mørk Rød">
    <p:bg>
      <p:bgPr>
        <a:solidFill>
          <a:schemeClr val="accent1">
            <a:lumMod val="50000"/>
          </a:schemeClr>
        </a:solidFill>
        <a:effectLst/>
      </p:bgPr>
    </p:bg>
    <p:spTree>
      <p:nvGrpSpPr>
        <p:cNvPr id="1" name=""/>
        <p:cNvGrpSpPr/>
        <p:nvPr/>
      </p:nvGrpSpPr>
      <p:grpSpPr>
        <a:xfrm>
          <a:off x="0" y="0"/>
          <a:ext cx="0" cy="0"/>
          <a:chOff x="0" y="0"/>
          <a:chExt cx="0" cy="0"/>
        </a:xfrm>
      </p:grpSpPr>
      <p:sp>
        <p:nvSpPr>
          <p:cNvPr id="28" name="Pladsholder til billede 12">
            <a:extLst>
              <a:ext uri="{FF2B5EF4-FFF2-40B4-BE49-F238E27FC236}">
                <a16:creationId xmlns:a16="http://schemas.microsoft.com/office/drawing/2014/main" id="{42E7B34F-D1FF-1B4B-A5CC-474316352238}"/>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bg1"/>
                </a:solidFill>
              </a:defRPr>
            </a:lvl1pPr>
          </a:lstStyle>
          <a:p>
            <a:r>
              <a:rPr lang="da-DK" dirty="0"/>
              <a:t>Indsæt et stort baggrundsbillede</a:t>
            </a:r>
            <a:br>
              <a:rPr lang="da-DK" dirty="0"/>
            </a:br>
            <a:r>
              <a:rPr lang="da-DK" dirty="0"/>
              <a:t>ved at klikke på ikonet eller </a:t>
            </a:r>
            <a:br>
              <a:rPr lang="da-DK" dirty="0"/>
            </a:br>
            <a:r>
              <a:rPr lang="da-DK" dirty="0"/>
              <a:t>ved at trække og slippe </a:t>
            </a:r>
            <a:br>
              <a:rPr lang="da-DK" dirty="0"/>
            </a:br>
            <a:r>
              <a:rPr lang="da-DK" dirty="0"/>
              <a:t>billedet ind på slidet</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21-01-2025</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602409"/>
          </a:xfrm>
        </p:spPr>
        <p:txBody>
          <a:bodyPr anchor="t"/>
          <a:lstStyle>
            <a:lvl1pPr>
              <a:defRPr sz="4800">
                <a:solidFill>
                  <a:schemeClr val="bg1"/>
                </a:solidFill>
              </a:defRPr>
            </a:lvl1pPr>
          </a:lstStyle>
          <a:p>
            <a:r>
              <a:rPr lang="da-DK"/>
              <a:t>Klik for at redigere i master</a:t>
            </a:r>
            <a:endParaRPr lang="da-DK" dirty="0"/>
          </a:p>
        </p:txBody>
      </p:sp>
      <p:sp>
        <p:nvSpPr>
          <p:cNvPr id="10" name="Logo Leon 6">
            <a:extLst>
              <a:ext uri="{FF2B5EF4-FFF2-40B4-BE49-F238E27FC236}">
                <a16:creationId xmlns:a16="http://schemas.microsoft.com/office/drawing/2014/main" id="{37F251BF-F266-604F-A81B-23E5E3AEF7A6}"/>
              </a:ext>
            </a:extLst>
          </p:cNvPr>
          <p:cNvSpPr>
            <a:spLocks noGrp="1" noChangeAspect="1"/>
          </p:cNvSpPr>
          <p:nvPr>
            <p:ph type="body" sz="quarter" idx="19"/>
          </p:nvPr>
        </p:nvSpPr>
        <p:spPr>
          <a:xfrm>
            <a:off x="11278474" y="6254782"/>
            <a:ext cx="468000" cy="265577"/>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Rediger typografien i masterens</a:t>
            </a:r>
          </a:p>
        </p:txBody>
      </p:sp>
    </p:spTree>
    <p:extLst>
      <p:ext uri="{BB962C8B-B14F-4D97-AF65-F5344CB8AC3E}">
        <p14:creationId xmlns:p14="http://schemas.microsoft.com/office/powerpoint/2010/main" val="3188709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 Akva">
    <p:bg>
      <p:bgPr>
        <a:solidFill>
          <a:schemeClr val="accent6">
            <a:alpha val="60000"/>
          </a:schemeClr>
        </a:solidFill>
        <a:effectLst/>
      </p:bgPr>
    </p:bg>
    <p:spTree>
      <p:nvGrpSpPr>
        <p:cNvPr id="1" name=""/>
        <p:cNvGrpSpPr/>
        <p:nvPr/>
      </p:nvGrpSpPr>
      <p:grpSpPr>
        <a:xfrm>
          <a:off x="0" y="0"/>
          <a:ext cx="0" cy="0"/>
          <a:chOff x="0" y="0"/>
          <a:chExt cx="0" cy="0"/>
        </a:xfrm>
      </p:grpSpPr>
      <p:pic>
        <p:nvPicPr>
          <p:cNvPr id="8" name="Billede 7" descr="Et billede, der indeholder ur, lys&#10;&#10;Automatisk genereret beskrivelse">
            <a:extLst>
              <a:ext uri="{FF2B5EF4-FFF2-40B4-BE49-F238E27FC236}">
                <a16:creationId xmlns:a16="http://schemas.microsoft.com/office/drawing/2014/main" id="{B6522FD5-AFD7-A446-8A5F-1771B9C31D6F}"/>
              </a:ext>
            </a:extLst>
          </p:cNvPr>
          <p:cNvPicPr>
            <a:picLocks noChangeAspect="1"/>
          </p:cNvPicPr>
          <p:nvPr userDrawn="1"/>
        </p:nvPicPr>
        <p:blipFill rotWithShape="1">
          <a:blip r:embed="rId2"/>
          <a:srcRect l="675" t="1070" r="396"/>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2220371"/>
          </a:xfrm>
        </p:spPr>
        <p:txBody>
          <a:bodyPr anchor="t"/>
          <a:lstStyle>
            <a:lvl1pPr>
              <a:defRPr sz="4800">
                <a:solidFill>
                  <a:schemeClr val="tx1"/>
                </a:solidFill>
              </a:defRPr>
            </a:lvl1pPr>
          </a:lstStyle>
          <a:p>
            <a:r>
              <a:rPr lang="da-DK"/>
              <a:t>Klik for at redigere i master</a:t>
            </a:r>
            <a:endParaRPr lang="da-DK" dirty="0"/>
          </a:p>
        </p:txBody>
      </p:sp>
      <p:pic>
        <p:nvPicPr>
          <p:cNvPr id="7" name="Billede 6">
            <a:extLst>
              <a:ext uri="{FF2B5EF4-FFF2-40B4-BE49-F238E27FC236}">
                <a16:creationId xmlns:a16="http://schemas.microsoft.com/office/drawing/2014/main" id="{AE136F35-21B8-E24F-9FD6-88EFB7667CCB}"/>
              </a:ext>
            </a:extLst>
          </p:cNvPr>
          <p:cNvPicPr>
            <a:picLocks noChangeAspect="1"/>
          </p:cNvPicPr>
          <p:nvPr userDrawn="1"/>
        </p:nvPicPr>
        <p:blipFill>
          <a:blip r:embed="rId3"/>
          <a:srcRect/>
          <a:stretch/>
        </p:blipFill>
        <p:spPr>
          <a:xfrm>
            <a:off x="333960" y="6140503"/>
            <a:ext cx="3327750" cy="504000"/>
          </a:xfrm>
          <a:prstGeom prst="rect">
            <a:avLst/>
          </a:prstGeom>
        </p:spPr>
      </p:pic>
      <p:pic>
        <p:nvPicPr>
          <p:cNvPr id="10" name="Billede 9" descr="Et billede, der indeholder tegning&#10;&#10;Automatisk genereret beskrivelse">
            <a:extLst>
              <a:ext uri="{FF2B5EF4-FFF2-40B4-BE49-F238E27FC236}">
                <a16:creationId xmlns:a16="http://schemas.microsoft.com/office/drawing/2014/main" id="{506A211E-E256-AF4B-9B6F-8262E2E459E2}"/>
              </a:ext>
            </a:extLst>
          </p:cNvPr>
          <p:cNvPicPr>
            <a:picLocks noChangeAspect="1"/>
          </p:cNvPicPr>
          <p:nvPr userDrawn="1"/>
        </p:nvPicPr>
        <p:blipFill>
          <a:blip r:embed="rId4"/>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5782999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sfarvet slide m stort billede - Mandel">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7" name="Pladsholder til billede 12">
            <a:extLst>
              <a:ext uri="{FF2B5EF4-FFF2-40B4-BE49-F238E27FC236}">
                <a16:creationId xmlns:a16="http://schemas.microsoft.com/office/drawing/2014/main" id="{E5529D51-FAD4-AF4C-BC75-04BA5D3BB986}"/>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tx1"/>
                </a:solidFill>
              </a:defRPr>
            </a:lvl1pPr>
          </a:lstStyle>
          <a:p>
            <a:r>
              <a:rPr lang="da-DK" dirty="0"/>
              <a:t>Indsæt et stort baggrundsbillede</a:t>
            </a:r>
            <a:br>
              <a:rPr lang="da-DK" dirty="0"/>
            </a:br>
            <a:r>
              <a:rPr lang="da-DK" dirty="0"/>
              <a:t>ved at klikke på ikonet eller </a:t>
            </a:r>
            <a:br>
              <a:rPr lang="da-DK" dirty="0"/>
            </a:br>
            <a:r>
              <a:rPr lang="da-DK" dirty="0"/>
              <a:t>ved at trække og slippe </a:t>
            </a:r>
            <a:br>
              <a:rPr lang="da-DK" dirty="0"/>
            </a:br>
            <a:r>
              <a:rPr lang="da-DK" dirty="0"/>
              <a:t>billedet ind på slidet</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21-01-2025</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602409"/>
          </a:xfrm>
        </p:spPr>
        <p:txBody>
          <a:bodyPr anchor="t"/>
          <a:lstStyle>
            <a:lvl1pPr>
              <a:defRPr sz="4800">
                <a:solidFill>
                  <a:schemeClr val="tx1"/>
                </a:solidFill>
              </a:defRPr>
            </a:lvl1pPr>
          </a:lstStyle>
          <a:p>
            <a:r>
              <a:rPr lang="da-DK"/>
              <a:t>Klik for at redigere i master</a:t>
            </a:r>
            <a:endParaRPr lang="da-DK" dirty="0"/>
          </a:p>
        </p:txBody>
      </p:sp>
      <p:sp>
        <p:nvSpPr>
          <p:cNvPr id="10" name="Logo Leon 6">
            <a:extLst>
              <a:ext uri="{FF2B5EF4-FFF2-40B4-BE49-F238E27FC236}">
                <a16:creationId xmlns:a16="http://schemas.microsoft.com/office/drawing/2014/main" id="{5C0C93DA-366F-0949-9AD5-A4E371725403}"/>
              </a:ext>
            </a:extLst>
          </p:cNvPr>
          <p:cNvSpPr>
            <a:spLocks noGrp="1" noChangeAspect="1"/>
          </p:cNvSpPr>
          <p:nvPr>
            <p:ph type="body" sz="quarter" idx="19"/>
          </p:nvPr>
        </p:nvSpPr>
        <p:spPr>
          <a:xfrm>
            <a:off x="11278474" y="6254782"/>
            <a:ext cx="468000" cy="265577"/>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Rediger typografien i masterens</a:t>
            </a:r>
          </a:p>
        </p:txBody>
      </p:sp>
    </p:spTree>
    <p:extLst>
      <p:ext uri="{BB962C8B-B14F-4D97-AF65-F5344CB8AC3E}">
        <p14:creationId xmlns:p14="http://schemas.microsoft.com/office/powerpoint/2010/main" val="39695768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sfarvet slide m stort billede - Akva">
    <p:bg>
      <p:bgPr>
        <a:solidFill>
          <a:schemeClr val="accent6"/>
        </a:solidFill>
        <a:effectLst/>
      </p:bgPr>
    </p:bg>
    <p:spTree>
      <p:nvGrpSpPr>
        <p:cNvPr id="1" name=""/>
        <p:cNvGrpSpPr/>
        <p:nvPr/>
      </p:nvGrpSpPr>
      <p:grpSpPr>
        <a:xfrm>
          <a:off x="0" y="0"/>
          <a:ext cx="0" cy="0"/>
          <a:chOff x="0" y="0"/>
          <a:chExt cx="0" cy="0"/>
        </a:xfrm>
      </p:grpSpPr>
      <p:sp>
        <p:nvSpPr>
          <p:cNvPr id="25" name="Pladsholder til billede 12">
            <a:extLst>
              <a:ext uri="{FF2B5EF4-FFF2-40B4-BE49-F238E27FC236}">
                <a16:creationId xmlns:a16="http://schemas.microsoft.com/office/drawing/2014/main" id="{B42F9091-54B8-194C-B0E8-75294FDC5380}"/>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tx1"/>
                </a:solidFill>
              </a:defRPr>
            </a:lvl1pPr>
          </a:lstStyle>
          <a:p>
            <a:r>
              <a:rPr lang="da-DK" dirty="0"/>
              <a:t>Indsæt et stort baggrundsbillede</a:t>
            </a:r>
            <a:br>
              <a:rPr lang="da-DK" dirty="0"/>
            </a:br>
            <a:r>
              <a:rPr lang="da-DK" dirty="0"/>
              <a:t>ved at klikke på ikonet eller </a:t>
            </a:r>
            <a:br>
              <a:rPr lang="da-DK" dirty="0"/>
            </a:br>
            <a:r>
              <a:rPr lang="da-DK" dirty="0"/>
              <a:t>ved at trække og slippe </a:t>
            </a:r>
            <a:br>
              <a:rPr lang="da-DK" dirty="0"/>
            </a:br>
            <a:r>
              <a:rPr lang="da-DK" dirty="0"/>
              <a:t>billedet ind på slidet</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21-01-2025</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18" name="Titel 1">
            <a:extLst>
              <a:ext uri="{FF2B5EF4-FFF2-40B4-BE49-F238E27FC236}">
                <a16:creationId xmlns:a16="http://schemas.microsoft.com/office/drawing/2014/main" id="{3B8CFEDC-EE5D-9B4A-B5C0-CD014817B217}"/>
              </a:ext>
            </a:extLst>
          </p:cNvPr>
          <p:cNvSpPr>
            <a:spLocks noGrp="1"/>
          </p:cNvSpPr>
          <p:nvPr>
            <p:ph type="title"/>
          </p:nvPr>
        </p:nvSpPr>
        <p:spPr>
          <a:xfrm>
            <a:off x="479424" y="1932973"/>
            <a:ext cx="8259462" cy="602409"/>
          </a:xfrm>
        </p:spPr>
        <p:txBody>
          <a:bodyPr anchor="t"/>
          <a:lstStyle>
            <a:lvl1pPr>
              <a:defRPr sz="4800">
                <a:solidFill>
                  <a:schemeClr val="tx1"/>
                </a:solidFill>
              </a:defRPr>
            </a:lvl1pPr>
          </a:lstStyle>
          <a:p>
            <a:r>
              <a:rPr lang="da-DK"/>
              <a:t>Klik for at redigere i master</a:t>
            </a:r>
            <a:endParaRPr lang="da-DK" dirty="0"/>
          </a:p>
        </p:txBody>
      </p:sp>
      <p:sp>
        <p:nvSpPr>
          <p:cNvPr id="9" name="Logo Leon 6">
            <a:extLst>
              <a:ext uri="{FF2B5EF4-FFF2-40B4-BE49-F238E27FC236}">
                <a16:creationId xmlns:a16="http://schemas.microsoft.com/office/drawing/2014/main" id="{F9A2151B-09B5-664A-92AD-88B981A7958B}"/>
              </a:ext>
            </a:extLst>
          </p:cNvPr>
          <p:cNvSpPr>
            <a:spLocks noGrp="1" noChangeAspect="1"/>
          </p:cNvSpPr>
          <p:nvPr>
            <p:ph type="body" sz="quarter" idx="19"/>
          </p:nvPr>
        </p:nvSpPr>
        <p:spPr>
          <a:xfrm>
            <a:off x="11278474" y="6254782"/>
            <a:ext cx="468000" cy="265577"/>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Rediger typografien i masterens</a:t>
            </a:r>
          </a:p>
        </p:txBody>
      </p:sp>
    </p:spTree>
    <p:extLst>
      <p:ext uri="{BB962C8B-B14F-4D97-AF65-F5344CB8AC3E}">
        <p14:creationId xmlns:p14="http://schemas.microsoft.com/office/powerpoint/2010/main" val="35580911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nsfarvet slide m stort billede - Lavendel">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5" name="Pladsholder til billede 12">
            <a:extLst>
              <a:ext uri="{FF2B5EF4-FFF2-40B4-BE49-F238E27FC236}">
                <a16:creationId xmlns:a16="http://schemas.microsoft.com/office/drawing/2014/main" id="{7563429C-60EE-6F4D-BA00-E14E30182B1E}"/>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tx1"/>
                </a:solidFill>
              </a:defRPr>
            </a:lvl1pPr>
          </a:lstStyle>
          <a:p>
            <a:r>
              <a:rPr lang="da-DK" dirty="0"/>
              <a:t>Indsæt et stort baggrundsbillede</a:t>
            </a:r>
            <a:br>
              <a:rPr lang="da-DK" dirty="0"/>
            </a:br>
            <a:r>
              <a:rPr lang="da-DK" dirty="0"/>
              <a:t>ved at klikke på ikonet eller </a:t>
            </a:r>
            <a:br>
              <a:rPr lang="da-DK" dirty="0"/>
            </a:br>
            <a:r>
              <a:rPr lang="da-DK" dirty="0"/>
              <a:t>ved at trække og slippe </a:t>
            </a:r>
            <a:br>
              <a:rPr lang="da-DK" dirty="0"/>
            </a:br>
            <a:r>
              <a:rPr lang="da-DK" dirty="0"/>
              <a:t>billedet ind på slidet</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21-01-2025</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18" name="Titel 1">
            <a:extLst>
              <a:ext uri="{FF2B5EF4-FFF2-40B4-BE49-F238E27FC236}">
                <a16:creationId xmlns:a16="http://schemas.microsoft.com/office/drawing/2014/main" id="{3A3CF962-53B9-5D4A-997F-1F198FB96408}"/>
              </a:ext>
            </a:extLst>
          </p:cNvPr>
          <p:cNvSpPr>
            <a:spLocks noGrp="1"/>
          </p:cNvSpPr>
          <p:nvPr>
            <p:ph type="title"/>
          </p:nvPr>
        </p:nvSpPr>
        <p:spPr>
          <a:xfrm>
            <a:off x="479424" y="1932973"/>
            <a:ext cx="8259462" cy="602409"/>
          </a:xfrm>
        </p:spPr>
        <p:txBody>
          <a:bodyPr anchor="t"/>
          <a:lstStyle>
            <a:lvl1pPr>
              <a:defRPr sz="4800">
                <a:solidFill>
                  <a:schemeClr val="tx1"/>
                </a:solidFill>
              </a:defRPr>
            </a:lvl1pPr>
          </a:lstStyle>
          <a:p>
            <a:r>
              <a:rPr lang="da-DK"/>
              <a:t>Klik for at redigere i master</a:t>
            </a:r>
            <a:endParaRPr lang="da-DK" dirty="0"/>
          </a:p>
        </p:txBody>
      </p:sp>
      <p:sp>
        <p:nvSpPr>
          <p:cNvPr id="9" name="Logo Leon 6">
            <a:extLst>
              <a:ext uri="{FF2B5EF4-FFF2-40B4-BE49-F238E27FC236}">
                <a16:creationId xmlns:a16="http://schemas.microsoft.com/office/drawing/2014/main" id="{50C51703-15A9-D545-9920-BA0AE015EAD1}"/>
              </a:ext>
            </a:extLst>
          </p:cNvPr>
          <p:cNvSpPr>
            <a:spLocks noGrp="1" noChangeAspect="1"/>
          </p:cNvSpPr>
          <p:nvPr>
            <p:ph type="body" sz="quarter" idx="19"/>
          </p:nvPr>
        </p:nvSpPr>
        <p:spPr>
          <a:xfrm>
            <a:off x="11278474" y="6254782"/>
            <a:ext cx="468000" cy="265577"/>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Rediger typografien i masterens</a:t>
            </a:r>
          </a:p>
        </p:txBody>
      </p:sp>
    </p:spTree>
    <p:extLst>
      <p:ext uri="{BB962C8B-B14F-4D97-AF65-F5344CB8AC3E}">
        <p14:creationId xmlns:p14="http://schemas.microsoft.com/office/powerpoint/2010/main" val="17883817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fslutning slide m redigerbar tekst">
    <p:bg>
      <p:bgPr>
        <a:solidFill>
          <a:schemeClr val="tx1">
            <a:lumMod val="50000"/>
          </a:schemeClr>
        </a:solidFill>
        <a:effectLst/>
      </p:bgPr>
    </p:bg>
    <p:spTree>
      <p:nvGrpSpPr>
        <p:cNvPr id="1" name=""/>
        <p:cNvGrpSpPr/>
        <p:nvPr/>
      </p:nvGrpSpPr>
      <p:grpSpPr>
        <a:xfrm>
          <a:off x="0" y="0"/>
          <a:ext cx="0" cy="0"/>
          <a:chOff x="0" y="0"/>
          <a:chExt cx="0" cy="0"/>
        </a:xfrm>
      </p:grpSpPr>
      <p:pic>
        <p:nvPicPr>
          <p:cNvPr id="3" name="Billede 2" descr="Et billede, der indeholder tegning, paraply, skilt&#10;&#10;Automatisk genereret beskrivelse">
            <a:extLst>
              <a:ext uri="{FF2B5EF4-FFF2-40B4-BE49-F238E27FC236}">
                <a16:creationId xmlns:a16="http://schemas.microsoft.com/office/drawing/2014/main" id="{603A2947-4CA7-7549-A07A-ADBE4E79D166}"/>
              </a:ext>
            </a:extLst>
          </p:cNvPr>
          <p:cNvPicPr>
            <a:picLocks noChangeAspect="1"/>
          </p:cNvPicPr>
          <p:nvPr userDrawn="1"/>
        </p:nvPicPr>
        <p:blipFill rotWithShape="1">
          <a:blip r:embed="rId2"/>
          <a:srcRect l="998" t="2439" r="1441"/>
          <a:stretch/>
        </p:blipFill>
        <p:spPr>
          <a:xfrm flipH="1">
            <a:off x="0" y="0"/>
            <a:ext cx="12192000" cy="6858000"/>
          </a:xfrm>
          <a:prstGeom prst="rect">
            <a:avLst/>
          </a:prstGeom>
        </p:spPr>
      </p:pic>
      <p:sp>
        <p:nvSpPr>
          <p:cNvPr id="16" name="Titel 1">
            <a:extLst>
              <a:ext uri="{FF2B5EF4-FFF2-40B4-BE49-F238E27FC236}">
                <a16:creationId xmlns:a16="http://schemas.microsoft.com/office/drawing/2014/main" id="{89AA72DA-F583-7C44-B8EB-1153D40980C4}"/>
              </a:ext>
            </a:extLst>
          </p:cNvPr>
          <p:cNvSpPr>
            <a:spLocks noGrp="1"/>
          </p:cNvSpPr>
          <p:nvPr>
            <p:ph type="title"/>
          </p:nvPr>
        </p:nvSpPr>
        <p:spPr>
          <a:xfrm>
            <a:off x="479424" y="1932973"/>
            <a:ext cx="8259462" cy="1203927"/>
          </a:xfrm>
        </p:spPr>
        <p:txBody>
          <a:bodyPr anchor="t"/>
          <a:lstStyle>
            <a:lvl1pPr>
              <a:defRPr sz="4800">
                <a:solidFill>
                  <a:schemeClr val="bg2"/>
                </a:solidFill>
              </a:defRPr>
            </a:lvl1pPr>
          </a:lstStyle>
          <a:p>
            <a:r>
              <a:rPr lang="da-DK"/>
              <a:t>Klik for at redigere i master</a:t>
            </a:r>
            <a:endParaRPr lang="da-DK" dirty="0"/>
          </a:p>
        </p:txBody>
      </p:sp>
      <p:sp>
        <p:nvSpPr>
          <p:cNvPr id="17" name="Pladsholder til tekst 3">
            <a:extLst>
              <a:ext uri="{FF2B5EF4-FFF2-40B4-BE49-F238E27FC236}">
                <a16:creationId xmlns:a16="http://schemas.microsoft.com/office/drawing/2014/main" id="{F0D83521-43AB-6844-B17C-9503487A33E6}"/>
              </a:ext>
            </a:extLst>
          </p:cNvPr>
          <p:cNvSpPr>
            <a:spLocks noGrp="1"/>
          </p:cNvSpPr>
          <p:nvPr>
            <p:ph type="body" sz="quarter" idx="10" hasCustomPrompt="1"/>
          </p:nvPr>
        </p:nvSpPr>
        <p:spPr>
          <a:xfrm>
            <a:off x="479424" y="3606800"/>
            <a:ext cx="4181476" cy="901700"/>
          </a:xfrm>
        </p:spPr>
        <p:txBody>
          <a:bodyPr>
            <a:normAutofit/>
          </a:bodyPr>
          <a:lstStyle>
            <a:lvl1pPr marL="0" marR="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lang="da-DK" b="0" i="0" u="none" strike="noStrike" smtClean="0">
                <a:solidFill>
                  <a:schemeClr val="bg2"/>
                </a:solidFill>
                <a:effectLst/>
              </a:defRPr>
            </a:lvl1pPr>
          </a:lstStyle>
          <a:p>
            <a:pPr marL="0" marR="0" lvl="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for at indsætte kontaktdata, navn, mailadresse, etc.</a:t>
            </a:r>
          </a:p>
        </p:txBody>
      </p:sp>
      <p:pic>
        <p:nvPicPr>
          <p:cNvPr id="7" name="Billede 6" descr="Et billede, der indeholder tegning&#10;&#10;Automatisk genereret beskrivelse">
            <a:extLst>
              <a:ext uri="{FF2B5EF4-FFF2-40B4-BE49-F238E27FC236}">
                <a16:creationId xmlns:a16="http://schemas.microsoft.com/office/drawing/2014/main" id="{37A5DDEB-1A4D-5B4B-96F4-10A2BE15CD80}"/>
              </a:ext>
            </a:extLst>
          </p:cNvPr>
          <p:cNvPicPr>
            <a:picLocks noChangeAspect="1"/>
          </p:cNvPicPr>
          <p:nvPr userDrawn="1"/>
        </p:nvPicPr>
        <p:blipFill>
          <a:blip r:embed="rId3"/>
          <a:stretch>
            <a:fillRect/>
          </a:stretch>
        </p:blipFill>
        <p:spPr>
          <a:xfrm>
            <a:off x="11278474" y="6254783"/>
            <a:ext cx="464923" cy="263881"/>
          </a:xfrm>
          <a:prstGeom prst="rect">
            <a:avLst/>
          </a:prstGeom>
        </p:spPr>
      </p:pic>
      <p:pic>
        <p:nvPicPr>
          <p:cNvPr id="8" name="Billede 7">
            <a:extLst>
              <a:ext uri="{FF2B5EF4-FFF2-40B4-BE49-F238E27FC236}">
                <a16:creationId xmlns:a16="http://schemas.microsoft.com/office/drawing/2014/main" id="{00A8AEFD-2CE0-0B45-9F21-4367272062A8}"/>
              </a:ext>
            </a:extLst>
          </p:cNvPr>
          <p:cNvPicPr>
            <a:picLocks noChangeAspect="1"/>
          </p:cNvPicPr>
          <p:nvPr userDrawn="1"/>
        </p:nvPicPr>
        <p:blipFill>
          <a:blip r:embed="rId4"/>
          <a:srcRect/>
          <a:stretch/>
        </p:blipFill>
        <p:spPr>
          <a:xfrm>
            <a:off x="333957" y="6140503"/>
            <a:ext cx="3327757" cy="504000"/>
          </a:xfrm>
          <a:prstGeom prst="rect">
            <a:avLst/>
          </a:prstGeom>
        </p:spPr>
      </p:pic>
    </p:spTree>
    <p:extLst>
      <p:ext uri="{BB962C8B-B14F-4D97-AF65-F5344CB8AC3E}">
        <p14:creationId xmlns:p14="http://schemas.microsoft.com/office/powerpoint/2010/main" val="4391783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fslutning slide m redigerbar tekst - Grå">
    <p:bg>
      <p:bgPr>
        <a:solidFill>
          <a:schemeClr val="accent2">
            <a:alpha val="60000"/>
          </a:schemeClr>
        </a:solidFill>
        <a:effectLst/>
      </p:bgPr>
    </p:bg>
    <p:spTree>
      <p:nvGrpSpPr>
        <p:cNvPr id="1" name=""/>
        <p:cNvGrpSpPr/>
        <p:nvPr/>
      </p:nvGrpSpPr>
      <p:grpSpPr>
        <a:xfrm>
          <a:off x="0" y="0"/>
          <a:ext cx="0" cy="0"/>
          <a:chOff x="0" y="0"/>
          <a:chExt cx="0" cy="0"/>
        </a:xfrm>
      </p:grpSpPr>
      <p:pic>
        <p:nvPicPr>
          <p:cNvPr id="5" name="Billede 4" descr="Et billede, der indeholder lys&#10;&#10;Automatisk genereret beskrivelse">
            <a:extLst>
              <a:ext uri="{FF2B5EF4-FFF2-40B4-BE49-F238E27FC236}">
                <a16:creationId xmlns:a16="http://schemas.microsoft.com/office/drawing/2014/main" id="{659E46E9-93C7-1741-B6AA-53D56815A029}"/>
              </a:ext>
            </a:extLst>
          </p:cNvPr>
          <p:cNvPicPr>
            <a:picLocks noChangeAspect="1"/>
          </p:cNvPicPr>
          <p:nvPr userDrawn="1"/>
        </p:nvPicPr>
        <p:blipFill>
          <a:blip r:embed="rId2"/>
          <a:stretch>
            <a:fillRect/>
          </a:stretch>
        </p:blipFill>
        <p:spPr>
          <a:xfrm flipH="1">
            <a:off x="0" y="0"/>
            <a:ext cx="12192000" cy="6858000"/>
          </a:xfrm>
          <a:prstGeom prst="rect">
            <a:avLst/>
          </a:prstGeom>
        </p:spPr>
      </p:pic>
      <p:sp>
        <p:nvSpPr>
          <p:cNvPr id="9" name="Titel 1">
            <a:extLst>
              <a:ext uri="{FF2B5EF4-FFF2-40B4-BE49-F238E27FC236}">
                <a16:creationId xmlns:a16="http://schemas.microsoft.com/office/drawing/2014/main" id="{E63D06D2-6511-4443-B839-50100FB26900}"/>
              </a:ext>
            </a:extLst>
          </p:cNvPr>
          <p:cNvSpPr>
            <a:spLocks noGrp="1"/>
          </p:cNvSpPr>
          <p:nvPr>
            <p:ph type="title"/>
          </p:nvPr>
        </p:nvSpPr>
        <p:spPr>
          <a:xfrm>
            <a:off x="479424" y="1932973"/>
            <a:ext cx="8259462" cy="1203927"/>
          </a:xfrm>
        </p:spPr>
        <p:txBody>
          <a:bodyPr anchor="t"/>
          <a:lstStyle>
            <a:lvl1pPr>
              <a:defRPr sz="4800">
                <a:solidFill>
                  <a:schemeClr val="tx1"/>
                </a:solidFill>
              </a:defRPr>
            </a:lvl1pPr>
          </a:lstStyle>
          <a:p>
            <a:r>
              <a:rPr lang="da-DK"/>
              <a:t>Klik for at redigere i master</a:t>
            </a:r>
            <a:endParaRPr lang="da-DK" dirty="0"/>
          </a:p>
        </p:txBody>
      </p:sp>
      <p:sp>
        <p:nvSpPr>
          <p:cNvPr id="4" name="Pladsholder til tekst 3">
            <a:extLst>
              <a:ext uri="{FF2B5EF4-FFF2-40B4-BE49-F238E27FC236}">
                <a16:creationId xmlns:a16="http://schemas.microsoft.com/office/drawing/2014/main" id="{4C35943B-1969-5C4B-9755-3F08124F3E71}"/>
              </a:ext>
            </a:extLst>
          </p:cNvPr>
          <p:cNvSpPr>
            <a:spLocks noGrp="1"/>
          </p:cNvSpPr>
          <p:nvPr>
            <p:ph type="body" sz="quarter" idx="10" hasCustomPrompt="1"/>
          </p:nvPr>
        </p:nvSpPr>
        <p:spPr>
          <a:xfrm>
            <a:off x="479424" y="3606800"/>
            <a:ext cx="4181476" cy="901700"/>
          </a:xfrm>
        </p:spPr>
        <p:txBody>
          <a:bodyPr>
            <a:normAutofit/>
          </a:bodyPr>
          <a:lstStyle>
            <a:lvl1pPr marL="0" marR="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lang="da-DK" b="0" i="0" u="none" strike="noStrike" smtClean="0">
                <a:solidFill>
                  <a:schemeClr val="tx1"/>
                </a:solidFill>
                <a:effectLst/>
              </a:defRPr>
            </a:lvl1pPr>
          </a:lstStyle>
          <a:p>
            <a:pPr marL="0" marR="0" lvl="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for at indsætte kontaktdata, navn, mailadresse, etc.</a:t>
            </a:r>
          </a:p>
        </p:txBody>
      </p:sp>
      <p:pic>
        <p:nvPicPr>
          <p:cNvPr id="7" name="Billede 6" descr="Et billede, der indeholder tegning&#10;&#10;Automatisk genereret beskrivelse">
            <a:extLst>
              <a:ext uri="{FF2B5EF4-FFF2-40B4-BE49-F238E27FC236}">
                <a16:creationId xmlns:a16="http://schemas.microsoft.com/office/drawing/2014/main" id="{5EDF6338-876F-9445-80E4-4C93E8D6C104}"/>
              </a:ext>
            </a:extLst>
          </p:cNvPr>
          <p:cNvPicPr>
            <a:picLocks noChangeAspect="1"/>
          </p:cNvPicPr>
          <p:nvPr userDrawn="1"/>
        </p:nvPicPr>
        <p:blipFill>
          <a:blip r:embed="rId3"/>
          <a:stretch>
            <a:fillRect/>
          </a:stretch>
        </p:blipFill>
        <p:spPr>
          <a:xfrm>
            <a:off x="11278474" y="6254783"/>
            <a:ext cx="464923" cy="263881"/>
          </a:xfrm>
          <a:prstGeom prst="rect">
            <a:avLst/>
          </a:prstGeom>
        </p:spPr>
      </p:pic>
      <p:pic>
        <p:nvPicPr>
          <p:cNvPr id="8" name="Billede 7">
            <a:extLst>
              <a:ext uri="{FF2B5EF4-FFF2-40B4-BE49-F238E27FC236}">
                <a16:creationId xmlns:a16="http://schemas.microsoft.com/office/drawing/2014/main" id="{1476A460-0700-8645-8598-CC4DB6555589}"/>
              </a:ext>
            </a:extLst>
          </p:cNvPr>
          <p:cNvPicPr>
            <a:picLocks noChangeAspect="1"/>
          </p:cNvPicPr>
          <p:nvPr userDrawn="1"/>
        </p:nvPicPr>
        <p:blipFill>
          <a:blip r:embed="rId4"/>
          <a:srcRect/>
          <a:stretch/>
        </p:blipFill>
        <p:spPr>
          <a:xfrm>
            <a:off x="333960" y="6140503"/>
            <a:ext cx="3327750" cy="504000"/>
          </a:xfrm>
          <a:prstGeom prst="rect">
            <a:avLst/>
          </a:prstGeom>
        </p:spPr>
      </p:pic>
    </p:spTree>
    <p:extLst>
      <p:ext uri="{BB962C8B-B14F-4D97-AF65-F5344CB8AC3E}">
        <p14:creationId xmlns:p14="http://schemas.microsoft.com/office/powerpoint/2010/main" val="10047863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fslutning slide">
    <p:bg>
      <p:bgPr>
        <a:solidFill>
          <a:schemeClr val="tx1">
            <a:lumMod val="50000"/>
          </a:schemeClr>
        </a:solidFill>
        <a:effectLst/>
      </p:bgPr>
    </p:bg>
    <p:spTree>
      <p:nvGrpSpPr>
        <p:cNvPr id="1" name=""/>
        <p:cNvGrpSpPr/>
        <p:nvPr/>
      </p:nvGrpSpPr>
      <p:grpSpPr>
        <a:xfrm>
          <a:off x="0" y="0"/>
          <a:ext cx="0" cy="0"/>
          <a:chOff x="0" y="0"/>
          <a:chExt cx="0" cy="0"/>
        </a:xfrm>
      </p:grpSpPr>
      <p:pic>
        <p:nvPicPr>
          <p:cNvPr id="7" name="Billede 6" descr="Et billede, der indeholder tegning&#10;&#10;Automatisk genereret beskrivelse">
            <a:extLst>
              <a:ext uri="{FF2B5EF4-FFF2-40B4-BE49-F238E27FC236}">
                <a16:creationId xmlns:a16="http://schemas.microsoft.com/office/drawing/2014/main" id="{B241B194-EA8D-7740-8DB8-ECEC7F96A444}"/>
              </a:ext>
            </a:extLst>
          </p:cNvPr>
          <p:cNvPicPr>
            <a:picLocks noChangeAspect="1"/>
          </p:cNvPicPr>
          <p:nvPr userDrawn="1"/>
        </p:nvPicPr>
        <p:blipFill>
          <a:blip r:embed="rId2"/>
          <a:stretch>
            <a:fillRect/>
          </a:stretch>
        </p:blipFill>
        <p:spPr>
          <a:xfrm flipH="1">
            <a:off x="0" y="0"/>
            <a:ext cx="12192000" cy="6858000"/>
          </a:xfrm>
          <a:prstGeom prst="rect">
            <a:avLst/>
          </a:prstGeom>
        </p:spPr>
      </p:pic>
      <p:pic>
        <p:nvPicPr>
          <p:cNvPr id="8" name="Billede 7">
            <a:extLst>
              <a:ext uri="{FF2B5EF4-FFF2-40B4-BE49-F238E27FC236}">
                <a16:creationId xmlns:a16="http://schemas.microsoft.com/office/drawing/2014/main" id="{94D6A3EF-01ED-3E46-9B12-A095C92623AA}"/>
              </a:ext>
            </a:extLst>
          </p:cNvPr>
          <p:cNvPicPr>
            <a:picLocks noChangeAspect="1"/>
          </p:cNvPicPr>
          <p:nvPr userDrawn="1"/>
        </p:nvPicPr>
        <p:blipFill>
          <a:blip r:embed="rId3"/>
          <a:srcRect/>
          <a:stretch/>
        </p:blipFill>
        <p:spPr>
          <a:xfrm>
            <a:off x="3702050" y="2313189"/>
            <a:ext cx="4787900" cy="2231621"/>
          </a:xfrm>
          <a:prstGeom prst="rect">
            <a:avLst/>
          </a:prstGeom>
        </p:spPr>
      </p:pic>
      <p:pic>
        <p:nvPicPr>
          <p:cNvPr id="6" name="Billede 5" descr="Et billede, der indeholder tegning&#10;&#10;Automatisk genereret beskrivelse">
            <a:extLst>
              <a:ext uri="{FF2B5EF4-FFF2-40B4-BE49-F238E27FC236}">
                <a16:creationId xmlns:a16="http://schemas.microsoft.com/office/drawing/2014/main" id="{8BD184F6-7C46-894A-B56D-87FA9DFC0581}"/>
              </a:ext>
            </a:extLst>
          </p:cNvPr>
          <p:cNvPicPr>
            <a:picLocks noChangeAspect="1"/>
          </p:cNvPicPr>
          <p:nvPr userDrawn="1"/>
        </p:nvPicPr>
        <p:blipFill>
          <a:blip r:embed="rId4"/>
          <a:stretch>
            <a:fillRect/>
          </a:stretch>
        </p:blipFill>
        <p:spPr>
          <a:xfrm>
            <a:off x="11278474" y="6254783"/>
            <a:ext cx="464923" cy="263881"/>
          </a:xfrm>
          <a:prstGeom prst="rect">
            <a:avLst/>
          </a:prstGeom>
        </p:spPr>
      </p:pic>
      <p:pic>
        <p:nvPicPr>
          <p:cNvPr id="10" name="Billede 9">
            <a:extLst>
              <a:ext uri="{FF2B5EF4-FFF2-40B4-BE49-F238E27FC236}">
                <a16:creationId xmlns:a16="http://schemas.microsoft.com/office/drawing/2014/main" id="{380E1D66-9513-E84B-8D36-F59570C735A5}"/>
              </a:ext>
            </a:extLst>
          </p:cNvPr>
          <p:cNvPicPr>
            <a:picLocks noChangeAspect="1"/>
          </p:cNvPicPr>
          <p:nvPr userDrawn="1"/>
        </p:nvPicPr>
        <p:blipFill>
          <a:blip r:embed="rId5"/>
          <a:srcRect/>
          <a:stretch/>
        </p:blipFill>
        <p:spPr>
          <a:xfrm>
            <a:off x="333957" y="6140503"/>
            <a:ext cx="3327757" cy="504000"/>
          </a:xfrm>
          <a:prstGeom prst="rect">
            <a:avLst/>
          </a:prstGeom>
        </p:spPr>
      </p:pic>
    </p:spTree>
    <p:extLst>
      <p:ext uri="{BB962C8B-B14F-4D97-AF65-F5344CB8AC3E}">
        <p14:creationId xmlns:p14="http://schemas.microsoft.com/office/powerpoint/2010/main" val="2974399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fslutning slide - Grå">
    <p:bg>
      <p:bgPr>
        <a:solidFill>
          <a:schemeClr val="accent2">
            <a:alpha val="60000"/>
          </a:schemeClr>
        </a:solidFill>
        <a:effectLst/>
      </p:bgPr>
    </p:bg>
    <p:spTree>
      <p:nvGrpSpPr>
        <p:cNvPr id="1" name=""/>
        <p:cNvGrpSpPr/>
        <p:nvPr/>
      </p:nvGrpSpPr>
      <p:grpSpPr>
        <a:xfrm>
          <a:off x="0" y="0"/>
          <a:ext cx="0" cy="0"/>
          <a:chOff x="0" y="0"/>
          <a:chExt cx="0" cy="0"/>
        </a:xfrm>
      </p:grpSpPr>
      <p:sp>
        <p:nvSpPr>
          <p:cNvPr id="5" name="Kombinationstegning 4">
            <a:extLst>
              <a:ext uri="{FF2B5EF4-FFF2-40B4-BE49-F238E27FC236}">
                <a16:creationId xmlns:a16="http://schemas.microsoft.com/office/drawing/2014/main" id="{A826D49B-2443-3C43-9596-97BB3A0762E7}"/>
              </a:ext>
            </a:extLst>
          </p:cNvPr>
          <p:cNvSpPr/>
          <p:nvPr/>
        </p:nvSpPr>
        <p:spPr>
          <a:xfrm>
            <a:off x="7721185" y="2412999"/>
            <a:ext cx="4470815" cy="4445001"/>
          </a:xfrm>
          <a:custGeom>
            <a:avLst/>
            <a:gdLst>
              <a:gd name="connsiteX0" fmla="*/ 0 w 3603348"/>
              <a:gd name="connsiteY0" fmla="*/ 3601403 h 3601402"/>
              <a:gd name="connsiteX1" fmla="*/ 3157949 w 3603348"/>
              <a:gd name="connsiteY1" fmla="*/ 3601403 h 3601402"/>
              <a:gd name="connsiteX2" fmla="*/ 3603349 w 3603348"/>
              <a:gd name="connsiteY2" fmla="*/ 3156204 h 3601402"/>
              <a:gd name="connsiteX3" fmla="*/ 3603349 w 3603348"/>
              <a:gd name="connsiteY3" fmla="*/ 0 h 3601402"/>
              <a:gd name="connsiteX4" fmla="*/ 0 w 3603348"/>
              <a:gd name="connsiteY4" fmla="*/ 3601403 h 3601402"/>
              <a:gd name="connsiteX0" fmla="*/ 0 w 3603349"/>
              <a:gd name="connsiteY0" fmla="*/ 3601403 h 3601403"/>
              <a:gd name="connsiteX1" fmla="*/ 3157949 w 3603349"/>
              <a:gd name="connsiteY1" fmla="*/ 3601403 h 3601403"/>
              <a:gd name="connsiteX2" fmla="*/ 3603349 w 3603349"/>
              <a:gd name="connsiteY2" fmla="*/ 3156204 h 3601403"/>
              <a:gd name="connsiteX3" fmla="*/ 3603349 w 3603349"/>
              <a:gd name="connsiteY3" fmla="*/ 0 h 3601403"/>
              <a:gd name="connsiteX4" fmla="*/ 3146927 w 3603349"/>
              <a:gd name="connsiteY4" fmla="*/ 461688 h 3601403"/>
              <a:gd name="connsiteX5" fmla="*/ 0 w 3603349"/>
              <a:gd name="connsiteY5" fmla="*/ 3601403 h 3601403"/>
              <a:gd name="connsiteX0" fmla="*/ 0 w 3603349"/>
              <a:gd name="connsiteY0" fmla="*/ 3139715 h 3139715"/>
              <a:gd name="connsiteX1" fmla="*/ 3157949 w 3603349"/>
              <a:gd name="connsiteY1" fmla="*/ 3139715 h 3139715"/>
              <a:gd name="connsiteX2" fmla="*/ 3603349 w 3603349"/>
              <a:gd name="connsiteY2" fmla="*/ 2694516 h 3139715"/>
              <a:gd name="connsiteX3" fmla="*/ 3146927 w 3603349"/>
              <a:gd name="connsiteY3" fmla="*/ 0 h 3139715"/>
              <a:gd name="connsiteX4" fmla="*/ 0 w 3603349"/>
              <a:gd name="connsiteY4" fmla="*/ 3139715 h 3139715"/>
              <a:gd name="connsiteX0" fmla="*/ 0 w 3630261"/>
              <a:gd name="connsiteY0" fmla="*/ 3139715 h 3139715"/>
              <a:gd name="connsiteX1" fmla="*/ 3157949 w 3630261"/>
              <a:gd name="connsiteY1" fmla="*/ 3139715 h 3139715"/>
              <a:gd name="connsiteX2" fmla="*/ 3630261 w 3630261"/>
              <a:gd name="connsiteY2" fmla="*/ 2685546 h 3139715"/>
              <a:gd name="connsiteX3" fmla="*/ 3146927 w 3630261"/>
              <a:gd name="connsiteY3" fmla="*/ 0 h 3139715"/>
              <a:gd name="connsiteX4" fmla="*/ 0 w 3630261"/>
              <a:gd name="connsiteY4" fmla="*/ 3139715 h 3139715"/>
              <a:gd name="connsiteX0" fmla="*/ 0 w 3157949"/>
              <a:gd name="connsiteY0" fmla="*/ 3139715 h 3139715"/>
              <a:gd name="connsiteX1" fmla="*/ 3157949 w 3157949"/>
              <a:gd name="connsiteY1" fmla="*/ 3139715 h 3139715"/>
              <a:gd name="connsiteX2" fmla="*/ 3146927 w 3157949"/>
              <a:gd name="connsiteY2" fmla="*/ 0 h 3139715"/>
              <a:gd name="connsiteX3" fmla="*/ 0 w 3157949"/>
              <a:gd name="connsiteY3" fmla="*/ 3139715 h 3139715"/>
            </a:gdLst>
            <a:ahLst/>
            <a:cxnLst>
              <a:cxn ang="0">
                <a:pos x="connsiteX0" y="connsiteY0"/>
              </a:cxn>
              <a:cxn ang="0">
                <a:pos x="connsiteX1" y="connsiteY1"/>
              </a:cxn>
              <a:cxn ang="0">
                <a:pos x="connsiteX2" y="connsiteY2"/>
              </a:cxn>
              <a:cxn ang="0">
                <a:pos x="connsiteX3" y="connsiteY3"/>
              </a:cxn>
            </a:cxnLst>
            <a:rect l="l" t="t" r="r" b="b"/>
            <a:pathLst>
              <a:path w="3157949" h="3139715">
                <a:moveTo>
                  <a:pt x="0" y="3139715"/>
                </a:moveTo>
                <a:lnTo>
                  <a:pt x="3157949" y="3139715"/>
                </a:lnTo>
                <a:lnTo>
                  <a:pt x="3146927" y="0"/>
                </a:lnTo>
                <a:lnTo>
                  <a:pt x="0" y="3139715"/>
                </a:lnTo>
                <a:close/>
              </a:path>
            </a:pathLst>
          </a:custGeom>
          <a:solidFill>
            <a:schemeClr val="accent2"/>
          </a:solidFill>
          <a:ln w="9515" cap="flat">
            <a:noFill/>
            <a:prstDash val="solid"/>
            <a:miter/>
          </a:ln>
        </p:spPr>
        <p:txBody>
          <a:bodyPr rtlCol="0" anchor="ctr"/>
          <a:lstStyle/>
          <a:p>
            <a:endParaRPr lang="da-DK"/>
          </a:p>
        </p:txBody>
      </p:sp>
      <p:sp>
        <p:nvSpPr>
          <p:cNvPr id="6" name="Kombinationstegning 5">
            <a:extLst>
              <a:ext uri="{FF2B5EF4-FFF2-40B4-BE49-F238E27FC236}">
                <a16:creationId xmlns:a16="http://schemas.microsoft.com/office/drawing/2014/main" id="{5B19D95D-C715-2A4E-8D00-203566672E93}"/>
              </a:ext>
            </a:extLst>
          </p:cNvPr>
          <p:cNvSpPr/>
          <p:nvPr/>
        </p:nvSpPr>
        <p:spPr>
          <a:xfrm>
            <a:off x="0" y="-747444"/>
            <a:ext cx="5162270" cy="5887876"/>
          </a:xfrm>
          <a:custGeom>
            <a:avLst/>
            <a:gdLst>
              <a:gd name="connsiteX0" fmla="*/ 1241904 w 3646356"/>
              <a:gd name="connsiteY0" fmla="*/ 160767 h 4158886"/>
              <a:gd name="connsiteX1" fmla="*/ 0 w 3646356"/>
              <a:gd name="connsiteY1" fmla="*/ 690072 h 4158886"/>
              <a:gd name="connsiteX2" fmla="*/ 0 w 3646356"/>
              <a:gd name="connsiteY2" fmla="*/ 4158886 h 4158886"/>
              <a:gd name="connsiteX3" fmla="*/ 1815281 w 3646356"/>
              <a:gd name="connsiteY3" fmla="*/ 2319323 h 4158886"/>
              <a:gd name="connsiteX4" fmla="*/ 3101335 w 3646356"/>
              <a:gd name="connsiteY4" fmla="*/ 2310941 h 4158886"/>
              <a:gd name="connsiteX5" fmla="*/ 3646356 w 3646356"/>
              <a:gd name="connsiteY5" fmla="*/ 145051 h 4158886"/>
              <a:gd name="connsiteX6" fmla="*/ 1241904 w 3646356"/>
              <a:gd name="connsiteY6" fmla="*/ 160767 h 415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6356" h="4158886">
                <a:moveTo>
                  <a:pt x="1241904" y="160767"/>
                </a:moveTo>
                <a:cubicBezTo>
                  <a:pt x="804945" y="277324"/>
                  <a:pt x="386785" y="455546"/>
                  <a:pt x="0" y="690072"/>
                </a:cubicBezTo>
                <a:lnTo>
                  <a:pt x="0" y="4158886"/>
                </a:lnTo>
                <a:cubicBezTo>
                  <a:pt x="228589" y="3262393"/>
                  <a:pt x="922588" y="2559105"/>
                  <a:pt x="1815281" y="2319323"/>
                </a:cubicBezTo>
                <a:cubicBezTo>
                  <a:pt x="2236341" y="2207566"/>
                  <a:pt x="2678857" y="2204680"/>
                  <a:pt x="3101335" y="2310941"/>
                </a:cubicBezTo>
                <a:lnTo>
                  <a:pt x="3646356" y="145051"/>
                </a:lnTo>
                <a:cubicBezTo>
                  <a:pt x="2856465" y="-53537"/>
                  <a:pt x="2029141" y="-48129"/>
                  <a:pt x="1241904" y="160767"/>
                </a:cubicBezTo>
                <a:close/>
              </a:path>
            </a:pathLst>
          </a:custGeom>
          <a:solidFill>
            <a:schemeClr val="accent2"/>
          </a:solidFill>
          <a:ln w="9515" cap="flat">
            <a:noFill/>
            <a:prstDash val="solid"/>
            <a:miter/>
          </a:ln>
        </p:spPr>
        <p:txBody>
          <a:bodyPr rtlCol="0" anchor="ctr"/>
          <a:lstStyle/>
          <a:p>
            <a:endParaRPr lang="da-DK"/>
          </a:p>
        </p:txBody>
      </p:sp>
      <p:pic>
        <p:nvPicPr>
          <p:cNvPr id="3" name="Billede 2" descr="Et billede, der indeholder tegning&#10;&#10;Automatisk genereret beskrivelse">
            <a:extLst>
              <a:ext uri="{FF2B5EF4-FFF2-40B4-BE49-F238E27FC236}">
                <a16:creationId xmlns:a16="http://schemas.microsoft.com/office/drawing/2014/main" id="{7F667635-566C-314E-9135-DFD4A3339696}"/>
              </a:ext>
            </a:extLst>
          </p:cNvPr>
          <p:cNvPicPr>
            <a:picLocks noChangeAspect="1"/>
          </p:cNvPicPr>
          <p:nvPr userDrawn="1"/>
        </p:nvPicPr>
        <p:blipFill>
          <a:blip r:embed="rId2"/>
          <a:stretch>
            <a:fillRect/>
          </a:stretch>
        </p:blipFill>
        <p:spPr>
          <a:xfrm>
            <a:off x="3702050" y="2313189"/>
            <a:ext cx="4787900" cy="2231622"/>
          </a:xfrm>
          <a:prstGeom prst="rect">
            <a:avLst/>
          </a:prstGeom>
        </p:spPr>
      </p:pic>
      <p:pic>
        <p:nvPicPr>
          <p:cNvPr id="7" name="Billede 6" descr="Et billede, der indeholder tegning&#10;&#10;Automatisk genereret beskrivelse">
            <a:extLst>
              <a:ext uri="{FF2B5EF4-FFF2-40B4-BE49-F238E27FC236}">
                <a16:creationId xmlns:a16="http://schemas.microsoft.com/office/drawing/2014/main" id="{ACE3BB38-5BD2-4C45-A176-F02A84F8FCA0}"/>
              </a:ext>
            </a:extLst>
          </p:cNvPr>
          <p:cNvPicPr>
            <a:picLocks noChangeAspect="1"/>
          </p:cNvPicPr>
          <p:nvPr userDrawn="1"/>
        </p:nvPicPr>
        <p:blipFill>
          <a:blip r:embed="rId3"/>
          <a:stretch>
            <a:fillRect/>
          </a:stretch>
        </p:blipFill>
        <p:spPr>
          <a:xfrm>
            <a:off x="11278474" y="6254783"/>
            <a:ext cx="464923" cy="263881"/>
          </a:xfrm>
          <a:prstGeom prst="rect">
            <a:avLst/>
          </a:prstGeom>
        </p:spPr>
      </p:pic>
      <p:pic>
        <p:nvPicPr>
          <p:cNvPr id="8" name="Billede 7">
            <a:extLst>
              <a:ext uri="{FF2B5EF4-FFF2-40B4-BE49-F238E27FC236}">
                <a16:creationId xmlns:a16="http://schemas.microsoft.com/office/drawing/2014/main" id="{3ACC052C-711F-9E49-B09F-8BCA8E5C01DA}"/>
              </a:ext>
            </a:extLst>
          </p:cNvPr>
          <p:cNvPicPr>
            <a:picLocks noChangeAspect="1"/>
          </p:cNvPicPr>
          <p:nvPr userDrawn="1"/>
        </p:nvPicPr>
        <p:blipFill>
          <a:blip r:embed="rId4"/>
          <a:srcRect/>
          <a:stretch/>
        </p:blipFill>
        <p:spPr>
          <a:xfrm>
            <a:off x="333960" y="6140503"/>
            <a:ext cx="3327750" cy="504000"/>
          </a:xfrm>
          <a:prstGeom prst="rect">
            <a:avLst/>
          </a:prstGeom>
        </p:spPr>
      </p:pic>
    </p:spTree>
    <p:extLst>
      <p:ext uri="{BB962C8B-B14F-4D97-AF65-F5344CB8AC3E}">
        <p14:creationId xmlns:p14="http://schemas.microsoft.com/office/powerpoint/2010/main" val="2006119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 m stor tekst - Skiffer+Flamingo">
    <p:bg>
      <p:bgPr>
        <a:solidFill>
          <a:srgbClr val="20403E"/>
        </a:solidFill>
        <a:effectLst/>
      </p:bgPr>
    </p:bg>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B42A6648-3E03-3547-B50B-F643B421704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bg1"/>
                </a:solidFill>
              </a:defRPr>
            </a:lvl1pPr>
          </a:lstStyle>
          <a:p>
            <a:fld id="{83BDE002-4D08-984E-9A17-29A299F2E8E5}" type="datetimeFigureOut">
              <a:rPr lang="da-DK" smtClean="0"/>
              <a:pPr/>
              <a:t>21-01-2025</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bg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dirty="0"/>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5" y="1519179"/>
            <a:ext cx="11233151" cy="3122269"/>
          </a:xfrm>
        </p:spPr>
        <p:txBody>
          <a:bodyPr anchor="t"/>
          <a:lstStyle>
            <a:lvl1pPr>
              <a:defRPr sz="7500">
                <a:solidFill>
                  <a:schemeClr val="bg1"/>
                </a:solidFill>
              </a:defRPr>
            </a:lvl1pPr>
          </a:lstStyle>
          <a:p>
            <a:r>
              <a:rPr lang="da-DK"/>
              <a:t>Klik for at redigere i master</a:t>
            </a:r>
            <a:endParaRPr lang="da-DK" dirty="0"/>
          </a:p>
        </p:txBody>
      </p:sp>
      <p:pic>
        <p:nvPicPr>
          <p:cNvPr id="10" name="Billede 9" descr="Et billede, der indeholder tegning&#10;&#10;Automatisk genereret beskrivelse">
            <a:extLst>
              <a:ext uri="{FF2B5EF4-FFF2-40B4-BE49-F238E27FC236}">
                <a16:creationId xmlns:a16="http://schemas.microsoft.com/office/drawing/2014/main" id="{8DA252D3-F099-094D-BEAB-6374C87CE320}"/>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568514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side - m stor tekst - Blomme+Mandel">
    <p:bg>
      <p:bgPr>
        <a:solidFill>
          <a:srgbClr val="40203F"/>
        </a:solidFill>
        <a:effectLst/>
      </p:bgPr>
    </p:bg>
    <p:spTree>
      <p:nvGrpSpPr>
        <p:cNvPr id="1" name=""/>
        <p:cNvGrpSpPr/>
        <p:nvPr/>
      </p:nvGrpSpPr>
      <p:grpSpPr>
        <a:xfrm>
          <a:off x="0" y="0"/>
          <a:ext cx="0" cy="0"/>
          <a:chOff x="0" y="0"/>
          <a:chExt cx="0" cy="0"/>
        </a:xfrm>
      </p:grpSpPr>
      <p:pic>
        <p:nvPicPr>
          <p:cNvPr id="7" name="Billede 6" descr="Et billede, der indeholder lys&#10;&#10;Automatisk genereret beskrivelse">
            <a:extLst>
              <a:ext uri="{FF2B5EF4-FFF2-40B4-BE49-F238E27FC236}">
                <a16:creationId xmlns:a16="http://schemas.microsoft.com/office/drawing/2014/main" id="{A9CFA0FE-7D10-1548-9012-A25C5D08944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bg1"/>
                </a:solidFill>
              </a:defRPr>
            </a:lvl1pPr>
          </a:lstStyle>
          <a:p>
            <a:fld id="{83BDE002-4D08-984E-9A17-29A299F2E8E5}" type="datetimeFigureOut">
              <a:rPr lang="da-DK" smtClean="0"/>
              <a:pPr/>
              <a:t>21-01-2025</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bg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dirty="0"/>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5" y="1519179"/>
            <a:ext cx="11233151" cy="3122269"/>
          </a:xfrm>
        </p:spPr>
        <p:txBody>
          <a:bodyPr anchor="t"/>
          <a:lstStyle>
            <a:lvl1pPr>
              <a:defRPr sz="7500">
                <a:solidFill>
                  <a:schemeClr val="bg1"/>
                </a:solidFill>
              </a:defRPr>
            </a:lvl1pPr>
          </a:lstStyle>
          <a:p>
            <a:r>
              <a:rPr lang="da-DK"/>
              <a:t>Klik for at redigere i master</a:t>
            </a:r>
            <a:endParaRPr lang="da-DK" dirty="0"/>
          </a:p>
        </p:txBody>
      </p:sp>
      <p:pic>
        <p:nvPicPr>
          <p:cNvPr id="10" name="Billede 9" descr="Et billede, der indeholder tegning&#10;&#10;Automatisk genereret beskrivelse">
            <a:extLst>
              <a:ext uri="{FF2B5EF4-FFF2-40B4-BE49-F238E27FC236}">
                <a16:creationId xmlns:a16="http://schemas.microsoft.com/office/drawing/2014/main" id="{6BD0F585-E40D-3E4A-9A8E-41A755F093A8}"/>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13200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rside - m stor tekst - Akva+Tang">
    <p:bg>
      <p:bgPr>
        <a:solidFill>
          <a:schemeClr val="accent6"/>
        </a:solidFill>
        <a:effectLst/>
      </p:bgPr>
    </p:bg>
    <p:spTree>
      <p:nvGrpSpPr>
        <p:cNvPr id="1" name=""/>
        <p:cNvGrpSpPr/>
        <p:nvPr/>
      </p:nvGrpSpPr>
      <p:grpSpPr>
        <a:xfrm>
          <a:off x="0" y="0"/>
          <a:ext cx="0" cy="0"/>
          <a:chOff x="0" y="0"/>
          <a:chExt cx="0" cy="0"/>
        </a:xfrm>
      </p:grpSpPr>
      <p:pic>
        <p:nvPicPr>
          <p:cNvPr id="8" name="Billede 7" descr="Et billede, der indeholder mørk, ur, mand, værelse&#10;&#10;Automatisk genereret beskrivelse">
            <a:extLst>
              <a:ext uri="{FF2B5EF4-FFF2-40B4-BE49-F238E27FC236}">
                <a16:creationId xmlns:a16="http://schemas.microsoft.com/office/drawing/2014/main" id="{0BFAF55C-81D8-A34B-82B5-7622F0B7D96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bg1"/>
                </a:solidFill>
              </a:defRPr>
            </a:lvl1pPr>
          </a:lstStyle>
          <a:p>
            <a:fld id="{83BDE002-4D08-984E-9A17-29A299F2E8E5}" type="datetimeFigureOut">
              <a:rPr lang="da-DK" smtClean="0"/>
              <a:pPr/>
              <a:t>21-01-2025</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bg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dirty="0"/>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5" y="1519179"/>
            <a:ext cx="11233151" cy="3122269"/>
          </a:xfrm>
        </p:spPr>
        <p:txBody>
          <a:bodyPr anchor="t"/>
          <a:lstStyle>
            <a:lvl1pPr>
              <a:defRPr sz="7500">
                <a:solidFill>
                  <a:schemeClr val="bg1"/>
                </a:solidFill>
              </a:defRPr>
            </a:lvl1pPr>
          </a:lstStyle>
          <a:p>
            <a:r>
              <a:rPr lang="da-DK"/>
              <a:t>Klik for at redigere i master</a:t>
            </a:r>
            <a:endParaRPr lang="da-DK" dirty="0"/>
          </a:p>
        </p:txBody>
      </p:sp>
      <p:pic>
        <p:nvPicPr>
          <p:cNvPr id="10" name="Billede 9" descr="Et billede, der indeholder tegning&#10;&#10;Automatisk genereret beskrivelse">
            <a:extLst>
              <a:ext uri="{FF2B5EF4-FFF2-40B4-BE49-F238E27FC236}">
                <a16:creationId xmlns:a16="http://schemas.microsoft.com/office/drawing/2014/main" id="{7797179F-8D55-3044-AD77-8C7F5FA8DC03}"/>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340314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rside m stort billede - Rød">
    <p:spTree>
      <p:nvGrpSpPr>
        <p:cNvPr id="1" name=""/>
        <p:cNvGrpSpPr/>
        <p:nvPr/>
      </p:nvGrpSpPr>
      <p:grpSpPr>
        <a:xfrm>
          <a:off x="0" y="0"/>
          <a:ext cx="0" cy="0"/>
          <a:chOff x="0" y="0"/>
          <a:chExt cx="0" cy="0"/>
        </a:xfrm>
      </p:grpSpPr>
      <p:sp>
        <p:nvSpPr>
          <p:cNvPr id="17" name="Pladsholder til billede 12">
            <a:extLst>
              <a:ext uri="{FF2B5EF4-FFF2-40B4-BE49-F238E27FC236}">
                <a16:creationId xmlns:a16="http://schemas.microsoft.com/office/drawing/2014/main" id="{B0A7B266-316E-4B4C-A655-6F758E0CA5FC}"/>
              </a:ext>
            </a:extLst>
          </p:cNvPr>
          <p:cNvSpPr>
            <a:spLocks noGrp="1"/>
          </p:cNvSpPr>
          <p:nvPr>
            <p:ph type="pic" sz="quarter" idx="18" hasCustomPrompt="1"/>
          </p:nvPr>
        </p:nvSpPr>
        <p:spPr>
          <a:xfrm>
            <a:off x="0" y="9525"/>
            <a:ext cx="12193200" cy="6858000"/>
          </a:xfrm>
          <a:solidFill>
            <a:schemeClr val="accent1">
              <a:lumMod val="50000"/>
            </a:schemeClr>
          </a:solidFill>
        </p:spPr>
        <p:txBody>
          <a:bodyPr lIns="7920000" anchor="ctr">
            <a:normAutofit/>
          </a:bodyPr>
          <a:lstStyle>
            <a:lvl1pPr marL="0" indent="0" algn="ctr">
              <a:spcBef>
                <a:spcPts val="0"/>
              </a:spcBef>
              <a:buNone/>
              <a:defRPr sz="1000">
                <a:solidFill>
                  <a:schemeClr val="bg1"/>
                </a:solidFill>
              </a:defRPr>
            </a:lvl1pPr>
          </a:lstStyle>
          <a:p>
            <a:r>
              <a:rPr lang="da-DK" dirty="0"/>
              <a:t>Indsæt et stort baggrundsbillede</a:t>
            </a:r>
            <a:br>
              <a:rPr lang="da-DK" dirty="0"/>
            </a:br>
            <a:r>
              <a:rPr lang="da-DK" dirty="0"/>
              <a:t>ved at trække og slippe </a:t>
            </a:r>
            <a:br>
              <a:rPr lang="da-DK" dirty="0"/>
            </a:br>
            <a:r>
              <a:rPr lang="da-DK" dirty="0"/>
              <a:t>billedet ind på slidet</a:t>
            </a:r>
          </a:p>
        </p:txBody>
      </p:sp>
      <p:sp>
        <p:nvSpPr>
          <p:cNvPr id="14" name="Logo Leon 6">
            <a:extLst>
              <a:ext uri="{FF2B5EF4-FFF2-40B4-BE49-F238E27FC236}">
                <a16:creationId xmlns:a16="http://schemas.microsoft.com/office/drawing/2014/main" id="{C1A6805E-9FA0-8746-B7C9-B3BA0CBAC301}"/>
              </a:ext>
            </a:extLst>
          </p:cNvPr>
          <p:cNvSpPr>
            <a:spLocks noGrp="1"/>
          </p:cNvSpPr>
          <p:nvPr>
            <p:ph type="body" sz="quarter" idx="20"/>
          </p:nvPr>
        </p:nvSpPr>
        <p:spPr>
          <a:xfrm rot="5400000" flipH="1">
            <a:off x="731665" y="-731666"/>
            <a:ext cx="6858000" cy="8321331"/>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Rediger typografien i masterens</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21-01-2025</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602409"/>
          </a:xfrm>
        </p:spPr>
        <p:txBody>
          <a:bodyPr anchor="t"/>
          <a:lstStyle>
            <a:lvl1pPr>
              <a:defRPr sz="4800">
                <a:solidFill>
                  <a:schemeClr val="bg1"/>
                </a:solidFill>
              </a:defRPr>
            </a:lvl1pPr>
          </a:lstStyle>
          <a:p>
            <a:r>
              <a:rPr lang="da-DK"/>
              <a:t>Klik for at redigere i master</a:t>
            </a:r>
            <a:endParaRPr lang="da-DK" dirty="0"/>
          </a:p>
        </p:txBody>
      </p:sp>
      <p:sp>
        <p:nvSpPr>
          <p:cNvPr id="10" name="Logo Leon 6">
            <a:extLst>
              <a:ext uri="{FF2B5EF4-FFF2-40B4-BE49-F238E27FC236}">
                <a16:creationId xmlns:a16="http://schemas.microsoft.com/office/drawing/2014/main" id="{51A86FCB-2E2E-CC4E-A3F2-DC5AFDE4DDD8}"/>
              </a:ext>
            </a:extLst>
          </p:cNvPr>
          <p:cNvSpPr>
            <a:spLocks noGrp="1" noChangeAspect="1"/>
          </p:cNvSpPr>
          <p:nvPr>
            <p:ph type="body" sz="quarter" idx="19"/>
          </p:nvPr>
        </p:nvSpPr>
        <p:spPr>
          <a:xfrm>
            <a:off x="11278474" y="6254782"/>
            <a:ext cx="468000" cy="265577"/>
          </a:xfrm>
          <a:blipFill>
            <a:blip r:embed="rId3"/>
            <a:stretch>
              <a:fillRect/>
            </a:stretch>
          </a:blipFill>
        </p:spPr>
        <p:txBody>
          <a:bodyPr lIns="36000" tIns="1440000" anchor="b" anchorCtr="0"/>
          <a:lstStyle>
            <a:lvl1pPr marL="0" indent="0">
              <a:buFontTx/>
              <a:buNone/>
              <a:defRPr sz="100">
                <a:solidFill>
                  <a:schemeClr val="bg1"/>
                </a:solidFill>
              </a:defRPr>
            </a:lvl1pPr>
          </a:lstStyle>
          <a:p>
            <a:pPr lvl="0"/>
            <a:r>
              <a:rPr lang="da-DK" noProof="1"/>
              <a:t>Rediger typografien i masterens</a:t>
            </a:r>
          </a:p>
        </p:txBody>
      </p:sp>
    </p:spTree>
    <p:extLst>
      <p:ext uri="{BB962C8B-B14F-4D97-AF65-F5344CB8AC3E}">
        <p14:creationId xmlns:p14="http://schemas.microsoft.com/office/powerpoint/2010/main" val="226514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rside m stort billede - Mandel">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5" name="Pladsholder til billede 12">
            <a:extLst>
              <a:ext uri="{FF2B5EF4-FFF2-40B4-BE49-F238E27FC236}">
                <a16:creationId xmlns:a16="http://schemas.microsoft.com/office/drawing/2014/main" id="{C35D1BA6-E424-344B-8F3E-E9E0EC338249}"/>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tx1"/>
                </a:solidFill>
              </a:defRPr>
            </a:lvl1pPr>
          </a:lstStyle>
          <a:p>
            <a:r>
              <a:rPr lang="da-DK" dirty="0"/>
              <a:t>Indsæt et stort baggrundsbillede</a:t>
            </a:r>
            <a:br>
              <a:rPr lang="da-DK" dirty="0"/>
            </a:br>
            <a:r>
              <a:rPr lang="da-DK" dirty="0"/>
              <a:t>ved at klikke på ikonet eller </a:t>
            </a:r>
            <a:br>
              <a:rPr lang="da-DK" dirty="0"/>
            </a:br>
            <a:r>
              <a:rPr lang="da-DK" dirty="0"/>
              <a:t>ved at trække og slippe </a:t>
            </a:r>
            <a:br>
              <a:rPr lang="da-DK" dirty="0"/>
            </a:br>
            <a:r>
              <a:rPr lang="da-DK" dirty="0"/>
              <a:t>billedet ind på slidet</a:t>
            </a:r>
          </a:p>
        </p:txBody>
      </p:sp>
      <p:sp>
        <p:nvSpPr>
          <p:cNvPr id="14" name="Logo Leon 6">
            <a:extLst>
              <a:ext uri="{FF2B5EF4-FFF2-40B4-BE49-F238E27FC236}">
                <a16:creationId xmlns:a16="http://schemas.microsoft.com/office/drawing/2014/main" id="{C1A6805E-9FA0-8746-B7C9-B3BA0CBAC301}"/>
              </a:ext>
            </a:extLst>
          </p:cNvPr>
          <p:cNvSpPr>
            <a:spLocks noGrp="1"/>
          </p:cNvSpPr>
          <p:nvPr>
            <p:ph type="body" sz="quarter" idx="20"/>
          </p:nvPr>
        </p:nvSpPr>
        <p:spPr>
          <a:xfrm>
            <a:off x="6540000" y="0"/>
            <a:ext cx="5652000" cy="6858000"/>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Rediger typografien i masterens</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21-01-2025</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602409"/>
          </a:xfrm>
        </p:spPr>
        <p:txBody>
          <a:bodyPr anchor="t"/>
          <a:lstStyle>
            <a:lvl1pPr>
              <a:defRPr sz="4800">
                <a:solidFill>
                  <a:schemeClr val="tx1"/>
                </a:solidFill>
              </a:defRPr>
            </a:lvl1pPr>
          </a:lstStyle>
          <a:p>
            <a:r>
              <a:rPr lang="da-DK"/>
              <a:t>Klik for at redigere i master</a:t>
            </a:r>
            <a:endParaRPr lang="da-DK" dirty="0"/>
          </a:p>
        </p:txBody>
      </p:sp>
      <p:sp>
        <p:nvSpPr>
          <p:cNvPr id="17" name="Logo Leon 6">
            <a:extLst>
              <a:ext uri="{FF2B5EF4-FFF2-40B4-BE49-F238E27FC236}">
                <a16:creationId xmlns:a16="http://schemas.microsoft.com/office/drawing/2014/main" id="{46226E7E-0A82-514E-8B99-2EB9D4061A6E}"/>
              </a:ext>
            </a:extLst>
          </p:cNvPr>
          <p:cNvSpPr>
            <a:spLocks noGrp="1" noChangeAspect="1"/>
          </p:cNvSpPr>
          <p:nvPr>
            <p:ph type="body" sz="quarter" idx="19"/>
          </p:nvPr>
        </p:nvSpPr>
        <p:spPr>
          <a:xfrm>
            <a:off x="11278474" y="6254782"/>
            <a:ext cx="468000" cy="265577"/>
          </a:xfrm>
          <a:blipFill>
            <a:blip r:embed="rId3"/>
            <a:stretch>
              <a:fillRect/>
            </a:stretch>
          </a:blipFill>
        </p:spPr>
        <p:txBody>
          <a:bodyPr lIns="36000" tIns="1440000" anchor="b" anchorCtr="0"/>
          <a:lstStyle>
            <a:lvl1pPr marL="0" indent="0">
              <a:buFontTx/>
              <a:buNone/>
              <a:defRPr sz="100">
                <a:solidFill>
                  <a:schemeClr val="bg1"/>
                </a:solidFill>
              </a:defRPr>
            </a:lvl1pPr>
          </a:lstStyle>
          <a:p>
            <a:pPr lvl="0"/>
            <a:r>
              <a:rPr lang="da-DK" noProof="1"/>
              <a:t>Rediger typografien i masterens</a:t>
            </a:r>
          </a:p>
        </p:txBody>
      </p:sp>
    </p:spTree>
    <p:extLst>
      <p:ext uri="{BB962C8B-B14F-4D97-AF65-F5344CB8AC3E}">
        <p14:creationId xmlns:p14="http://schemas.microsoft.com/office/powerpoint/2010/main" val="27263774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A4EBD1B5-49B2-C24A-A6F4-E70F77648BE4}"/>
              </a:ext>
            </a:extLst>
          </p:cNvPr>
          <p:cNvSpPr>
            <a:spLocks noGrp="1"/>
          </p:cNvSpPr>
          <p:nvPr>
            <p:ph type="title"/>
          </p:nvPr>
        </p:nvSpPr>
        <p:spPr>
          <a:xfrm>
            <a:off x="479425" y="441325"/>
            <a:ext cx="11233150" cy="511175"/>
          </a:xfrm>
          <a:prstGeom prst="rect">
            <a:avLst/>
          </a:prstGeom>
        </p:spPr>
        <p:txBody>
          <a:bodyPr vert="horz" lIns="0" tIns="0" rIns="0" bIns="0" rtlCol="0" anchor="t" anchorCtr="0">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26D6016B-F0B4-994F-997B-1E0787162A42}"/>
              </a:ext>
            </a:extLst>
          </p:cNvPr>
          <p:cNvSpPr>
            <a:spLocks noGrp="1"/>
          </p:cNvSpPr>
          <p:nvPr>
            <p:ph type="body" idx="1"/>
          </p:nvPr>
        </p:nvSpPr>
        <p:spPr>
          <a:xfrm>
            <a:off x="479425" y="1608881"/>
            <a:ext cx="11233150" cy="4449020"/>
          </a:xfrm>
          <a:prstGeom prst="rect">
            <a:avLst/>
          </a:prstGeom>
        </p:spPr>
        <p:txBody>
          <a:bodyPr vert="horz" lIns="0" tIns="0" rIns="0" bIns="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84C14C6F-F359-924E-BF92-1FBAD3DB501E}"/>
              </a:ext>
            </a:extLst>
          </p:cNvPr>
          <p:cNvSpPr>
            <a:spLocks noGrp="1"/>
          </p:cNvSpPr>
          <p:nvPr>
            <p:ph type="dt" sz="half" idx="2"/>
          </p:nvPr>
        </p:nvSpPr>
        <p:spPr>
          <a:xfrm>
            <a:off x="1270000" y="6083301"/>
            <a:ext cx="1219200" cy="431800"/>
          </a:xfrm>
          <a:prstGeom prst="rect">
            <a:avLst/>
          </a:prstGeom>
        </p:spPr>
        <p:txBody>
          <a:bodyPr vert="horz" lIns="0" tIns="0" rIns="0" bIns="0" rtlCol="0" anchor="b" anchorCtr="0"/>
          <a:lstStyle>
            <a:lvl1pPr algn="l">
              <a:defRPr sz="1000">
                <a:solidFill>
                  <a:schemeClr val="tx2"/>
                </a:solidFill>
              </a:defRPr>
            </a:lvl1pPr>
          </a:lstStyle>
          <a:p>
            <a:fld id="{83BDE002-4D08-984E-9A17-29A299F2E8E5}" type="datetimeFigureOut">
              <a:rPr lang="da-DK" smtClean="0"/>
              <a:pPr/>
              <a:t>21-01-2025</a:t>
            </a:fld>
            <a:endParaRPr lang="da-DK" dirty="0"/>
          </a:p>
        </p:txBody>
      </p:sp>
      <p:sp>
        <p:nvSpPr>
          <p:cNvPr id="6" name="Pladsholder til slidenummer 5">
            <a:extLst>
              <a:ext uri="{FF2B5EF4-FFF2-40B4-BE49-F238E27FC236}">
                <a16:creationId xmlns:a16="http://schemas.microsoft.com/office/drawing/2014/main" id="{3F393347-490E-D94A-824A-DD27B4D0F5D4}"/>
              </a:ext>
            </a:extLst>
          </p:cNvPr>
          <p:cNvSpPr>
            <a:spLocks noGrp="1"/>
          </p:cNvSpPr>
          <p:nvPr>
            <p:ph type="sldNum" sz="quarter" idx="4"/>
          </p:nvPr>
        </p:nvSpPr>
        <p:spPr>
          <a:xfrm>
            <a:off x="479425" y="6083301"/>
            <a:ext cx="612775" cy="431800"/>
          </a:xfrm>
          <a:prstGeom prst="rect">
            <a:avLst/>
          </a:prstGeom>
        </p:spPr>
        <p:txBody>
          <a:bodyPr vert="horz" lIns="0" tIns="0" rIns="0" bIns="0" rtlCol="0" anchor="b" anchorCtr="0"/>
          <a:lstStyle>
            <a:lvl1pPr algn="l">
              <a:defRPr sz="1000">
                <a:solidFill>
                  <a:schemeClr val="tx2"/>
                </a:solidFill>
              </a:defRPr>
            </a:lvl1pPr>
          </a:lstStyle>
          <a:p>
            <a:fld id="{67E69006-4EAA-9F48-A2A8-3E5B4E2EFF89}" type="slidenum">
              <a:rPr lang="da-DK" smtClean="0"/>
              <a:pPr/>
              <a:t>‹nr.›</a:t>
            </a:fld>
            <a:endParaRPr lang="da-DK"/>
          </a:p>
        </p:txBody>
      </p:sp>
      <p:sp>
        <p:nvSpPr>
          <p:cNvPr id="22" name="Pladsholder til sidefod 21">
            <a:extLst>
              <a:ext uri="{FF2B5EF4-FFF2-40B4-BE49-F238E27FC236}">
                <a16:creationId xmlns:a16="http://schemas.microsoft.com/office/drawing/2014/main" id="{9FB02DAE-26EB-DB4D-99A2-0C5FFC57FAA2}"/>
              </a:ext>
            </a:extLst>
          </p:cNvPr>
          <p:cNvSpPr>
            <a:spLocks noGrp="1"/>
          </p:cNvSpPr>
          <p:nvPr>
            <p:ph type="ftr" sz="quarter" idx="3"/>
          </p:nvPr>
        </p:nvSpPr>
        <p:spPr>
          <a:xfrm>
            <a:off x="2730500" y="6057900"/>
            <a:ext cx="3221038" cy="457201"/>
          </a:xfrm>
          <a:prstGeom prst="rect">
            <a:avLst/>
          </a:prstGeom>
        </p:spPr>
        <p:txBody>
          <a:bodyPr vert="horz" lIns="0" tIns="0" rIns="0" bIns="0" rtlCol="0" anchor="b"/>
          <a:lstStyle>
            <a:lvl1pPr algn="l">
              <a:defRPr sz="1000">
                <a:solidFill>
                  <a:schemeClr val="tx2"/>
                </a:solidFill>
              </a:defRPr>
            </a:lvl1pPr>
          </a:lstStyle>
          <a:p>
            <a:endParaRPr lang="da-DK" dirty="0"/>
          </a:p>
        </p:txBody>
      </p:sp>
    </p:spTree>
    <p:extLst>
      <p:ext uri="{BB962C8B-B14F-4D97-AF65-F5344CB8AC3E}">
        <p14:creationId xmlns:p14="http://schemas.microsoft.com/office/powerpoint/2010/main" val="1787529460"/>
      </p:ext>
    </p:extLst>
  </p:cSld>
  <p:clrMap bg1="lt1" tx1="dk1" bg2="lt2" tx2="dk2" accent1="accent1" accent2="accent2" accent3="accent3" accent4="accent4" accent5="accent5" accent6="accent6" hlink="hlink" folHlink="folHlink"/>
  <p:sldLayoutIdLst>
    <p:sldLayoutId id="2147483687" r:id="rId1"/>
    <p:sldLayoutId id="2147483649" r:id="rId2"/>
    <p:sldLayoutId id="2147483677" r:id="rId3"/>
    <p:sldLayoutId id="2147483678" r:id="rId4"/>
    <p:sldLayoutId id="2147483679" r:id="rId5"/>
    <p:sldLayoutId id="2147483680" r:id="rId6"/>
    <p:sldLayoutId id="2147483681" r:id="rId7"/>
    <p:sldLayoutId id="2147483691" r:id="rId8"/>
    <p:sldLayoutId id="2147483684" r:id="rId9"/>
    <p:sldLayoutId id="2147483685" r:id="rId10"/>
    <p:sldLayoutId id="2147483686" r:id="rId11"/>
    <p:sldLayoutId id="2147483650" r:id="rId12"/>
    <p:sldLayoutId id="2147483653" r:id="rId13"/>
    <p:sldLayoutId id="2147483654" r:id="rId14"/>
    <p:sldLayoutId id="2147483655" r:id="rId15"/>
    <p:sldLayoutId id="2147483656" r:id="rId16"/>
    <p:sldLayoutId id="2147483657" r:id="rId17"/>
    <p:sldLayoutId id="2147483664" r:id="rId18"/>
    <p:sldLayoutId id="2147483665" r:id="rId19"/>
    <p:sldLayoutId id="2147483660" r:id="rId20"/>
    <p:sldLayoutId id="2147483658" r:id="rId21"/>
    <p:sldLayoutId id="2147483661" r:id="rId22"/>
    <p:sldLayoutId id="2147483659" r:id="rId23"/>
    <p:sldLayoutId id="2147483698" r:id="rId24"/>
    <p:sldLayoutId id="2147483666" r:id="rId25"/>
    <p:sldLayoutId id="2147483667" r:id="rId26"/>
    <p:sldLayoutId id="2147483663" r:id="rId27"/>
    <p:sldLayoutId id="2147483668" r:id="rId28"/>
    <p:sldLayoutId id="2147483672" r:id="rId29"/>
    <p:sldLayoutId id="2147483675" r:id="rId30"/>
    <p:sldLayoutId id="2147483674" r:id="rId31"/>
    <p:sldLayoutId id="2147483673" r:id="rId32"/>
    <p:sldLayoutId id="2147483669" r:id="rId33"/>
    <p:sldLayoutId id="2147483690" r:id="rId34"/>
    <p:sldLayoutId id="2147483670" r:id="rId35"/>
    <p:sldLayoutId id="2147483671" r:id="rId36"/>
    <p:sldLayoutId id="2147483682" r:id="rId37"/>
    <p:sldLayoutId id="2147483683" r:id="rId38"/>
    <p:sldLayoutId id="2147483692" r:id="rId39"/>
    <p:sldLayoutId id="2147483693" r:id="rId40"/>
    <p:sldLayoutId id="2147483694" r:id="rId41"/>
    <p:sldLayoutId id="2147483695" r:id="rId42"/>
    <p:sldLayoutId id="2147483689" r:id="rId43"/>
    <p:sldLayoutId id="2147483696" r:id="rId44"/>
    <p:sldLayoutId id="2147483688" r:id="rId45"/>
    <p:sldLayoutId id="2147483697" r:id="rId46"/>
  </p:sldLayoutIdLst>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16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tx1"/>
        </a:buClr>
        <a:buFont typeface="Arial" panose="020B0604020202020204" pitchFamily="34" charset="0"/>
        <a:buChar char="•"/>
        <a:defRPr sz="15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16" userDrawn="1">
          <p15:clr>
            <a:srgbClr val="F26B43"/>
          </p15:clr>
        </p15:guide>
        <p15:guide id="2" pos="7378" userDrawn="1">
          <p15:clr>
            <a:srgbClr val="F26B43"/>
          </p15:clr>
        </p15:guide>
        <p15:guide id="3" pos="302" userDrawn="1">
          <p15:clr>
            <a:srgbClr val="F26B43"/>
          </p15:clr>
        </p15:guide>
        <p15:guide id="4" orient="horz" pos="4088" userDrawn="1">
          <p15:clr>
            <a:srgbClr val="F26B43"/>
          </p15:clr>
        </p15:guide>
        <p15:guide id="5" orient="horz" pos="278" userDrawn="1">
          <p15:clr>
            <a:srgbClr val="F26B43"/>
          </p15:clr>
        </p15:guide>
        <p15:guide id="6" pos="3749" userDrawn="1">
          <p15:clr>
            <a:srgbClr val="F26B43"/>
          </p15:clr>
        </p15:guide>
        <p15:guide id="7" pos="393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ladsholder til billede 24"/>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7290" b="7290"/>
          <a:stretch>
            <a:fillRect/>
          </a:stretch>
        </p:blipFill>
        <p:spPr>
          <a:xfrm>
            <a:off x="-150726" y="-1345175"/>
            <a:ext cx="9407127" cy="8122788"/>
          </a:xfrm>
        </p:spPr>
      </p:pic>
      <p:sp>
        <p:nvSpPr>
          <p:cNvPr id="5" name="Titel 4"/>
          <p:cNvSpPr>
            <a:spLocks noGrp="1"/>
          </p:cNvSpPr>
          <p:nvPr>
            <p:ph type="title"/>
          </p:nvPr>
        </p:nvSpPr>
        <p:spPr>
          <a:xfrm>
            <a:off x="8031692" y="290600"/>
            <a:ext cx="4160308" cy="1844675"/>
          </a:xfrm>
        </p:spPr>
        <p:txBody>
          <a:bodyPr/>
          <a:lstStyle/>
          <a:p>
            <a:r>
              <a:rPr lang="da-DK" dirty="0"/>
              <a:t>Kræftens Bekæmpelses frivilligstrategi</a:t>
            </a:r>
          </a:p>
        </p:txBody>
      </p:sp>
    </p:spTree>
    <p:extLst>
      <p:ext uri="{BB962C8B-B14F-4D97-AF65-F5344CB8AC3E}">
        <p14:creationId xmlns:p14="http://schemas.microsoft.com/office/powerpoint/2010/main" val="2786769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Strategiens vision</a:t>
            </a:r>
          </a:p>
        </p:txBody>
      </p:sp>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425" y="2028625"/>
            <a:ext cx="3904671" cy="3904671"/>
          </a:xfrm>
          <a:prstGeom prst="rect">
            <a:avLst/>
          </a:prstGeom>
        </p:spPr>
      </p:pic>
      <p:sp>
        <p:nvSpPr>
          <p:cNvPr id="3" name="Rektangel 2"/>
          <p:cNvSpPr/>
          <p:nvPr/>
        </p:nvSpPr>
        <p:spPr>
          <a:xfrm>
            <a:off x="4586177" y="833108"/>
            <a:ext cx="6949332" cy="4524315"/>
          </a:xfrm>
          <a:prstGeom prst="rect">
            <a:avLst/>
          </a:prstGeom>
        </p:spPr>
        <p:txBody>
          <a:bodyPr wrap="square">
            <a:spAutoFit/>
          </a:bodyPr>
          <a:lstStyle/>
          <a:p>
            <a:endParaRPr lang="da-DK" sz="3200" dirty="0"/>
          </a:p>
          <a:p>
            <a:pPr algn="ctr"/>
            <a:r>
              <a:rPr lang="da-DK" sz="3200" dirty="0">
                <a:solidFill>
                  <a:schemeClr val="tx2"/>
                </a:solidFill>
              </a:rPr>
              <a:t>At Kræftens Bekæmpelse er et stærkt fællesskab hvor frivillige gør en tydelig forskel for</a:t>
            </a:r>
          </a:p>
          <a:p>
            <a:pPr algn="ctr"/>
            <a:r>
              <a:rPr lang="da-DK" sz="3200" dirty="0">
                <a:solidFill>
                  <a:schemeClr val="tx2"/>
                </a:solidFill>
              </a:rPr>
              <a:t> </a:t>
            </a:r>
          </a:p>
          <a:p>
            <a:pPr marL="457200" indent="-457200" algn="ctr">
              <a:buClr>
                <a:schemeClr val="tx1"/>
              </a:buClr>
              <a:buFont typeface="Arial" panose="020B0604020202020204" pitchFamily="34" charset="0"/>
              <a:buChar char="•"/>
            </a:pPr>
            <a:r>
              <a:rPr lang="da-DK" sz="3200" dirty="0">
                <a:solidFill>
                  <a:schemeClr val="tx2"/>
                </a:solidFill>
              </a:rPr>
              <a:t>At færre får kræft</a:t>
            </a:r>
          </a:p>
          <a:p>
            <a:pPr marL="457200" indent="-457200" algn="ctr">
              <a:buClr>
                <a:schemeClr val="tx1"/>
              </a:buClr>
              <a:buFont typeface="Arial" panose="020B0604020202020204" pitchFamily="34" charset="0"/>
              <a:buChar char="•"/>
            </a:pPr>
            <a:r>
              <a:rPr lang="da-DK" sz="3200" dirty="0">
                <a:solidFill>
                  <a:schemeClr val="tx2"/>
                </a:solidFill>
              </a:rPr>
              <a:t>At flere overlever kræft</a:t>
            </a:r>
          </a:p>
          <a:p>
            <a:pPr marL="457200" indent="-457200" algn="ctr">
              <a:buClr>
                <a:srgbClr val="FF0000"/>
              </a:buClr>
              <a:buFont typeface="Arial" panose="020B0604020202020204" pitchFamily="34" charset="0"/>
              <a:buChar char="•"/>
            </a:pPr>
            <a:r>
              <a:rPr lang="da-DK" sz="3200" dirty="0">
                <a:solidFill>
                  <a:schemeClr val="tx2"/>
                </a:solidFill>
              </a:rPr>
              <a:t>Og får et bedre liv med og efter kræft</a:t>
            </a:r>
          </a:p>
        </p:txBody>
      </p:sp>
    </p:spTree>
    <p:extLst>
      <p:ext uri="{BB962C8B-B14F-4D97-AF65-F5344CB8AC3E}">
        <p14:creationId xmlns:p14="http://schemas.microsoft.com/office/powerpoint/2010/main" val="2653340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dirty="0"/>
              <a:t>De fire ambitioner</a:t>
            </a:r>
            <a:br>
              <a:rPr lang="da-DK" sz="3600" dirty="0"/>
            </a:br>
            <a:endParaRPr lang="da-DK" dirty="0"/>
          </a:p>
        </p:txBody>
      </p:sp>
      <p:sp>
        <p:nvSpPr>
          <p:cNvPr id="5" name="Pladsholder til indhold 2"/>
          <p:cNvSpPr txBox="1">
            <a:spLocks/>
          </p:cNvSpPr>
          <p:nvPr/>
        </p:nvSpPr>
        <p:spPr>
          <a:xfrm>
            <a:off x="595709" y="1146412"/>
            <a:ext cx="5208192" cy="5163406"/>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16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tx1"/>
              </a:buClr>
              <a:buFont typeface="Arial" panose="020B0604020202020204" pitchFamily="34" charset="0"/>
              <a:buChar char="•"/>
              <a:defRPr sz="15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3100" dirty="0"/>
          </a:p>
          <a:p>
            <a:pPr marL="0" indent="0">
              <a:buNone/>
            </a:pPr>
            <a:r>
              <a:rPr lang="da-DK" sz="2800" i="1" dirty="0">
                <a:solidFill>
                  <a:srgbClr val="FF0000"/>
                </a:solidFill>
              </a:rPr>
              <a:t>1. Nye måder at engagere sig på</a:t>
            </a:r>
          </a:p>
          <a:p>
            <a:pPr marL="0" indent="0">
              <a:buNone/>
            </a:pPr>
            <a:r>
              <a:rPr lang="da-DK" sz="2000" dirty="0"/>
              <a:t>I Kræftens Bekæmpelse er vi gode til at engagere dem, som gerne vil gøre en frivillig indsats, men vi vil gerne søge efter nye måder man kan engagere sig i kræftsagen på. Det skal være muligt at engagere sig langvarigt og kortvarigt, og vi skal hele tiden være åbne for nye ideer, der kan skabe nye måder at engagere sig på.</a:t>
            </a:r>
          </a:p>
          <a:p>
            <a:pPr marL="0" indent="0">
              <a:buNone/>
            </a:pPr>
            <a:endParaRPr lang="da-DK" dirty="0"/>
          </a:p>
          <a:p>
            <a:pPr marL="0" indent="0">
              <a:buNone/>
            </a:pPr>
            <a:endParaRPr lang="da-DK" sz="3100" dirty="0"/>
          </a:p>
        </p:txBody>
      </p:sp>
      <p:pic>
        <p:nvPicPr>
          <p:cNvPr id="3" name="Bille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6403" y="197103"/>
            <a:ext cx="3012413" cy="6650593"/>
          </a:xfrm>
          <a:prstGeom prst="rect">
            <a:avLst/>
          </a:prstGeom>
        </p:spPr>
      </p:pic>
    </p:spTree>
    <p:extLst>
      <p:ext uri="{BB962C8B-B14F-4D97-AF65-F5344CB8AC3E}">
        <p14:creationId xmlns:p14="http://schemas.microsoft.com/office/powerpoint/2010/main" val="2098711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87873" y="441325"/>
            <a:ext cx="11233150" cy="511175"/>
          </a:xfrm>
        </p:spPr>
        <p:txBody>
          <a:bodyPr>
            <a:normAutofit fontScale="90000"/>
          </a:bodyPr>
          <a:lstStyle/>
          <a:p>
            <a:r>
              <a:rPr lang="da-DK" sz="3600" dirty="0"/>
              <a:t>De fire ambitioner</a:t>
            </a:r>
            <a:br>
              <a:rPr lang="da-DK" sz="3600" dirty="0"/>
            </a:br>
            <a:endParaRPr lang="da-DK" dirty="0"/>
          </a:p>
        </p:txBody>
      </p:sp>
      <p:sp>
        <p:nvSpPr>
          <p:cNvPr id="5" name="Pladsholder til indhold 2"/>
          <p:cNvSpPr txBox="1">
            <a:spLocks/>
          </p:cNvSpPr>
          <p:nvPr/>
        </p:nvSpPr>
        <p:spPr>
          <a:xfrm>
            <a:off x="6197600" y="1146412"/>
            <a:ext cx="5283200" cy="5163406"/>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16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tx1"/>
              </a:buClr>
              <a:buFont typeface="Arial" panose="020B0604020202020204" pitchFamily="34" charset="0"/>
              <a:buChar char="•"/>
              <a:defRPr sz="15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3100" dirty="0"/>
          </a:p>
          <a:p>
            <a:pPr marL="0" lvl="0" indent="0">
              <a:buNone/>
            </a:pPr>
            <a:r>
              <a:rPr lang="da-DK" sz="2800" i="1" dirty="0">
                <a:solidFill>
                  <a:srgbClr val="FF0000"/>
                </a:solidFill>
              </a:rPr>
              <a:t>2. Øget mangfoldighed</a:t>
            </a:r>
            <a:endParaRPr lang="da-DK" sz="2800" dirty="0">
              <a:solidFill>
                <a:srgbClr val="FF0000"/>
              </a:solidFill>
            </a:endParaRPr>
          </a:p>
          <a:p>
            <a:pPr marL="0" lvl="0" indent="0">
              <a:buNone/>
            </a:pPr>
            <a:r>
              <a:rPr lang="da-DK" sz="2400" dirty="0"/>
              <a:t>Vi har stærke og gode kræfter i det frivillige engagement i Kræften Bekæmpelse, men vi ligner hinanden! Vi oplever, at gennemslagskraften er størst, når borgere og patienter kan spejle sig i de frivillige, som de møder lokalt. Derfor vil vi arbejde for en større mangfoldighed blandt frivillige i Kræftens Bekæmpelse. </a:t>
            </a:r>
          </a:p>
          <a:p>
            <a:pPr marL="0" indent="0">
              <a:buNone/>
            </a:pPr>
            <a:endParaRPr lang="da-DK" dirty="0"/>
          </a:p>
          <a:p>
            <a:pPr marL="0" indent="0">
              <a:buNone/>
            </a:pPr>
            <a:endParaRPr lang="da-DK" sz="3100" dirty="0"/>
          </a:p>
        </p:txBody>
      </p:sp>
      <p:pic>
        <p:nvPicPr>
          <p:cNvPr id="7" name="Bille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0"/>
            <a:ext cx="3108960" cy="6866614"/>
          </a:xfrm>
          <a:prstGeom prst="rect">
            <a:avLst/>
          </a:prstGeom>
        </p:spPr>
      </p:pic>
    </p:spTree>
    <p:extLst>
      <p:ext uri="{BB962C8B-B14F-4D97-AF65-F5344CB8AC3E}">
        <p14:creationId xmlns:p14="http://schemas.microsoft.com/office/powerpoint/2010/main" val="3659017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dirty="0"/>
              <a:t>De fire ambitioner</a:t>
            </a:r>
            <a:br>
              <a:rPr lang="da-DK" sz="3600" dirty="0"/>
            </a:br>
            <a:endParaRPr lang="da-DK" dirty="0"/>
          </a:p>
        </p:txBody>
      </p:sp>
      <p:sp>
        <p:nvSpPr>
          <p:cNvPr id="5" name="Pladsholder til indhold 2"/>
          <p:cNvSpPr txBox="1">
            <a:spLocks/>
          </p:cNvSpPr>
          <p:nvPr/>
        </p:nvSpPr>
        <p:spPr>
          <a:xfrm>
            <a:off x="595709" y="1146412"/>
            <a:ext cx="5208192" cy="5163406"/>
          </a:xfrm>
          <a:prstGeom prst="rect">
            <a:avLst/>
          </a:prstGeom>
        </p:spPr>
        <p:txBody>
          <a:bodyPr vert="horz" lIns="0" tIns="0" rIns="0" bIns="0" rtlCol="0">
            <a:normAutofit fontScale="92500" lnSpcReduction="10000"/>
          </a:bodyPr>
          <a:lst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16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tx1"/>
              </a:buClr>
              <a:buFont typeface="Arial" panose="020B0604020202020204" pitchFamily="34" charset="0"/>
              <a:buChar char="•"/>
              <a:defRPr sz="15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3100" dirty="0"/>
          </a:p>
          <a:p>
            <a:pPr marL="0" lvl="0" indent="0">
              <a:buNone/>
            </a:pPr>
            <a:r>
              <a:rPr lang="da-DK" sz="3200" i="1" dirty="0">
                <a:solidFill>
                  <a:srgbClr val="FF0000"/>
                </a:solidFill>
              </a:rPr>
              <a:t>3. Stærk sammenhængskraft</a:t>
            </a:r>
            <a:endParaRPr lang="da-DK" sz="3200" dirty="0">
              <a:solidFill>
                <a:srgbClr val="FF0000"/>
              </a:solidFill>
            </a:endParaRPr>
          </a:p>
          <a:p>
            <a:pPr marL="0" indent="0">
              <a:buNone/>
            </a:pPr>
            <a:r>
              <a:rPr lang="da-DK" sz="2800" dirty="0"/>
              <a:t>Vi løfter kræftsagen bedst, når vi løfter sammen, både på tværs af det nationale, det regionale og det lokale niveau, men også på tværs af de mange forskellige indsatser og aktiviteter i Kræftens Bekæmpelse. Derfor skal vi blive endnu bedre til at koordinere og samarbejde på tværs. </a:t>
            </a:r>
          </a:p>
          <a:p>
            <a:pPr marL="0" indent="0">
              <a:buNone/>
            </a:pPr>
            <a:endParaRPr lang="da-DK" dirty="0"/>
          </a:p>
          <a:p>
            <a:pPr marL="0" indent="0">
              <a:buNone/>
            </a:pPr>
            <a:endParaRPr lang="da-DK" sz="3100" dirty="0"/>
          </a:p>
        </p:txBody>
      </p:sp>
      <p:pic>
        <p:nvPicPr>
          <p:cNvPr id="3" name="Bille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1777" y="-27539"/>
            <a:ext cx="3133344" cy="6916008"/>
          </a:xfrm>
          <a:prstGeom prst="rect">
            <a:avLst/>
          </a:prstGeom>
        </p:spPr>
      </p:pic>
    </p:spTree>
    <p:extLst>
      <p:ext uri="{BB962C8B-B14F-4D97-AF65-F5344CB8AC3E}">
        <p14:creationId xmlns:p14="http://schemas.microsoft.com/office/powerpoint/2010/main" val="2402156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26913" y="441325"/>
            <a:ext cx="11233150" cy="511175"/>
          </a:xfrm>
        </p:spPr>
        <p:txBody>
          <a:bodyPr>
            <a:normAutofit fontScale="90000"/>
          </a:bodyPr>
          <a:lstStyle/>
          <a:p>
            <a:r>
              <a:rPr lang="da-DK" sz="3600" dirty="0"/>
              <a:t>De fire ambitioner</a:t>
            </a:r>
            <a:br>
              <a:rPr lang="da-DK" sz="3600" dirty="0"/>
            </a:br>
            <a:endParaRPr lang="da-DK" dirty="0"/>
          </a:p>
        </p:txBody>
      </p:sp>
      <p:sp>
        <p:nvSpPr>
          <p:cNvPr id="5" name="Pladsholder til indhold 2"/>
          <p:cNvSpPr txBox="1">
            <a:spLocks/>
          </p:cNvSpPr>
          <p:nvPr/>
        </p:nvSpPr>
        <p:spPr>
          <a:xfrm>
            <a:off x="6197600" y="1146412"/>
            <a:ext cx="5283200" cy="5163406"/>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16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tx1"/>
              </a:buClr>
              <a:buFont typeface="Arial" panose="020B0604020202020204" pitchFamily="34" charset="0"/>
              <a:buChar char="•"/>
              <a:defRPr sz="15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3100" dirty="0"/>
          </a:p>
          <a:p>
            <a:pPr marL="0" lvl="0" indent="0">
              <a:buNone/>
            </a:pPr>
            <a:r>
              <a:rPr lang="da-DK" sz="3200" i="1" dirty="0">
                <a:solidFill>
                  <a:srgbClr val="FF0000"/>
                </a:solidFill>
              </a:rPr>
              <a:t>4. Aktiv deltagelse i samfundet omkring os</a:t>
            </a:r>
            <a:endParaRPr lang="da-DK" sz="3200" dirty="0">
              <a:solidFill>
                <a:srgbClr val="FF0000"/>
              </a:solidFill>
            </a:endParaRPr>
          </a:p>
          <a:p>
            <a:pPr marL="0" indent="0">
              <a:buNone/>
            </a:pPr>
            <a:r>
              <a:rPr lang="da-DK" sz="2800" dirty="0"/>
              <a:t>Vi skal deltage i samarbejder på tværs af civilsamfund, offentlige institutioner og erhvervsliv, og vi skal gøre det på alle niveauer, hvor vi kan bidrage til en bedre løsning af vores og andres udfordringer. </a:t>
            </a:r>
          </a:p>
          <a:p>
            <a:pPr marL="0" indent="0">
              <a:buNone/>
            </a:pPr>
            <a:endParaRPr lang="da-DK" dirty="0"/>
          </a:p>
          <a:p>
            <a:pPr marL="0" indent="0">
              <a:buNone/>
            </a:pPr>
            <a:endParaRPr lang="da-DK" sz="3100" dirty="0"/>
          </a:p>
        </p:txBody>
      </p:sp>
      <p:pic>
        <p:nvPicPr>
          <p:cNvPr id="7" name="Bille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008" y="-13358"/>
            <a:ext cx="3129273" cy="6899485"/>
          </a:xfrm>
          <a:prstGeom prst="rect">
            <a:avLst/>
          </a:prstGeom>
        </p:spPr>
      </p:pic>
    </p:spTree>
    <p:extLst>
      <p:ext uri="{BB962C8B-B14F-4D97-AF65-F5344CB8AC3E}">
        <p14:creationId xmlns:p14="http://schemas.microsoft.com/office/powerpoint/2010/main" val="3770100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Hvor kan jeg finde mere?</a:t>
            </a:r>
          </a:p>
        </p:txBody>
      </p:sp>
      <p:sp>
        <p:nvSpPr>
          <p:cNvPr id="14" name="Pladsholder til tekst 13"/>
          <p:cNvSpPr>
            <a:spLocks noGrp="1"/>
          </p:cNvSpPr>
          <p:nvPr>
            <p:ph type="body" sz="quarter" idx="10"/>
          </p:nvPr>
        </p:nvSpPr>
        <p:spPr/>
        <p:txBody>
          <a:bodyPr/>
          <a:lstStyle/>
          <a:p>
            <a:endParaRPr lang="da-DK"/>
          </a:p>
        </p:txBody>
      </p:sp>
      <p:sp>
        <p:nvSpPr>
          <p:cNvPr id="12" name="Titel 1"/>
          <p:cNvSpPr txBox="1">
            <a:spLocks/>
          </p:cNvSpPr>
          <p:nvPr/>
        </p:nvSpPr>
        <p:spPr>
          <a:xfrm>
            <a:off x="631825" y="2615259"/>
            <a:ext cx="11233150" cy="51117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r>
              <a:rPr lang="da-DK" dirty="0">
                <a:solidFill>
                  <a:schemeClr val="bg1"/>
                </a:solidFill>
              </a:rPr>
              <a:t>www.frivillig.dk/frivilligstrategi</a:t>
            </a:r>
          </a:p>
        </p:txBody>
      </p:sp>
    </p:spTree>
    <p:extLst>
      <p:ext uri="{BB962C8B-B14F-4D97-AF65-F5344CB8AC3E}">
        <p14:creationId xmlns:p14="http://schemas.microsoft.com/office/powerpoint/2010/main" val="311984047"/>
      </p:ext>
    </p:extLst>
  </p:cSld>
  <p:clrMapOvr>
    <a:masterClrMapping/>
  </p:clrMapOvr>
</p:sld>
</file>

<file path=ppt/theme/theme1.xml><?xml version="1.0" encoding="utf-8"?>
<a:theme xmlns:a="http://schemas.openxmlformats.org/drawingml/2006/main" name="Kraeftens Bekaempelse Skabelon">
  <a:themeElements>
    <a:clrScheme name="Kr">
      <a:dk1>
        <a:srgbClr val="F0001D"/>
      </a:dk1>
      <a:lt1>
        <a:srgbClr val="FFFFFF"/>
      </a:lt1>
      <a:dk2>
        <a:srgbClr val="3C3C3C"/>
      </a:dk2>
      <a:lt2>
        <a:srgbClr val="FFFFFF"/>
      </a:lt2>
      <a:accent1>
        <a:srgbClr val="F0001D"/>
      </a:accent1>
      <a:accent2>
        <a:srgbClr val="DEDAD6"/>
      </a:accent2>
      <a:accent3>
        <a:srgbClr val="D9AC82"/>
      </a:accent3>
      <a:accent4>
        <a:srgbClr val="202243"/>
      </a:accent4>
      <a:accent5>
        <a:srgbClr val="82A9D9"/>
      </a:accent5>
      <a:accent6>
        <a:srgbClr val="82D9C9"/>
      </a:accent6>
      <a:hlink>
        <a:srgbClr val="F0001D"/>
      </a:hlink>
      <a:folHlink>
        <a:srgbClr val="3C3C3C"/>
      </a:folHlink>
    </a:clrScheme>
    <a:fontScheme name="Kontor 2">
      <a:majorFont>
        <a:latin typeface="Fighter-Overskrif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Fighter-Regular"/>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DK_avanceret skabelon" id="{B52CDC19-A4A2-4C76-926E-14FEE88EED0D}" vid="{E9A63654-9E1C-4BDB-899D-013DCA2C38B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DK_avanceret skabelon</Template>
  <TotalTime>25231</TotalTime>
  <Words>362</Words>
  <Application>Microsoft Office PowerPoint</Application>
  <PresentationFormat>Widescreen</PresentationFormat>
  <Paragraphs>36</Paragraphs>
  <Slides>7</Slides>
  <Notes>7</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7</vt:i4>
      </vt:variant>
    </vt:vector>
  </HeadingPairs>
  <TitlesOfParts>
    <vt:vector size="12" baseType="lpstr">
      <vt:lpstr>Arial</vt:lpstr>
      <vt:lpstr>Fighter</vt:lpstr>
      <vt:lpstr>Fighter-Overskrift</vt:lpstr>
      <vt:lpstr>Fighter-Regular</vt:lpstr>
      <vt:lpstr>Kraeftens Bekaempelse Skabelon</vt:lpstr>
      <vt:lpstr>Kræftens Bekæmpelses frivilligstrategi</vt:lpstr>
      <vt:lpstr>Strategiens vision</vt:lpstr>
      <vt:lpstr>De fire ambitioner </vt:lpstr>
      <vt:lpstr>De fire ambitioner </vt:lpstr>
      <vt:lpstr>De fire ambitioner </vt:lpstr>
      <vt:lpstr>De fire ambitioner </vt:lpstr>
      <vt:lpstr>Hvor kan jeg finde mere?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subject/>
  <dc:creator>Stine Strandkjær</dc:creator>
  <cp:keywords/>
  <dc:description/>
  <cp:lastModifiedBy>Katinka Agger</cp:lastModifiedBy>
  <cp:revision>153</cp:revision>
  <cp:lastPrinted>2023-01-12T12:46:34Z</cp:lastPrinted>
  <dcterms:created xsi:type="dcterms:W3CDTF">2021-03-19T09:56:21Z</dcterms:created>
  <dcterms:modified xsi:type="dcterms:W3CDTF">2025-01-21T21:17:16Z</dcterms:modified>
  <cp:category/>
</cp:coreProperties>
</file>