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3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9FC219-571D-C2FE-678B-CCF32C517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6F57984-80EC-FAE2-4DE9-BFA88B5B8F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5A4389C-096F-A82D-7D4B-71045C8D1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9558CF4-AD7E-89B6-0A56-5A19363A0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8761F4F-72BF-A9CD-65B7-34FD4E32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487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120036-EA93-5595-9173-8075C7FE2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3D258BD-C103-6BFE-32D4-729E54E61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EFD1EF-95CE-AEAA-92FC-05967C9BA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5F63F8A-9689-8919-9DEB-C51EB5A23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3698B0-6372-C151-C406-70D1301E8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9667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66C9D8D-E215-BC56-0BBF-BAEC8D7945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16A1023-042D-CDAB-3D90-694766EF6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24A13CC-1827-9D56-7D3E-36013972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F175D0D-1E03-1D4A-4020-93AFD2A79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2580751-CE2B-1116-D9E3-8B1EF5318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4268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orside m låst bille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D862BCF-6E7B-E748-8DDC-C37BC2B3FA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>
            <a:off x="12506" y="0"/>
            <a:ext cx="1218565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E8DCDE5-FC5C-1042-B6D0-1C59661F9026}"/>
              </a:ext>
            </a:extLst>
          </p:cNvPr>
          <p:cNvSpPr txBox="1"/>
          <p:nvPr userDrawn="1"/>
        </p:nvSpPr>
        <p:spPr>
          <a:xfrm>
            <a:off x="391088" y="6186668"/>
            <a:ext cx="2817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>
                <a:solidFill>
                  <a:schemeClr val="tx1"/>
                </a:solidFill>
                <a:latin typeface="+mj-lt"/>
              </a:rPr>
              <a:t>Stafet For Livet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48DB020-117B-244F-B83A-6A540C99C3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99433" y="5282796"/>
            <a:ext cx="1415771" cy="1415771"/>
          </a:xfrm>
          <a:prstGeom prst="rect">
            <a:avLst/>
          </a:prstGeom>
        </p:spPr>
      </p:pic>
      <p:sp>
        <p:nvSpPr>
          <p:cNvPr id="3" name="Undertitel 2">
            <a:extLst>
              <a:ext uri="{FF2B5EF4-FFF2-40B4-BE49-F238E27FC236}">
                <a16:creationId xmlns:a16="http://schemas.microsoft.com/office/drawing/2014/main" id="{D21B1FC6-5AF7-AA4B-9CB5-AEF595F33D6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41325"/>
            <a:ext cx="8247886" cy="264731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1"/>
              </a:buClr>
              <a:buSzTx/>
              <a:buFont typeface="Arial" panose="020B0604020202020204" pitchFamily="34" charset="0"/>
              <a:buNone/>
              <a:tabLst/>
              <a:defRPr lang="da-DK" sz="1200" smtClean="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skrive præsentationsinformation som navn, projekt samt dato for præsentation.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36E7B25B-9D55-C141-BB7A-C292DA658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1932973"/>
            <a:ext cx="8259462" cy="2220371"/>
          </a:xfrm>
        </p:spPr>
        <p:txBody>
          <a:bodyPr anchor="t"/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711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37A49-A325-5182-8808-23E3EAC1C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4181FF-F818-FE88-A31F-DC01F666B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13DE724-AC8A-5093-95A5-42E41BED3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66186D3-79F9-0C15-42DD-32A90E07E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F297557-77CB-D48B-57EA-0648C6D9B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9162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D88AD0-EA6D-69B7-B190-8361C3DC4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0B3CCB1-1970-3E0F-6638-04A9586A4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731375-7E0B-2D86-9D4D-1DC20920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A3B055E-ACBC-0039-C180-5EE665919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2185AF-427A-90E1-EDDA-7C73FC13F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5427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347A05-F3CC-A629-4E1D-C2800E78A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54E1353-5FFB-9774-276F-AD1D3A3385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D990B30-FD35-F341-2A1A-567B64CC6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AB5AEC6-802D-CAD6-950B-F53CE34AC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4208FA3-E635-05B5-E921-F33FE7708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30AD416-265B-40E7-206C-0F829B43C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787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A0EB75-D308-A725-C298-8424FF54D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C018FD4-2976-6184-17F3-6C2754266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9FDCF7D-C665-0774-81FB-2A5D01F42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4F1E873-57ED-7581-ADC7-C97CEAA8C6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9665650-1226-5277-1322-D3FD1B19B6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4776B7A-7213-1D06-A732-559D68217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9A89ADE-817E-3E57-7477-DCD1018E5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9123DD8-ED60-BD40-91B9-4654B08D0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3008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D39D8C-2E91-AD86-1B6C-95F508103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317B262-BD79-12E3-A535-C53CB5C94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05FAD6D-B722-DBA2-AA3D-E8A98AC62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EAD6B3C-75C4-376E-5A68-3032EFBA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6136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48D338C-481E-4A42-F511-E6CB21ADE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7F18688-9EE9-31B9-86DC-A7AE51B70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8A3498B-449B-3A09-4CF8-68DF18DF1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6122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8BC90A-D69F-98D3-6C7B-A22BD7190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D0580DC-98F4-81AB-FDF7-052047267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952D7BB-9B5D-DA39-0368-5BA6B97CE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85EE467-401C-A050-F1F6-E48F8F99B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778468A-210C-1147-865B-77311F7AE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D21B64A-CC5A-D153-833A-BA9D784B4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989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96849D-B348-E1C3-BEC3-174596684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AC8DC06-F2FD-3590-5BDB-5FD8E80683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8C30E24-1B07-4A3C-D0B1-D63C5A52A1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C99601B-8E1F-52B1-CE73-54BD22722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C3B1404-42D3-0F7B-034A-E3F56BE7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52B74F7-AA9C-108E-3B1D-6E23F2C0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2637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786375B-50A7-211C-6AB7-50345B2D4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0A2FE2E-B816-4475-8EB6-22485A8DA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6988902-B046-BCCB-0967-DCDA3C1842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FA6CFB-0053-4052-8512-74F8BB6273ED}" type="datetimeFigureOut">
              <a:rPr lang="da-DK" smtClean="0"/>
              <a:t>09-03-2026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789A300-6B5C-448F-B778-C345136D08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58A6686-E0A4-692E-099B-A26F2351E8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9728FE-3F7D-41E4-BD0F-A239DB9640B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03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>
            <a:extLst>
              <a:ext uri="{FF2B5EF4-FFF2-40B4-BE49-F238E27FC236}">
                <a16:creationId xmlns:a16="http://schemas.microsoft.com/office/drawing/2014/main" id="{767CB70D-F0B2-E912-2978-344E0A686F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Frivilligtræf 2026 – Stafetten på dagen</a:t>
            </a:r>
          </a:p>
          <a:p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4AFD44E2-98FF-282C-A6AB-FA1AC23647A7}"/>
              </a:ext>
            </a:extLst>
          </p:cNvPr>
          <p:cNvSpPr txBox="1"/>
          <p:nvPr/>
        </p:nvSpPr>
        <p:spPr>
          <a:xfrm>
            <a:off x="564776" y="1129553"/>
            <a:ext cx="10551459" cy="3957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lnSpc>
                <a:spcPts val="1984"/>
              </a:lnSpc>
              <a:buFont typeface="Arial" panose="020B0604020202020204" pitchFamily="34" charset="0"/>
              <a:buChar char="•"/>
            </a:pPr>
            <a:r>
              <a:rPr lang="da-DK" sz="3200" b="0" i="0" dirty="0">
                <a:solidFill>
                  <a:srgbClr val="000000"/>
                </a:solidFill>
                <a:effectLst/>
                <a:latin typeface="Fighter" panose="00000500000000000000" pitchFamily="50" charset="0"/>
              </a:rPr>
              <a:t> Hvad gør I for at invitere nye deltagere ind? </a:t>
            </a:r>
          </a:p>
          <a:p>
            <a:pPr algn="l" rtl="0" fontAlgn="base">
              <a:lnSpc>
                <a:spcPts val="1984"/>
              </a:lnSpc>
              <a:buFont typeface="Arial" panose="020B0604020202020204" pitchFamily="34" charset="0"/>
              <a:buChar char="•"/>
            </a:pPr>
            <a:endParaRPr lang="da-DK" sz="3200" dirty="0">
              <a:solidFill>
                <a:srgbClr val="000000"/>
              </a:solidFill>
              <a:latin typeface="Fighter" panose="00000500000000000000" pitchFamily="50" charset="0"/>
            </a:endParaRPr>
          </a:p>
          <a:p>
            <a:pPr algn="l" rtl="0" fontAlgn="base">
              <a:lnSpc>
                <a:spcPts val="1984"/>
              </a:lnSpc>
              <a:buFont typeface="Arial" panose="020B0604020202020204" pitchFamily="34" charset="0"/>
              <a:buChar char="•"/>
            </a:pPr>
            <a:endParaRPr lang="da-DK" sz="3200" b="0" i="0" dirty="0">
              <a:solidFill>
                <a:srgbClr val="000000"/>
              </a:solidFill>
              <a:effectLst/>
              <a:latin typeface="Fighter" panose="00000500000000000000" pitchFamily="50" charset="0"/>
            </a:endParaRPr>
          </a:p>
          <a:p>
            <a:pPr algn="l" rtl="0" fontAlgn="base">
              <a:lnSpc>
                <a:spcPts val="1984"/>
              </a:lnSpc>
              <a:buFont typeface="Arial" panose="020B0604020202020204" pitchFamily="34" charset="0"/>
              <a:buChar char="•"/>
            </a:pPr>
            <a:endParaRPr lang="da-DK" sz="3200" dirty="0">
              <a:solidFill>
                <a:srgbClr val="000000"/>
              </a:solidFill>
              <a:latin typeface="Fighter" panose="00000500000000000000" pitchFamily="50" charset="0"/>
            </a:endParaRPr>
          </a:p>
          <a:p>
            <a:pPr algn="l" rtl="0" fontAlgn="base">
              <a:lnSpc>
                <a:spcPts val="1984"/>
              </a:lnSpc>
            </a:pPr>
            <a:r>
              <a:rPr lang="da-DK" sz="3200" b="0" i="0" dirty="0">
                <a:solidFill>
                  <a:srgbClr val="000000"/>
                </a:solidFill>
                <a:effectLst/>
                <a:latin typeface="Fighter" panose="00000500000000000000" pitchFamily="50" charset="0"/>
              </a:rPr>
              <a:t> </a:t>
            </a:r>
            <a:endParaRPr lang="da-DK" sz="2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rtl="0" fontAlgn="base">
              <a:lnSpc>
                <a:spcPts val="1984"/>
              </a:lnSpc>
              <a:buFont typeface="Arial" panose="020B0604020202020204" pitchFamily="34" charset="0"/>
              <a:buChar char="•"/>
            </a:pPr>
            <a:r>
              <a:rPr lang="da-DK" sz="3200" b="0" i="0" dirty="0">
                <a:solidFill>
                  <a:srgbClr val="000000"/>
                </a:solidFill>
                <a:effectLst/>
                <a:latin typeface="Fighter" panose="00000500000000000000" pitchFamily="50" charset="0"/>
              </a:rPr>
              <a:t> Hvordan bidrager dit tovholderområde til en god</a:t>
            </a:r>
          </a:p>
          <a:p>
            <a:pPr algn="l" rtl="0" fontAlgn="base">
              <a:lnSpc>
                <a:spcPts val="1984"/>
              </a:lnSpc>
            </a:pPr>
            <a:endParaRPr lang="da-DK" sz="3200" dirty="0">
              <a:solidFill>
                <a:srgbClr val="000000"/>
              </a:solidFill>
              <a:latin typeface="Fighter" panose="00000500000000000000" pitchFamily="50" charset="0"/>
            </a:endParaRPr>
          </a:p>
          <a:p>
            <a:pPr algn="l" rtl="0" fontAlgn="base">
              <a:lnSpc>
                <a:spcPts val="1984"/>
              </a:lnSpc>
            </a:pPr>
            <a:r>
              <a:rPr lang="da-DK" sz="3200" b="0" i="0" dirty="0">
                <a:solidFill>
                  <a:srgbClr val="000000"/>
                </a:solidFill>
                <a:effectLst/>
                <a:latin typeface="Fighter" panose="00000500000000000000" pitchFamily="50" charset="0"/>
              </a:rPr>
              <a:t> oplevelse på dagen / pladsen? </a:t>
            </a:r>
          </a:p>
          <a:p>
            <a:pPr algn="l" rtl="0" fontAlgn="base">
              <a:lnSpc>
                <a:spcPts val="1984"/>
              </a:lnSpc>
              <a:buFont typeface="Arial" panose="020B0604020202020204" pitchFamily="34" charset="0"/>
              <a:buChar char="•"/>
            </a:pPr>
            <a:endParaRPr lang="da-DK" sz="3200" dirty="0">
              <a:solidFill>
                <a:srgbClr val="000000"/>
              </a:solidFill>
              <a:latin typeface="Fighter" panose="00000500000000000000" pitchFamily="50" charset="0"/>
            </a:endParaRPr>
          </a:p>
          <a:p>
            <a:pPr algn="l" rtl="0" fontAlgn="base">
              <a:lnSpc>
                <a:spcPts val="1984"/>
              </a:lnSpc>
              <a:buFont typeface="Arial" panose="020B0604020202020204" pitchFamily="34" charset="0"/>
              <a:buChar char="•"/>
            </a:pPr>
            <a:endParaRPr lang="da-DK" sz="3200" b="0" i="0" dirty="0">
              <a:solidFill>
                <a:srgbClr val="000000"/>
              </a:solidFill>
              <a:effectLst/>
              <a:latin typeface="Fighter" panose="00000500000000000000" pitchFamily="50" charset="0"/>
            </a:endParaRPr>
          </a:p>
          <a:p>
            <a:pPr algn="l" rtl="0" fontAlgn="base">
              <a:lnSpc>
                <a:spcPts val="1984"/>
              </a:lnSpc>
              <a:buFont typeface="Arial" panose="020B0604020202020204" pitchFamily="34" charset="0"/>
              <a:buChar char="•"/>
            </a:pPr>
            <a:endParaRPr lang="da-DK" sz="3200" dirty="0">
              <a:solidFill>
                <a:srgbClr val="000000"/>
              </a:solidFill>
              <a:latin typeface="Fighter" panose="00000500000000000000" pitchFamily="50" charset="0"/>
            </a:endParaRPr>
          </a:p>
          <a:p>
            <a:pPr algn="l" rtl="0" fontAlgn="base">
              <a:lnSpc>
                <a:spcPts val="1984"/>
              </a:lnSpc>
              <a:buFont typeface="Arial" panose="020B0604020202020204" pitchFamily="34" charset="0"/>
              <a:buChar char="•"/>
            </a:pPr>
            <a:endParaRPr lang="da-DK" sz="3200" b="0" i="0" dirty="0">
              <a:solidFill>
                <a:srgbClr val="000000"/>
              </a:solidFill>
              <a:effectLst/>
              <a:latin typeface="Fighter" panose="00000500000000000000" pitchFamily="50" charset="0"/>
            </a:endParaRPr>
          </a:p>
          <a:p>
            <a:pPr algn="l" rtl="0" fontAlgn="base">
              <a:lnSpc>
                <a:spcPts val="1984"/>
              </a:lnSpc>
              <a:buFont typeface="Arial" panose="020B0604020202020204" pitchFamily="34" charset="0"/>
              <a:buChar char="•"/>
            </a:pPr>
            <a:r>
              <a:rPr lang="da-DK" sz="3200" b="0" i="0" dirty="0">
                <a:solidFill>
                  <a:srgbClr val="000000"/>
                </a:solidFill>
                <a:effectLst/>
                <a:latin typeface="Fighter" panose="00000500000000000000" pitchFamily="50" charset="0"/>
              </a:rPr>
              <a:t>Hvordan formidler du hvad Stafet For Livet går ud  </a:t>
            </a:r>
          </a:p>
          <a:p>
            <a:pPr algn="l" rtl="0" fontAlgn="base">
              <a:lnSpc>
                <a:spcPts val="1984"/>
              </a:lnSpc>
            </a:pPr>
            <a:endParaRPr lang="da-DK" sz="3200" dirty="0">
              <a:solidFill>
                <a:srgbClr val="000000"/>
              </a:solidFill>
              <a:latin typeface="Fighter" panose="00000500000000000000" pitchFamily="50" charset="0"/>
            </a:endParaRPr>
          </a:p>
          <a:p>
            <a:pPr algn="l" rtl="0" fontAlgn="base">
              <a:lnSpc>
                <a:spcPts val="1984"/>
              </a:lnSpc>
            </a:pPr>
            <a:r>
              <a:rPr lang="da-DK" sz="3200" b="0" i="0" dirty="0">
                <a:solidFill>
                  <a:srgbClr val="000000"/>
                </a:solidFill>
                <a:effectLst/>
                <a:latin typeface="Fighter" panose="00000500000000000000" pitchFamily="50" charset="0"/>
              </a:rPr>
              <a:t> på, ud fra dit område? </a:t>
            </a:r>
          </a:p>
        </p:txBody>
      </p:sp>
    </p:spTree>
    <p:extLst>
      <p:ext uri="{BB962C8B-B14F-4D97-AF65-F5344CB8AC3E}">
        <p14:creationId xmlns:p14="http://schemas.microsoft.com/office/powerpoint/2010/main" val="2968527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8E02E966284544BA6F58B93B40BA21" ma:contentTypeVersion="25" ma:contentTypeDescription="Opret et nyt dokument." ma:contentTypeScope="" ma:versionID="7c924ae46f952855a494545318faf97a">
  <xsd:schema xmlns:xsd="http://www.w3.org/2001/XMLSchema" xmlns:xs="http://www.w3.org/2001/XMLSchema" xmlns:p="http://schemas.microsoft.com/office/2006/metadata/properties" xmlns:ns1="http://schemas.microsoft.com/sharepoint/v3" xmlns:ns2="73e14474-1faa-4a75-ae4d-6de64302e6d3" xmlns:ns3="21f5b60c-ae28-4ed4-ba46-fa7605c32c82" targetNamespace="http://schemas.microsoft.com/office/2006/metadata/properties" ma:root="true" ma:fieldsID="735612fb02069655a0642a990bf686d3" ns1:_="" ns2:_="" ns3:_="">
    <xsd:import namespace="http://schemas.microsoft.com/sharepoint/v3"/>
    <xsd:import namespace="73e14474-1faa-4a75-ae4d-6de64302e6d3"/>
    <xsd:import namespace="21f5b60c-ae28-4ed4-ba46-fa7605c32c8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Godkendt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Egenskaber for Unified Compliance Policy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Handling for Unified Compliance Policy-grænseflad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e14474-1faa-4a75-ae4d-6de64302e6d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ashværdi for deling" ma:internalName="SharingHintHash" ma:readOnly="true">
      <xsd:simpleType>
        <xsd:restriction base="dms:Text"/>
      </xsd:simpleType>
    </xsd:element>
    <xsd:element name="SharedWithDetails" ma:index="10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Sidst delt efter brug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Sidst delt efter tid" ma:description="" ma:internalName="LastSharedByTime" ma:readOnly="true">
      <xsd:simpleType>
        <xsd:restriction base="dms:DateTime"/>
      </xsd:simpleType>
    </xsd:element>
    <xsd:element name="TaxCatchAll" ma:index="29" nillable="true" ma:displayName="Taxonomy Catch All Column" ma:hidden="true" ma:list="{c06f0b94-610d-47fb-9f45-64ddcb6ae09c}" ma:internalName="TaxCatchAll" ma:showField="CatchAllData" ma:web="73e14474-1faa-4a75-ae4d-6de64302e6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5b60c-ae28-4ed4-ba46-fa7605c32c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Godkendt" ma:index="21" nillable="true" ma:displayName="Godkendt" ma:default="1" ma:internalName="Godkendt">
      <xsd:simpleType>
        <xsd:restriction base="dms:Boolean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8" nillable="true" ma:taxonomy="true" ma:internalName="lcf76f155ced4ddcb4097134ff3c332f" ma:taxonomyFieldName="MediaServiceImageTags" ma:displayName="Billedmærker" ma:readOnly="false" ma:fieldId="{5cf76f15-5ced-4ddc-b409-7134ff3c332f}" ma:taxonomyMulti="true" ma:sspId="22326893-d167-47d4-9a45-6c9c6b2efa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2326893-d167-47d4-9a45-6c9c6b2efaff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73e14474-1faa-4a75-ae4d-6de64302e6d3" xsi:nil="true"/>
    <_ip_UnifiedCompliancePolicyProperties xmlns="http://schemas.microsoft.com/sharepoint/v3" xsi:nil="true"/>
    <Godkendt xmlns="21f5b60c-ae28-4ed4-ba46-fa7605c32c82">true</Godkendt>
    <lcf76f155ced4ddcb4097134ff3c332f xmlns="21f5b60c-ae28-4ed4-ba46-fa7605c32c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C81E05B-38ED-4C18-A51A-5DC7819A9785}"/>
</file>

<file path=customXml/itemProps2.xml><?xml version="1.0" encoding="utf-8"?>
<ds:datastoreItem xmlns:ds="http://schemas.openxmlformats.org/officeDocument/2006/customXml" ds:itemID="{A6524253-1AAE-4676-B388-3152B1D36812}"/>
</file>

<file path=customXml/itemProps3.xml><?xml version="1.0" encoding="utf-8"?>
<ds:datastoreItem xmlns:ds="http://schemas.openxmlformats.org/officeDocument/2006/customXml" ds:itemID="{E7999FA3-64C5-4876-B5D4-D4AFF5A440C9}"/>
</file>

<file path=customXml/itemProps4.xml><?xml version="1.0" encoding="utf-8"?>
<ds:datastoreItem xmlns:ds="http://schemas.openxmlformats.org/officeDocument/2006/customXml" ds:itemID="{D588CDBA-74A3-493C-B6B1-5A54F11A8EF1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Fighter</vt:lpstr>
      <vt:lpstr>Office-tema</vt:lpstr>
      <vt:lpstr>PowerPoint-præsentation</vt:lpstr>
    </vt:vector>
  </TitlesOfParts>
  <Company>Kraeftens Bekaempelse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Gajhede</dc:creator>
  <cp:lastModifiedBy>Maria Krog Elsfort</cp:lastModifiedBy>
  <cp:revision>1</cp:revision>
  <dcterms:created xsi:type="dcterms:W3CDTF">2026-03-02T12:22:23Z</dcterms:created>
  <dcterms:modified xsi:type="dcterms:W3CDTF">2026-03-09T09:21:16Z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0x010100D48E02E966284544BA6F58B93B40BA21</vt:lpwstr>
  </property>
</Properties>
</file>