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10" d="100"/>
          <a:sy n="110" d="100"/>
        </p:scale>
        <p:origin x="5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BB26-9EDB-6C0D-AC41-EDC933B5A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A67CDF-F3E7-92CE-936D-D0522029C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2686A-9E4E-060B-88EE-39BA7CA7B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24BB-4E04-444D-A6C9-59539969C196}" type="datetimeFigureOut">
              <a:rPr lang="en-DK" smtClean="0"/>
              <a:t>12/14/2023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26071-2379-CAF4-CCC4-80ADF4F2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95B07-B9C2-C852-BA43-8E7D3C9E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E644-1FB1-BA46-83A0-DF062087C2D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0415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89FC9-7E9A-B70F-CC31-4E9CF73B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6F34-386A-D7E9-4470-A24B0E9FB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552BD-A232-2A69-098C-CFB107EAA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24BB-4E04-444D-A6C9-59539969C196}" type="datetimeFigureOut">
              <a:rPr lang="en-DK" smtClean="0"/>
              <a:t>12/14/2023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28AF-0843-2F0E-7153-862FE2D2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318B4-93B8-91C1-2C51-2562773CC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E644-1FB1-BA46-83A0-DF062087C2D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5645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7425DC-6B3F-DD0F-F205-9E40D1A2E1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575BE-1606-E236-1AAD-89805F0FD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B3F24-ECA4-1240-7AD3-1E2631335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24BB-4E04-444D-A6C9-59539969C196}" type="datetimeFigureOut">
              <a:rPr lang="en-DK" smtClean="0"/>
              <a:t>12/14/2023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01E84-9CFB-4298-6DE5-1E2D72E7F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DDBDB-4234-8123-35AE-F45A0FC0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E644-1FB1-BA46-83A0-DF062087C2D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5874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FD3AD-DDFB-57DA-C847-9A49CD88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888F8-EA58-708E-EF92-DBFEB1E70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6D6B-549F-0E76-D161-3FFC1A3AE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24BB-4E04-444D-A6C9-59539969C196}" type="datetimeFigureOut">
              <a:rPr lang="en-DK" smtClean="0"/>
              <a:t>12/14/2023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A8CEB-F2EC-E8A3-CCBF-DF30FFAD9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A03CD-640C-E31C-D691-7BA36334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E644-1FB1-BA46-83A0-DF062087C2D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0480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D61B-885B-AB9B-9C88-347C5F4D8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6A3C4-E060-F2C4-3300-D6E1273DE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6C7D8-E6EA-4F35-6A5E-9E71F225B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24BB-4E04-444D-A6C9-59539969C196}" type="datetimeFigureOut">
              <a:rPr lang="en-DK" smtClean="0"/>
              <a:t>12/14/2023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92222-5FF9-6435-C258-940A55EB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D2163-D900-DAE3-D7A2-5267840BC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E644-1FB1-BA46-83A0-DF062087C2D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4532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A909F-773B-390A-23FA-D89F617A8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269A0-4F6D-66C2-A248-C0F049B3A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825EB-6521-2CAF-96E2-9E6DD61EE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C5547-74E3-EBDC-1A11-03A2C0D8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24BB-4E04-444D-A6C9-59539969C196}" type="datetimeFigureOut">
              <a:rPr lang="en-DK" smtClean="0"/>
              <a:t>12/14/2023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12DC7-E390-926F-EC92-07F27B93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69B59-1593-15F8-56C0-972B50E6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E644-1FB1-BA46-83A0-DF062087C2D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7239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39688-21FD-E592-124E-460AE5723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1BDC3-7D2A-E2C2-9F81-6EAE423F6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C8077-BE3A-A3D0-D452-5D3F9C564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2B6688-2F89-491F-E834-70ABE7EFC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080A39-715B-681C-CE1C-C42A04BBC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1AEF66-5411-8CB3-3D57-36722A99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24BB-4E04-444D-A6C9-59539969C196}" type="datetimeFigureOut">
              <a:rPr lang="en-DK" smtClean="0"/>
              <a:t>12/14/2023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345753-CB0D-E4F4-E214-250FFEA3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C31D3E-A9A7-C069-9FEE-5CD1DB14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E644-1FB1-BA46-83A0-DF062087C2D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147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8C1B6-4F2C-8B3C-E3F8-80F1D236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543B3-05D6-2339-1799-47F2D15ED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24BB-4E04-444D-A6C9-59539969C196}" type="datetimeFigureOut">
              <a:rPr lang="en-DK" smtClean="0"/>
              <a:t>12/14/2023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39468-2A23-01E9-3B78-CAC21972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25A94-5D5D-327E-B8A2-CFD3830E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E644-1FB1-BA46-83A0-DF062087C2D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2652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3F041B-E408-626C-E2EC-87B999F5A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24BB-4E04-444D-A6C9-59539969C196}" type="datetimeFigureOut">
              <a:rPr lang="en-DK" smtClean="0"/>
              <a:t>12/14/2023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AAC2C5-4671-55D1-21AA-6F1FF6CDE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66C43-3D61-2C9E-8E64-AD837451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E644-1FB1-BA46-83A0-DF062087C2D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5987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679F2-8C45-6907-D6A2-5F82AA7B0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6BFED-01B3-0BD1-4A00-1A3CDB038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649FE-0842-C52A-E52B-ED6009D74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21D79-EA72-4D98-5BE0-2159FA18A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24BB-4E04-444D-A6C9-59539969C196}" type="datetimeFigureOut">
              <a:rPr lang="en-DK" smtClean="0"/>
              <a:t>12/14/2023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08C34-3A11-56F1-1DCF-BEDA6C025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CC6CB-C329-D1BF-9CE0-0BD69DB91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E644-1FB1-BA46-83A0-DF062087C2D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4820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714BD-B274-C947-A454-B376C820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BB8C4-D15A-867C-22A3-040E7B7B8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554D8-D045-EE4B-2A3B-EFEAEF126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B88DAF-9FD8-FD5C-148D-C740501F0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24BB-4E04-444D-A6C9-59539969C196}" type="datetimeFigureOut">
              <a:rPr lang="en-DK" smtClean="0"/>
              <a:t>12/14/2023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FD253-8CD5-35C0-D0D7-305F5B977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520BE-82CE-46E9-2221-0AC9C68E2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E644-1FB1-BA46-83A0-DF062087C2D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5921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6887A-0EF9-D702-5B03-73060F9D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A512E-337F-252F-E774-A92B5515B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130D8-2CFF-DA7C-A1D9-A33233DF2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124BB-4E04-444D-A6C9-59539969C196}" type="datetimeFigureOut">
              <a:rPr lang="en-DK" smtClean="0"/>
              <a:t>12/14/2023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538B1-9A73-141C-B0C1-ED83081B2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2E423-C732-BD54-E40E-D9C1DDBB0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DE644-1FB1-BA46-83A0-DF062087C2D4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6843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03CFD6B-6803-3298-302D-63169EAF1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72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E131771-88D7-970F-7F2A-A7F838FD6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4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6AFD29D-C3BF-1E7F-9CFC-864D0BE9D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80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envelope, worktable&#10;&#10;Description automatically generated">
            <a:extLst>
              <a:ext uri="{FF2B5EF4-FFF2-40B4-BE49-F238E27FC236}">
                <a16:creationId xmlns:a16="http://schemas.microsoft.com/office/drawing/2014/main" id="{DEAE312F-A0B1-C102-198C-A9CA7DC44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3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364D7FF-01ED-F7D8-78F0-818B077AF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30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39926EC-D870-F767-423B-04DA1F2A7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14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5622577-BCE5-29BE-AEBD-4DF527233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45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DTP-Freelance1</dc:creator>
  <cp:lastModifiedBy>Madeline Stürup-Toft</cp:lastModifiedBy>
  <cp:revision>1</cp:revision>
  <dcterms:created xsi:type="dcterms:W3CDTF">2022-05-18T14:08:37Z</dcterms:created>
  <dcterms:modified xsi:type="dcterms:W3CDTF">2023-12-14T13:06:29Z</dcterms:modified>
</cp:coreProperties>
</file>