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Lst>
  <p:notesMasterIdLst>
    <p:notesMasterId r:id="rId8"/>
  </p:notesMasterIdLst>
  <p:sldIdLst>
    <p:sldId id="356" r:id="rId6"/>
    <p:sldId id="357" r:id="rId7"/>
  </p:sldIdLst>
  <p:sldSz cx="12192000" cy="6858000"/>
  <p:notesSz cx="6858000" cy="9144000"/>
  <p:embeddedFontLst>
    <p:embeddedFont>
      <p:font typeface="Fighter" panose="00000500000000000000" pitchFamily="50" charset="0"/>
      <p:regular r:id="rId9"/>
      <p:bold r:id="rId10"/>
      <p:italic r:id="rId11"/>
      <p:boldItalic r:id="rId12"/>
    </p:embeddedFont>
    <p:embeddedFont>
      <p:font typeface="Fighter-Overskrift" panose="00000600000000000000" pitchFamily="50" charset="0"/>
      <p:regular r:id="rId13"/>
    </p:embeddedFont>
    <p:embeddedFont>
      <p:font typeface="Fighter-Regular" panose="00000500000000000000" pitchFamily="50" charset="0"/>
      <p:regular r:id="rId14"/>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297"/>
    <a:srgbClr val="82D989"/>
    <a:srgbClr val="D9D782"/>
    <a:srgbClr val="20403E"/>
    <a:srgbClr val="402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920" autoAdjust="0"/>
  </p:normalViewPr>
  <p:slideViewPr>
    <p:cSldViewPr snapToGrid="0" snapToObjects="1" showGuides="1">
      <p:cViewPr varScale="1">
        <p:scale>
          <a:sx n="45" d="100"/>
          <a:sy n="45" d="100"/>
        </p:scale>
        <p:origin x="14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3.fntdata"/><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customXml" Target="../customXml/item4.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ighter" panose="00000500000000000000" pitchFamily="50" charset="0"/>
              </a:defRPr>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ighter" panose="00000500000000000000" pitchFamily="50" charset="0"/>
              </a:defRPr>
            </a:lvl1pPr>
          </a:lstStyle>
          <a:p>
            <a:fld id="{8E3DD730-CFB4-F348-81DE-70734850EDC4}" type="datetimeFigureOut">
              <a:rPr lang="da-DK" smtClean="0"/>
              <a:pPr/>
              <a:t>18-04-2024</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ighter" panose="00000500000000000000" pitchFamily="50" charset="0"/>
              </a:defRPr>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ighter" panose="00000500000000000000" pitchFamily="50" charset="0"/>
              </a:defRPr>
            </a:lvl1pPr>
          </a:lstStyle>
          <a:p>
            <a:fld id="{6B7EE48D-0010-914E-B2E8-612C99007E8C}" type="slidenum">
              <a:rPr lang="da-DK" smtClean="0"/>
              <a:pPr/>
              <a:t>‹nr.›</a:t>
            </a:fld>
            <a:endParaRPr lang="da-DK" dirty="0"/>
          </a:p>
        </p:txBody>
      </p:sp>
    </p:spTree>
    <p:extLst>
      <p:ext uri="{BB962C8B-B14F-4D97-AF65-F5344CB8AC3E}">
        <p14:creationId xmlns:p14="http://schemas.microsoft.com/office/powerpoint/2010/main" val="329234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ighter" panose="00000500000000000000" pitchFamily="50" charset="0"/>
        <a:ea typeface="+mn-ea"/>
        <a:cs typeface="+mn-cs"/>
      </a:defRPr>
    </a:lvl1pPr>
    <a:lvl2pPr marL="457200" algn="l" defTabSz="914400" rtl="0" eaLnBrk="1" latinLnBrk="0" hangingPunct="1">
      <a:defRPr sz="1200" kern="1200">
        <a:solidFill>
          <a:schemeClr val="tx1"/>
        </a:solidFill>
        <a:latin typeface="Fighter" panose="00000500000000000000" pitchFamily="50" charset="0"/>
        <a:ea typeface="+mn-ea"/>
        <a:cs typeface="+mn-cs"/>
      </a:defRPr>
    </a:lvl2pPr>
    <a:lvl3pPr marL="914400" algn="l" defTabSz="914400" rtl="0" eaLnBrk="1" latinLnBrk="0" hangingPunct="1">
      <a:defRPr sz="1200" kern="1200">
        <a:solidFill>
          <a:schemeClr val="tx1"/>
        </a:solidFill>
        <a:latin typeface="Fighter" panose="00000500000000000000" pitchFamily="50" charset="0"/>
        <a:ea typeface="+mn-ea"/>
        <a:cs typeface="+mn-cs"/>
      </a:defRPr>
    </a:lvl3pPr>
    <a:lvl4pPr marL="1371600" algn="l" defTabSz="914400" rtl="0" eaLnBrk="1" latinLnBrk="0" hangingPunct="1">
      <a:defRPr sz="1200" kern="1200">
        <a:solidFill>
          <a:schemeClr val="tx1"/>
        </a:solidFill>
        <a:latin typeface="Fighter" panose="00000500000000000000" pitchFamily="50" charset="0"/>
        <a:ea typeface="+mn-ea"/>
        <a:cs typeface="+mn-cs"/>
      </a:defRPr>
    </a:lvl4pPr>
    <a:lvl5pPr marL="1828800" algn="l" defTabSz="914400" rtl="0" eaLnBrk="1" latinLnBrk="0" hangingPunct="1">
      <a:defRPr sz="1200" kern="1200">
        <a:solidFill>
          <a:schemeClr val="tx1"/>
        </a:solidFill>
        <a:latin typeface="Fighter" panose="000005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B7EE48D-0010-914E-B2E8-612C99007E8C}" type="slidenum">
              <a:rPr lang="da-DK" smtClean="0"/>
              <a:pPr/>
              <a:t>1</a:t>
            </a:fld>
            <a:endParaRPr lang="da-DK" dirty="0"/>
          </a:p>
        </p:txBody>
      </p:sp>
    </p:spTree>
    <p:extLst>
      <p:ext uri="{BB962C8B-B14F-4D97-AF65-F5344CB8AC3E}">
        <p14:creationId xmlns:p14="http://schemas.microsoft.com/office/powerpoint/2010/main" val="1635476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B7EE48D-0010-914E-B2E8-612C99007E8C}" type="slidenum">
              <a:rPr lang="da-DK" smtClean="0"/>
              <a:pPr/>
              <a:t>2</a:t>
            </a:fld>
            <a:endParaRPr lang="da-DK" dirty="0"/>
          </a:p>
        </p:txBody>
      </p:sp>
    </p:spTree>
    <p:extLst>
      <p:ext uri="{BB962C8B-B14F-4D97-AF65-F5344CB8AC3E}">
        <p14:creationId xmlns:p14="http://schemas.microsoft.com/office/powerpoint/2010/main" val="1277722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 låst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sz="12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bg1"/>
                </a:solidFill>
              </a:defRPr>
            </a:lvl1pPr>
          </a:lstStyle>
          <a:p>
            <a:r>
              <a:rPr lang="da-DK"/>
              <a:t>Klik for at redigere i master</a:t>
            </a:r>
            <a:endParaRPr lang="da-DK" dirty="0"/>
          </a:p>
        </p:txBody>
      </p:sp>
      <p:sp>
        <p:nvSpPr>
          <p:cNvPr id="5" name="TextBox 4">
            <a:extLst>
              <a:ext uri="{FF2B5EF4-FFF2-40B4-BE49-F238E27FC236}">
                <a16:creationId xmlns:a16="http://schemas.microsoft.com/office/drawing/2014/main" id="{A8B1612E-1BEA-4D4D-A5C3-B8FD64576557}"/>
              </a:ext>
            </a:extLst>
          </p:cNvPr>
          <p:cNvSpPr txBox="1"/>
          <p:nvPr userDrawn="1"/>
        </p:nvSpPr>
        <p:spPr>
          <a:xfrm>
            <a:off x="391088" y="6186668"/>
            <a:ext cx="2817628" cy="400110"/>
          </a:xfrm>
          <a:prstGeom prst="rect">
            <a:avLst/>
          </a:prstGeom>
          <a:noFill/>
        </p:spPr>
        <p:txBody>
          <a:bodyPr wrap="square" rtlCol="0">
            <a:spAutoFit/>
          </a:bodyPr>
          <a:lstStyle/>
          <a:p>
            <a:r>
              <a:rPr lang="da-DK" sz="2000" dirty="0">
                <a:solidFill>
                  <a:schemeClr val="bg1"/>
                </a:solidFill>
                <a:latin typeface="+mj-lt"/>
              </a:rPr>
              <a:t>Stafet For Livet</a:t>
            </a:r>
          </a:p>
        </p:txBody>
      </p:sp>
      <p:pic>
        <p:nvPicPr>
          <p:cNvPr id="19" name="Picture 18">
            <a:extLst>
              <a:ext uri="{FF2B5EF4-FFF2-40B4-BE49-F238E27FC236}">
                <a16:creationId xmlns:a16="http://schemas.microsoft.com/office/drawing/2014/main" id="{C0264448-F09C-0740-8ECD-0CA3EB29B5BA}"/>
              </a:ext>
            </a:extLst>
          </p:cNvPr>
          <p:cNvPicPr>
            <a:picLocks noChangeAspect="1"/>
          </p:cNvPicPr>
          <p:nvPr userDrawn="1"/>
        </p:nvPicPr>
        <p:blipFill>
          <a:blip r:embed="rId3"/>
          <a:stretch>
            <a:fillRect/>
          </a:stretch>
        </p:blipFill>
        <p:spPr>
          <a:xfrm>
            <a:off x="10612133" y="5294997"/>
            <a:ext cx="1400395" cy="1400395"/>
          </a:xfrm>
          <a:prstGeom prst="rect">
            <a:avLst/>
          </a:prstGeom>
        </p:spPr>
      </p:pic>
    </p:spTree>
    <p:extLst>
      <p:ext uri="{BB962C8B-B14F-4D97-AF65-F5344CB8AC3E}">
        <p14:creationId xmlns:p14="http://schemas.microsoft.com/office/powerpoint/2010/main" val="170342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s slide - m smalt billede til venst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18-04-2024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sp>
        <p:nvSpPr>
          <p:cNvPr id="9" name="Titel 1">
            <a:extLst>
              <a:ext uri="{FF2B5EF4-FFF2-40B4-BE49-F238E27FC236}">
                <a16:creationId xmlns:a16="http://schemas.microsoft.com/office/drawing/2014/main" id="{7E65C4BE-B131-D041-8FDA-BB870C741FA3}"/>
              </a:ext>
            </a:extLst>
          </p:cNvPr>
          <p:cNvSpPr>
            <a:spLocks noGrp="1"/>
          </p:cNvSpPr>
          <p:nvPr>
            <p:ph type="title"/>
          </p:nvPr>
        </p:nvSpPr>
        <p:spPr>
          <a:xfrm>
            <a:off x="3657600" y="441325"/>
            <a:ext cx="8054975" cy="829335"/>
          </a:xfrm>
        </p:spPr>
        <p:txBody>
          <a:bodyPr/>
          <a:lstStyle/>
          <a:p>
            <a:r>
              <a:rPr lang="da-DK"/>
              <a:t>Klik for at redigere i master</a:t>
            </a:r>
            <a:endParaRPr lang="da-DK" dirty="0"/>
          </a:p>
        </p:txBody>
      </p:sp>
      <p:sp>
        <p:nvSpPr>
          <p:cNvPr id="10" name="Pladsholder til tekst 15">
            <a:extLst>
              <a:ext uri="{FF2B5EF4-FFF2-40B4-BE49-F238E27FC236}">
                <a16:creationId xmlns:a16="http://schemas.microsoft.com/office/drawing/2014/main" id="{BE67AAEE-28B8-2241-8290-057B26464D2B}"/>
              </a:ext>
            </a:extLst>
          </p:cNvPr>
          <p:cNvSpPr>
            <a:spLocks noGrp="1"/>
          </p:cNvSpPr>
          <p:nvPr>
            <p:ph type="body" sz="quarter" idx="14" hasCustomPrompt="1"/>
          </p:nvPr>
        </p:nvSpPr>
        <p:spPr>
          <a:xfrm>
            <a:off x="4935723" y="1805049"/>
            <a:ext cx="5522026" cy="950026"/>
          </a:xfrm>
        </p:spPr>
        <p:txBody>
          <a:bodyPr anchor="b">
            <a:norm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r>
              <a:rPr lang="da-DK" dirty="0"/>
              <a:t>, </a:t>
            </a:r>
            <a:r>
              <a:rPr lang="da-DK" dirty="0" err="1"/>
              <a:t>tellus</a:t>
            </a:r>
            <a:r>
              <a:rPr lang="da-DK" dirty="0"/>
              <a:t> </a:t>
            </a:r>
            <a:r>
              <a:rPr lang="da-DK" dirty="0" err="1"/>
              <a:t>aliquam</a:t>
            </a:r>
            <a:r>
              <a:rPr lang="da-DK" dirty="0"/>
              <a:t> </a:t>
            </a:r>
            <a:r>
              <a:rPr lang="da-DK" dirty="0" err="1"/>
              <a:t>blandit</a:t>
            </a:r>
            <a:r>
              <a:rPr lang="da-DK" dirty="0"/>
              <a:t> </a:t>
            </a:r>
            <a:r>
              <a:rPr lang="da-DK" dirty="0" err="1"/>
              <a:t>sapien</a:t>
            </a:r>
            <a:r>
              <a:rPr lang="da-DK" dirty="0"/>
              <a:t> nec </a:t>
            </a:r>
            <a:r>
              <a:rPr lang="da-DK" dirty="0" err="1"/>
              <a:t>aptent</a:t>
            </a:r>
            <a:r>
              <a:rPr lang="da-DK" dirty="0"/>
              <a:t> </a:t>
            </a:r>
            <a:r>
              <a:rPr lang="da-DK" dirty="0" err="1"/>
              <a:t>cras</a:t>
            </a:r>
            <a:r>
              <a:rPr lang="da-DK" dirty="0"/>
              <a:t>, </a:t>
            </a:r>
            <a:r>
              <a:rPr lang="da-DK" dirty="0" err="1"/>
              <a:t>egestas</a:t>
            </a:r>
            <a:r>
              <a:rPr lang="da-DK" dirty="0"/>
              <a:t> vivamus.</a:t>
            </a:r>
          </a:p>
        </p:txBody>
      </p:sp>
      <p:sp>
        <p:nvSpPr>
          <p:cNvPr id="11" name="Pladsholder til indhold 2">
            <a:extLst>
              <a:ext uri="{FF2B5EF4-FFF2-40B4-BE49-F238E27FC236}">
                <a16:creationId xmlns:a16="http://schemas.microsoft.com/office/drawing/2014/main" id="{FA5CE2C6-A510-5143-8695-6D1337265BBA}"/>
              </a:ext>
            </a:extLst>
          </p:cNvPr>
          <p:cNvSpPr>
            <a:spLocks noGrp="1"/>
          </p:cNvSpPr>
          <p:nvPr>
            <p:ph idx="1"/>
          </p:nvPr>
        </p:nvSpPr>
        <p:spPr>
          <a:xfrm>
            <a:off x="4949031" y="3072852"/>
            <a:ext cx="5472113" cy="2045413"/>
          </a:xfrm>
        </p:spPr>
        <p:txBody>
          <a:bodyPr>
            <a:normAutofit/>
          </a:bodyPr>
          <a:lstStyle>
            <a:lvl1pPr>
              <a:defRPr sz="1600"/>
            </a:lvl1pPr>
          </a:lstStyle>
          <a:p>
            <a:pPr lvl="0"/>
            <a:r>
              <a:rPr lang="da-DK"/>
              <a:t>Rediger typografien i masterens</a:t>
            </a:r>
          </a:p>
        </p:txBody>
      </p:sp>
      <p:pic>
        <p:nvPicPr>
          <p:cNvPr id="14" name="Picture 13">
            <a:extLst>
              <a:ext uri="{FF2B5EF4-FFF2-40B4-BE49-F238E27FC236}">
                <a16:creationId xmlns:a16="http://schemas.microsoft.com/office/drawing/2014/main" id="{64BBADFB-A6C7-B44C-A526-C14AFA4EADA9}"/>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113813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s slide - m billede i grafik til venstre">
    <p:bg>
      <p:bgPr>
        <a:solidFill>
          <a:schemeClr val="bg2">
            <a:lumMod val="95000"/>
          </a:schemeClr>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3D0181CB-5441-004D-A50B-75D5B2496310}"/>
              </a:ext>
            </a:extLst>
          </p:cNvPr>
          <p:cNvSpPr>
            <a:spLocks noGrp="1"/>
          </p:cNvSpPr>
          <p:nvPr>
            <p:ph type="pic" sz="quarter" idx="19"/>
          </p:nvPr>
        </p:nvSpPr>
        <p:spPr>
          <a:xfrm rot="20548822">
            <a:off x="-2554401" y="-2072892"/>
            <a:ext cx="10919137" cy="10985771"/>
          </a:xfrm>
          <a:prstGeom prst="star5">
            <a:avLst/>
          </a:prstGeom>
          <a:solidFill>
            <a:schemeClr val="accent3"/>
          </a:solidFill>
        </p:spPr>
        <p:txBody>
          <a:bodyPr/>
          <a:lstStyle>
            <a:lvl1pPr marL="0" marR="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tilføje et billede</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18-04-2024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9" name="Titel 1">
            <a:extLst>
              <a:ext uri="{FF2B5EF4-FFF2-40B4-BE49-F238E27FC236}">
                <a16:creationId xmlns:a16="http://schemas.microsoft.com/office/drawing/2014/main" id="{2E5A4EB5-F25A-EE40-9F89-4C899CD87AAF}"/>
              </a:ext>
            </a:extLst>
          </p:cNvPr>
          <p:cNvSpPr>
            <a:spLocks noGrp="1"/>
          </p:cNvSpPr>
          <p:nvPr>
            <p:ph type="title"/>
          </p:nvPr>
        </p:nvSpPr>
        <p:spPr>
          <a:xfrm>
            <a:off x="6240462" y="441325"/>
            <a:ext cx="5472113" cy="829335"/>
          </a:xfrm>
        </p:spPr>
        <p:txBody>
          <a:bodyPr/>
          <a:lstStyle/>
          <a:p>
            <a:r>
              <a:rPr lang="da-DK"/>
              <a:t>Klik for at redigere i master</a:t>
            </a:r>
            <a:endParaRPr lang="da-DK" dirty="0"/>
          </a:p>
        </p:txBody>
      </p:sp>
      <p:sp>
        <p:nvSpPr>
          <p:cNvPr id="10" name="Pladsholder til tekst 15">
            <a:extLst>
              <a:ext uri="{FF2B5EF4-FFF2-40B4-BE49-F238E27FC236}">
                <a16:creationId xmlns:a16="http://schemas.microsoft.com/office/drawing/2014/main" id="{99E5F70B-7E00-E549-AC85-97B38DC22401}"/>
              </a:ext>
            </a:extLst>
          </p:cNvPr>
          <p:cNvSpPr>
            <a:spLocks noGrp="1"/>
          </p:cNvSpPr>
          <p:nvPr>
            <p:ph type="body" sz="quarter" idx="18" hasCustomPrompt="1"/>
          </p:nvPr>
        </p:nvSpPr>
        <p:spPr>
          <a:xfrm>
            <a:off x="7100836"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2" name="Pladsholder til indhold 2">
            <a:extLst>
              <a:ext uri="{FF2B5EF4-FFF2-40B4-BE49-F238E27FC236}">
                <a16:creationId xmlns:a16="http://schemas.microsoft.com/office/drawing/2014/main" id="{100A6956-F6D0-534F-B9F1-256740E3082D}"/>
              </a:ext>
            </a:extLst>
          </p:cNvPr>
          <p:cNvSpPr>
            <a:spLocks noGrp="1"/>
          </p:cNvSpPr>
          <p:nvPr>
            <p:ph idx="1"/>
          </p:nvPr>
        </p:nvSpPr>
        <p:spPr>
          <a:xfrm>
            <a:off x="7117790" y="3072853"/>
            <a:ext cx="3717457" cy="2057288"/>
          </a:xfrm>
        </p:spPr>
        <p:txBody>
          <a:bodyPr>
            <a:normAutofit/>
          </a:bodyPr>
          <a:lstStyle>
            <a:lvl1pPr>
              <a:defRPr sz="1600"/>
            </a:lvl1pPr>
          </a:lstStyle>
          <a:p>
            <a:pPr lvl="0"/>
            <a:r>
              <a:rPr lang="da-DK"/>
              <a:t>Rediger typografien i masterens</a:t>
            </a:r>
          </a:p>
        </p:txBody>
      </p:sp>
      <p:pic>
        <p:nvPicPr>
          <p:cNvPr id="16" name="Picture 15">
            <a:extLst>
              <a:ext uri="{FF2B5EF4-FFF2-40B4-BE49-F238E27FC236}">
                <a16:creationId xmlns:a16="http://schemas.microsoft.com/office/drawing/2014/main" id="{61F8E5F9-C207-294A-AAF4-4FDBA5C6D4FE}"/>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3456329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s slide - m billede i grafik til højre">
    <p:bg>
      <p:bgPr>
        <a:solidFill>
          <a:schemeClr val="bg2">
            <a:lumMod val="95000"/>
          </a:schemeClr>
        </a:solidFill>
        <a:effectLst/>
      </p:bgPr>
    </p:bg>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117B8B9D-1C27-7A43-811B-3DE63864EDDE}"/>
              </a:ext>
            </a:extLst>
          </p:cNvPr>
          <p:cNvSpPr>
            <a:spLocks noGrp="1"/>
          </p:cNvSpPr>
          <p:nvPr>
            <p:ph type="pic" sz="quarter" idx="20"/>
          </p:nvPr>
        </p:nvSpPr>
        <p:spPr>
          <a:xfrm rot="1014088">
            <a:off x="3392262" y="-2500956"/>
            <a:ext cx="10919137" cy="10985771"/>
          </a:xfrm>
          <a:prstGeom prst="star5">
            <a:avLst/>
          </a:prstGeom>
          <a:solidFill>
            <a:schemeClr val="accent3"/>
          </a:solidFill>
        </p:spPr>
        <p:txBody>
          <a:bodyPr/>
          <a:lstStyle>
            <a:lvl1pPr marL="0" marR="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tilføje et billede</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18-04-2024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1" name="Titel 1">
            <a:extLst>
              <a:ext uri="{FF2B5EF4-FFF2-40B4-BE49-F238E27FC236}">
                <a16:creationId xmlns:a16="http://schemas.microsoft.com/office/drawing/2014/main" id="{C21BFC8E-7582-E146-9FB6-BFFE064AF1EB}"/>
              </a:ext>
            </a:extLst>
          </p:cNvPr>
          <p:cNvSpPr>
            <a:spLocks noGrp="1"/>
          </p:cNvSpPr>
          <p:nvPr>
            <p:ph type="title"/>
          </p:nvPr>
        </p:nvSpPr>
        <p:spPr>
          <a:xfrm>
            <a:off x="479425" y="441325"/>
            <a:ext cx="5472113" cy="829335"/>
          </a:xfrm>
        </p:spPr>
        <p:txBody>
          <a:bodyPr/>
          <a:lstStyle/>
          <a:p>
            <a:r>
              <a:rPr lang="da-DK"/>
              <a:t>Klik for at redigere i master</a:t>
            </a:r>
            <a:endParaRPr lang="da-DK" dirty="0"/>
          </a:p>
        </p:txBody>
      </p:sp>
      <p:sp>
        <p:nvSpPr>
          <p:cNvPr id="13" name="Pladsholder til tekst 15">
            <a:extLst>
              <a:ext uri="{FF2B5EF4-FFF2-40B4-BE49-F238E27FC236}">
                <a16:creationId xmlns:a16="http://schemas.microsoft.com/office/drawing/2014/main" id="{E6AF3016-1CC0-D645-8516-6C519E87CDF9}"/>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4" name="Pladsholder til indhold 2">
            <a:extLst>
              <a:ext uri="{FF2B5EF4-FFF2-40B4-BE49-F238E27FC236}">
                <a16:creationId xmlns:a16="http://schemas.microsoft.com/office/drawing/2014/main" id="{BF5EAA9A-48FB-8C4A-A2E6-C8080BF35D35}"/>
              </a:ext>
            </a:extLst>
          </p:cNvPr>
          <p:cNvSpPr>
            <a:spLocks noGrp="1"/>
          </p:cNvSpPr>
          <p:nvPr>
            <p:ph idx="1"/>
          </p:nvPr>
        </p:nvSpPr>
        <p:spPr>
          <a:xfrm>
            <a:off x="1356753" y="3072853"/>
            <a:ext cx="3717457" cy="2057288"/>
          </a:xfrm>
        </p:spPr>
        <p:txBody>
          <a:bodyPr>
            <a:normAutofit/>
          </a:bodyPr>
          <a:lstStyle>
            <a:lvl1pPr>
              <a:defRPr sz="1600"/>
            </a:lvl1pPr>
          </a:lstStyle>
          <a:p>
            <a:pPr lvl="0"/>
            <a:r>
              <a:rPr lang="da-DK"/>
              <a:t>Rediger typografien i masterens</a:t>
            </a:r>
          </a:p>
        </p:txBody>
      </p:sp>
      <p:pic>
        <p:nvPicPr>
          <p:cNvPr id="18" name="Picture 17">
            <a:extLst>
              <a:ext uri="{FF2B5EF4-FFF2-40B4-BE49-F238E27FC236}">
                <a16:creationId xmlns:a16="http://schemas.microsoft.com/office/drawing/2014/main" id="{A41992C7-026B-2740-9CBA-FA0943D39646}"/>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4204077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s slide - m 4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18-04-2024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2565400"/>
            <a:ext cx="2376000" cy="2717396"/>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2565400"/>
            <a:ext cx="2376000" cy="2717396"/>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2565400"/>
            <a:ext cx="2376000" cy="2717396"/>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2565400"/>
            <a:ext cx="2376000" cy="2717396"/>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20" name="Picture 19">
            <a:extLst>
              <a:ext uri="{FF2B5EF4-FFF2-40B4-BE49-F238E27FC236}">
                <a16:creationId xmlns:a16="http://schemas.microsoft.com/office/drawing/2014/main" id="{4BF74529-4DF5-5F4C-AA3D-F6F24B28796A}"/>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2855003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s slide - m 4 pun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18-04-2024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6" y="2057400"/>
            <a:ext cx="5472112"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6" y="1651000"/>
            <a:ext cx="5472112"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0" name="Pladsholder til tekst 6">
            <a:extLst>
              <a:ext uri="{FF2B5EF4-FFF2-40B4-BE49-F238E27FC236}">
                <a16:creationId xmlns:a16="http://schemas.microsoft.com/office/drawing/2014/main" id="{02A46CBF-3DAB-984E-8C95-C91438238CC3}"/>
              </a:ext>
            </a:extLst>
          </p:cNvPr>
          <p:cNvSpPr>
            <a:spLocks noGrp="1"/>
          </p:cNvSpPr>
          <p:nvPr>
            <p:ph type="body" sz="quarter" idx="25" hasCustomPrompt="1"/>
          </p:nvPr>
        </p:nvSpPr>
        <p:spPr>
          <a:xfrm>
            <a:off x="479426" y="4174480"/>
            <a:ext cx="5472112"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2" name="Pladsholder til tekst 6">
            <a:extLst>
              <a:ext uri="{FF2B5EF4-FFF2-40B4-BE49-F238E27FC236}">
                <a16:creationId xmlns:a16="http://schemas.microsoft.com/office/drawing/2014/main" id="{D08E8EAB-4AC5-1E42-8666-173646684999}"/>
              </a:ext>
            </a:extLst>
          </p:cNvPr>
          <p:cNvSpPr>
            <a:spLocks noGrp="1"/>
          </p:cNvSpPr>
          <p:nvPr>
            <p:ph type="body" sz="quarter" idx="27" hasCustomPrompt="1"/>
          </p:nvPr>
        </p:nvSpPr>
        <p:spPr>
          <a:xfrm>
            <a:off x="479426" y="3768080"/>
            <a:ext cx="5472112"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3" name="Pladsholder til tekst 6">
            <a:extLst>
              <a:ext uri="{FF2B5EF4-FFF2-40B4-BE49-F238E27FC236}">
                <a16:creationId xmlns:a16="http://schemas.microsoft.com/office/drawing/2014/main" id="{CD3ECBCA-BF72-0041-8B0F-F871C179B833}"/>
              </a:ext>
            </a:extLst>
          </p:cNvPr>
          <p:cNvSpPr>
            <a:spLocks noGrp="1"/>
          </p:cNvSpPr>
          <p:nvPr>
            <p:ph type="body" sz="quarter" idx="28" hasCustomPrompt="1"/>
          </p:nvPr>
        </p:nvSpPr>
        <p:spPr>
          <a:xfrm>
            <a:off x="6240464" y="2057400"/>
            <a:ext cx="5480794"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5" name="Pladsholder til tekst 6">
            <a:extLst>
              <a:ext uri="{FF2B5EF4-FFF2-40B4-BE49-F238E27FC236}">
                <a16:creationId xmlns:a16="http://schemas.microsoft.com/office/drawing/2014/main" id="{65CB8C45-68C1-5340-899A-73CC73047542}"/>
              </a:ext>
            </a:extLst>
          </p:cNvPr>
          <p:cNvSpPr>
            <a:spLocks noGrp="1"/>
          </p:cNvSpPr>
          <p:nvPr>
            <p:ph type="body" sz="quarter" idx="30" hasCustomPrompt="1"/>
          </p:nvPr>
        </p:nvSpPr>
        <p:spPr>
          <a:xfrm>
            <a:off x="6240464" y="1651000"/>
            <a:ext cx="5480794"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6" name="Pladsholder til tekst 6">
            <a:extLst>
              <a:ext uri="{FF2B5EF4-FFF2-40B4-BE49-F238E27FC236}">
                <a16:creationId xmlns:a16="http://schemas.microsoft.com/office/drawing/2014/main" id="{4ED327BB-7C0E-DB4D-8249-E44382958F73}"/>
              </a:ext>
            </a:extLst>
          </p:cNvPr>
          <p:cNvSpPr>
            <a:spLocks noGrp="1"/>
          </p:cNvSpPr>
          <p:nvPr>
            <p:ph type="body" sz="quarter" idx="31" hasCustomPrompt="1"/>
          </p:nvPr>
        </p:nvSpPr>
        <p:spPr>
          <a:xfrm>
            <a:off x="6240464" y="4174480"/>
            <a:ext cx="5480794"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8" name="Pladsholder til tekst 6">
            <a:extLst>
              <a:ext uri="{FF2B5EF4-FFF2-40B4-BE49-F238E27FC236}">
                <a16:creationId xmlns:a16="http://schemas.microsoft.com/office/drawing/2014/main" id="{E20FCDEC-B14E-1049-B6B0-B7809123E21D}"/>
              </a:ext>
            </a:extLst>
          </p:cNvPr>
          <p:cNvSpPr>
            <a:spLocks noGrp="1"/>
          </p:cNvSpPr>
          <p:nvPr>
            <p:ph type="body" sz="quarter" idx="33" hasCustomPrompt="1"/>
          </p:nvPr>
        </p:nvSpPr>
        <p:spPr>
          <a:xfrm>
            <a:off x="6240464" y="3768080"/>
            <a:ext cx="5480794"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20" name="Picture 19">
            <a:extLst>
              <a:ext uri="{FF2B5EF4-FFF2-40B4-BE49-F238E27FC236}">
                <a16:creationId xmlns:a16="http://schemas.microsoft.com/office/drawing/2014/main" id="{379FBCB4-D795-9D4C-AFFA-969986FBF63C}"/>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2581042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s slide - m 4 punkter + iko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18-04-2024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1609724" y="205740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0" name="Pladsholder til billede 12">
            <a:extLst>
              <a:ext uri="{FF2B5EF4-FFF2-40B4-BE49-F238E27FC236}">
                <a16:creationId xmlns:a16="http://schemas.microsoft.com/office/drawing/2014/main" id="{274AFFEC-239E-2C47-9AD5-121548770BDF}"/>
              </a:ext>
            </a:extLst>
          </p:cNvPr>
          <p:cNvSpPr>
            <a:spLocks noGrp="1"/>
          </p:cNvSpPr>
          <p:nvPr>
            <p:ph type="pic" sz="quarter" idx="23" hasCustomPrompt="1"/>
          </p:nvPr>
        </p:nvSpPr>
        <p:spPr>
          <a:xfrm>
            <a:off x="479425" y="165100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1609724" y="165100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0" name="Pladsholder til tekst 6">
            <a:extLst>
              <a:ext uri="{FF2B5EF4-FFF2-40B4-BE49-F238E27FC236}">
                <a16:creationId xmlns:a16="http://schemas.microsoft.com/office/drawing/2014/main" id="{02A46CBF-3DAB-984E-8C95-C91438238CC3}"/>
              </a:ext>
            </a:extLst>
          </p:cNvPr>
          <p:cNvSpPr>
            <a:spLocks noGrp="1"/>
          </p:cNvSpPr>
          <p:nvPr>
            <p:ph type="body" sz="quarter" idx="25" hasCustomPrompt="1"/>
          </p:nvPr>
        </p:nvSpPr>
        <p:spPr>
          <a:xfrm>
            <a:off x="1609724" y="417448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1" name="Pladsholder til billede 12">
            <a:extLst>
              <a:ext uri="{FF2B5EF4-FFF2-40B4-BE49-F238E27FC236}">
                <a16:creationId xmlns:a16="http://schemas.microsoft.com/office/drawing/2014/main" id="{CB0E6E02-FB1A-1E43-A8EB-DA55939F6669}"/>
              </a:ext>
            </a:extLst>
          </p:cNvPr>
          <p:cNvSpPr>
            <a:spLocks noGrp="1"/>
          </p:cNvSpPr>
          <p:nvPr>
            <p:ph type="pic" sz="quarter" idx="26" hasCustomPrompt="1"/>
          </p:nvPr>
        </p:nvSpPr>
        <p:spPr>
          <a:xfrm>
            <a:off x="479425" y="376808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2" name="Pladsholder til tekst 6">
            <a:extLst>
              <a:ext uri="{FF2B5EF4-FFF2-40B4-BE49-F238E27FC236}">
                <a16:creationId xmlns:a16="http://schemas.microsoft.com/office/drawing/2014/main" id="{D08E8EAB-4AC5-1E42-8666-173646684999}"/>
              </a:ext>
            </a:extLst>
          </p:cNvPr>
          <p:cNvSpPr>
            <a:spLocks noGrp="1"/>
          </p:cNvSpPr>
          <p:nvPr>
            <p:ph type="body" sz="quarter" idx="27" hasCustomPrompt="1"/>
          </p:nvPr>
        </p:nvSpPr>
        <p:spPr>
          <a:xfrm>
            <a:off x="1609724" y="376808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3" name="Pladsholder til tekst 6">
            <a:extLst>
              <a:ext uri="{FF2B5EF4-FFF2-40B4-BE49-F238E27FC236}">
                <a16:creationId xmlns:a16="http://schemas.microsoft.com/office/drawing/2014/main" id="{CD3ECBCA-BF72-0041-8B0F-F871C179B833}"/>
              </a:ext>
            </a:extLst>
          </p:cNvPr>
          <p:cNvSpPr>
            <a:spLocks noGrp="1"/>
          </p:cNvSpPr>
          <p:nvPr>
            <p:ph type="body" sz="quarter" idx="28" hasCustomPrompt="1"/>
          </p:nvPr>
        </p:nvSpPr>
        <p:spPr>
          <a:xfrm>
            <a:off x="7379444" y="205740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4" name="Pladsholder til billede 12">
            <a:extLst>
              <a:ext uri="{FF2B5EF4-FFF2-40B4-BE49-F238E27FC236}">
                <a16:creationId xmlns:a16="http://schemas.microsoft.com/office/drawing/2014/main" id="{3709DA0A-2FBE-484A-9ABE-A8BD6FD91C91}"/>
              </a:ext>
            </a:extLst>
          </p:cNvPr>
          <p:cNvSpPr>
            <a:spLocks noGrp="1"/>
          </p:cNvSpPr>
          <p:nvPr>
            <p:ph type="pic" sz="quarter" idx="29" hasCustomPrompt="1"/>
          </p:nvPr>
        </p:nvSpPr>
        <p:spPr>
          <a:xfrm>
            <a:off x="6249145" y="165100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5" name="Pladsholder til tekst 6">
            <a:extLst>
              <a:ext uri="{FF2B5EF4-FFF2-40B4-BE49-F238E27FC236}">
                <a16:creationId xmlns:a16="http://schemas.microsoft.com/office/drawing/2014/main" id="{65CB8C45-68C1-5340-899A-73CC73047542}"/>
              </a:ext>
            </a:extLst>
          </p:cNvPr>
          <p:cNvSpPr>
            <a:spLocks noGrp="1"/>
          </p:cNvSpPr>
          <p:nvPr>
            <p:ph type="body" sz="quarter" idx="30" hasCustomPrompt="1"/>
          </p:nvPr>
        </p:nvSpPr>
        <p:spPr>
          <a:xfrm>
            <a:off x="7379444" y="165100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6" name="Pladsholder til tekst 6">
            <a:extLst>
              <a:ext uri="{FF2B5EF4-FFF2-40B4-BE49-F238E27FC236}">
                <a16:creationId xmlns:a16="http://schemas.microsoft.com/office/drawing/2014/main" id="{4ED327BB-7C0E-DB4D-8249-E44382958F73}"/>
              </a:ext>
            </a:extLst>
          </p:cNvPr>
          <p:cNvSpPr>
            <a:spLocks noGrp="1"/>
          </p:cNvSpPr>
          <p:nvPr>
            <p:ph type="body" sz="quarter" idx="31" hasCustomPrompt="1"/>
          </p:nvPr>
        </p:nvSpPr>
        <p:spPr>
          <a:xfrm>
            <a:off x="7379444" y="417448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7" name="Pladsholder til billede 12">
            <a:extLst>
              <a:ext uri="{FF2B5EF4-FFF2-40B4-BE49-F238E27FC236}">
                <a16:creationId xmlns:a16="http://schemas.microsoft.com/office/drawing/2014/main" id="{C32BFA7D-3739-E848-8BC5-96AD9EEC21DB}"/>
              </a:ext>
            </a:extLst>
          </p:cNvPr>
          <p:cNvSpPr>
            <a:spLocks noGrp="1"/>
          </p:cNvSpPr>
          <p:nvPr>
            <p:ph type="pic" sz="quarter" idx="32" hasCustomPrompt="1"/>
          </p:nvPr>
        </p:nvSpPr>
        <p:spPr>
          <a:xfrm>
            <a:off x="6249145" y="376808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8" name="Pladsholder til tekst 6">
            <a:extLst>
              <a:ext uri="{FF2B5EF4-FFF2-40B4-BE49-F238E27FC236}">
                <a16:creationId xmlns:a16="http://schemas.microsoft.com/office/drawing/2014/main" id="{E20FCDEC-B14E-1049-B6B0-B7809123E21D}"/>
              </a:ext>
            </a:extLst>
          </p:cNvPr>
          <p:cNvSpPr>
            <a:spLocks noGrp="1"/>
          </p:cNvSpPr>
          <p:nvPr>
            <p:ph type="body" sz="quarter" idx="33" hasCustomPrompt="1"/>
          </p:nvPr>
        </p:nvSpPr>
        <p:spPr>
          <a:xfrm>
            <a:off x="7379444" y="376808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23" name="Picture 22">
            <a:extLst>
              <a:ext uri="{FF2B5EF4-FFF2-40B4-BE49-F238E27FC236}">
                <a16:creationId xmlns:a16="http://schemas.microsoft.com/office/drawing/2014/main" id="{78402F7C-4998-DA41-BFA3-C4C861373E38}"/>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2983603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18-04-2024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4" name="Pladsholder til tekst 6">
            <a:extLst>
              <a:ext uri="{FF2B5EF4-FFF2-40B4-BE49-F238E27FC236}">
                <a16:creationId xmlns:a16="http://schemas.microsoft.com/office/drawing/2014/main" id="{5D530441-7C9B-9943-AE94-1898E0DCC08D}"/>
              </a:ext>
            </a:extLst>
          </p:cNvPr>
          <p:cNvSpPr>
            <a:spLocks noGrp="1"/>
          </p:cNvSpPr>
          <p:nvPr>
            <p:ph type="body" sz="quarter" idx="22" hasCustomPrompt="1"/>
          </p:nvPr>
        </p:nvSpPr>
        <p:spPr>
          <a:xfrm>
            <a:off x="479424"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18" name="Pladsholder til tekst 6">
            <a:extLst>
              <a:ext uri="{FF2B5EF4-FFF2-40B4-BE49-F238E27FC236}">
                <a16:creationId xmlns:a16="http://schemas.microsoft.com/office/drawing/2014/main" id="{D68286A7-3C50-E541-A1B7-C3D1C99CA3AD}"/>
              </a:ext>
            </a:extLst>
          </p:cNvPr>
          <p:cNvSpPr>
            <a:spLocks noGrp="1"/>
          </p:cNvSpPr>
          <p:nvPr>
            <p:ph type="body" sz="quarter" idx="24" hasCustomPrompt="1"/>
          </p:nvPr>
        </p:nvSpPr>
        <p:spPr>
          <a:xfrm>
            <a:off x="479423"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a:t>Jan-</a:t>
            </a:r>
            <a:r>
              <a:rPr lang="da-DK" dirty="0" err="1"/>
              <a:t>feb</a:t>
            </a:r>
            <a:endParaRPr lang="da-DK" dirty="0"/>
          </a:p>
        </p:txBody>
      </p:sp>
      <p:sp>
        <p:nvSpPr>
          <p:cNvPr id="45" name="Pladsholder til tekst 6">
            <a:extLst>
              <a:ext uri="{FF2B5EF4-FFF2-40B4-BE49-F238E27FC236}">
                <a16:creationId xmlns:a16="http://schemas.microsoft.com/office/drawing/2014/main" id="{9ECC79A2-5D6B-5D42-8BB3-97CC4410E65E}"/>
              </a:ext>
            </a:extLst>
          </p:cNvPr>
          <p:cNvSpPr>
            <a:spLocks noGrp="1"/>
          </p:cNvSpPr>
          <p:nvPr>
            <p:ph type="body" sz="quarter" idx="25" hasCustomPrompt="1"/>
          </p:nvPr>
        </p:nvSpPr>
        <p:spPr>
          <a:xfrm>
            <a:off x="4068576"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46" name="Pladsholder til tekst 6">
            <a:extLst>
              <a:ext uri="{FF2B5EF4-FFF2-40B4-BE49-F238E27FC236}">
                <a16:creationId xmlns:a16="http://schemas.microsoft.com/office/drawing/2014/main" id="{36547A22-52D6-F346-ABF4-227AB97C51B0}"/>
              </a:ext>
            </a:extLst>
          </p:cNvPr>
          <p:cNvSpPr>
            <a:spLocks noGrp="1"/>
          </p:cNvSpPr>
          <p:nvPr>
            <p:ph type="body" sz="quarter" idx="26" hasCustomPrompt="1"/>
          </p:nvPr>
        </p:nvSpPr>
        <p:spPr>
          <a:xfrm>
            <a:off x="4068575"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a:t>Maj-Jun</a:t>
            </a:r>
          </a:p>
        </p:txBody>
      </p:sp>
      <p:sp>
        <p:nvSpPr>
          <p:cNvPr id="47" name="Pladsholder til tekst 6">
            <a:extLst>
              <a:ext uri="{FF2B5EF4-FFF2-40B4-BE49-F238E27FC236}">
                <a16:creationId xmlns:a16="http://schemas.microsoft.com/office/drawing/2014/main" id="{45FCA139-6410-FE47-94FF-B029CCD98A30}"/>
              </a:ext>
            </a:extLst>
          </p:cNvPr>
          <p:cNvSpPr>
            <a:spLocks noGrp="1"/>
          </p:cNvSpPr>
          <p:nvPr>
            <p:ph type="body" sz="quarter" idx="27" hasCustomPrompt="1"/>
          </p:nvPr>
        </p:nvSpPr>
        <p:spPr>
          <a:xfrm>
            <a:off x="7657728"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48" name="Pladsholder til tekst 6">
            <a:extLst>
              <a:ext uri="{FF2B5EF4-FFF2-40B4-BE49-F238E27FC236}">
                <a16:creationId xmlns:a16="http://schemas.microsoft.com/office/drawing/2014/main" id="{B2D15DF9-3A96-ED45-B196-471F87234498}"/>
              </a:ext>
            </a:extLst>
          </p:cNvPr>
          <p:cNvSpPr>
            <a:spLocks noGrp="1"/>
          </p:cNvSpPr>
          <p:nvPr>
            <p:ph type="body" sz="quarter" idx="28" hasCustomPrompt="1"/>
          </p:nvPr>
        </p:nvSpPr>
        <p:spPr>
          <a:xfrm>
            <a:off x="7657727"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err="1"/>
              <a:t>Sep-Okt</a:t>
            </a:r>
            <a:endParaRPr lang="da-DK" dirty="0"/>
          </a:p>
        </p:txBody>
      </p:sp>
      <p:sp>
        <p:nvSpPr>
          <p:cNvPr id="64" name="Pladsholder til tekst 6">
            <a:extLst>
              <a:ext uri="{FF2B5EF4-FFF2-40B4-BE49-F238E27FC236}">
                <a16:creationId xmlns:a16="http://schemas.microsoft.com/office/drawing/2014/main" id="{36E83060-9FFB-E24C-A820-81725B4B756A}"/>
              </a:ext>
            </a:extLst>
          </p:cNvPr>
          <p:cNvSpPr>
            <a:spLocks noGrp="1"/>
          </p:cNvSpPr>
          <p:nvPr>
            <p:ph type="body" sz="quarter" idx="29" hasCustomPrompt="1"/>
          </p:nvPr>
        </p:nvSpPr>
        <p:spPr>
          <a:xfrm>
            <a:off x="2244724"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65" name="Pladsholder til tekst 6">
            <a:extLst>
              <a:ext uri="{FF2B5EF4-FFF2-40B4-BE49-F238E27FC236}">
                <a16:creationId xmlns:a16="http://schemas.microsoft.com/office/drawing/2014/main" id="{D03A67F1-9F8D-8F4B-B28A-C79CBFD56415}"/>
              </a:ext>
            </a:extLst>
          </p:cNvPr>
          <p:cNvSpPr>
            <a:spLocks noGrp="1"/>
          </p:cNvSpPr>
          <p:nvPr>
            <p:ph type="body" sz="quarter" idx="30" hasCustomPrompt="1"/>
          </p:nvPr>
        </p:nvSpPr>
        <p:spPr>
          <a:xfrm>
            <a:off x="2244723"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a:t>Mar-</a:t>
            </a:r>
            <a:r>
              <a:rPr lang="da-DK" dirty="0" err="1"/>
              <a:t>Apr</a:t>
            </a:r>
            <a:endParaRPr lang="da-DK" dirty="0"/>
          </a:p>
        </p:txBody>
      </p:sp>
      <p:sp>
        <p:nvSpPr>
          <p:cNvPr id="67" name="Pladsholder til tekst 6">
            <a:extLst>
              <a:ext uri="{FF2B5EF4-FFF2-40B4-BE49-F238E27FC236}">
                <a16:creationId xmlns:a16="http://schemas.microsoft.com/office/drawing/2014/main" id="{227E277B-8B08-B944-9F77-926B2BB1BD74}"/>
              </a:ext>
            </a:extLst>
          </p:cNvPr>
          <p:cNvSpPr>
            <a:spLocks noGrp="1"/>
          </p:cNvSpPr>
          <p:nvPr>
            <p:ph type="body" sz="quarter" idx="31" hasCustomPrompt="1"/>
          </p:nvPr>
        </p:nvSpPr>
        <p:spPr>
          <a:xfrm>
            <a:off x="5833876"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68" name="Pladsholder til tekst 6">
            <a:extLst>
              <a:ext uri="{FF2B5EF4-FFF2-40B4-BE49-F238E27FC236}">
                <a16:creationId xmlns:a16="http://schemas.microsoft.com/office/drawing/2014/main" id="{6A05DAB4-967A-D349-A2BD-D2D6439E8179}"/>
              </a:ext>
            </a:extLst>
          </p:cNvPr>
          <p:cNvSpPr>
            <a:spLocks noGrp="1"/>
          </p:cNvSpPr>
          <p:nvPr>
            <p:ph type="body" sz="quarter" idx="32" hasCustomPrompt="1"/>
          </p:nvPr>
        </p:nvSpPr>
        <p:spPr>
          <a:xfrm>
            <a:off x="5833875"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a:t>Jul-</a:t>
            </a:r>
            <a:r>
              <a:rPr lang="da-DK" dirty="0" err="1"/>
              <a:t>Aug</a:t>
            </a:r>
            <a:endParaRPr lang="da-DK" dirty="0"/>
          </a:p>
        </p:txBody>
      </p:sp>
      <p:sp>
        <p:nvSpPr>
          <p:cNvPr id="69" name="Pladsholder til tekst 6">
            <a:extLst>
              <a:ext uri="{FF2B5EF4-FFF2-40B4-BE49-F238E27FC236}">
                <a16:creationId xmlns:a16="http://schemas.microsoft.com/office/drawing/2014/main" id="{F13B7FB4-5429-4040-AF99-CE2162802756}"/>
              </a:ext>
            </a:extLst>
          </p:cNvPr>
          <p:cNvSpPr>
            <a:spLocks noGrp="1"/>
          </p:cNvSpPr>
          <p:nvPr>
            <p:ph type="body" sz="quarter" idx="33" hasCustomPrompt="1"/>
          </p:nvPr>
        </p:nvSpPr>
        <p:spPr>
          <a:xfrm>
            <a:off x="9423028"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70" name="Pladsholder til tekst 6">
            <a:extLst>
              <a:ext uri="{FF2B5EF4-FFF2-40B4-BE49-F238E27FC236}">
                <a16:creationId xmlns:a16="http://schemas.microsoft.com/office/drawing/2014/main" id="{AB17B3B8-8511-2041-82A1-57127974CE82}"/>
              </a:ext>
            </a:extLst>
          </p:cNvPr>
          <p:cNvSpPr>
            <a:spLocks noGrp="1"/>
          </p:cNvSpPr>
          <p:nvPr>
            <p:ph type="body" sz="quarter" idx="34" hasCustomPrompt="1"/>
          </p:nvPr>
        </p:nvSpPr>
        <p:spPr>
          <a:xfrm>
            <a:off x="9423027"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err="1"/>
              <a:t>Nov-Dec</a:t>
            </a:r>
            <a:endParaRPr lang="da-DK" dirty="0"/>
          </a:p>
        </p:txBody>
      </p:sp>
      <p:sp>
        <p:nvSpPr>
          <p:cNvPr id="78" name="Pladsholder til billede 12">
            <a:extLst>
              <a:ext uri="{FF2B5EF4-FFF2-40B4-BE49-F238E27FC236}">
                <a16:creationId xmlns:a16="http://schemas.microsoft.com/office/drawing/2014/main" id="{FFF63E73-A6CD-3742-BD22-52D6BEF32970}"/>
              </a:ext>
            </a:extLst>
          </p:cNvPr>
          <p:cNvSpPr>
            <a:spLocks noGrp="1"/>
          </p:cNvSpPr>
          <p:nvPr>
            <p:ph type="pic" sz="quarter" idx="35" hasCustomPrompt="1"/>
          </p:nvPr>
        </p:nvSpPr>
        <p:spPr>
          <a:xfrm>
            <a:off x="4698576"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79" name="Pladsholder til billede 12">
            <a:extLst>
              <a:ext uri="{FF2B5EF4-FFF2-40B4-BE49-F238E27FC236}">
                <a16:creationId xmlns:a16="http://schemas.microsoft.com/office/drawing/2014/main" id="{B27B4A36-7FA2-C44D-ABFA-8786FCB00723}"/>
              </a:ext>
            </a:extLst>
          </p:cNvPr>
          <p:cNvSpPr>
            <a:spLocks noGrp="1"/>
          </p:cNvSpPr>
          <p:nvPr>
            <p:ph type="pic" sz="quarter" idx="36" hasCustomPrompt="1"/>
          </p:nvPr>
        </p:nvSpPr>
        <p:spPr>
          <a:xfrm>
            <a:off x="8287728"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0" name="Pladsholder til billede 12">
            <a:extLst>
              <a:ext uri="{FF2B5EF4-FFF2-40B4-BE49-F238E27FC236}">
                <a16:creationId xmlns:a16="http://schemas.microsoft.com/office/drawing/2014/main" id="{7885933B-8275-E74D-BD69-109F6818FA2E}"/>
              </a:ext>
            </a:extLst>
          </p:cNvPr>
          <p:cNvSpPr>
            <a:spLocks noGrp="1"/>
          </p:cNvSpPr>
          <p:nvPr>
            <p:ph type="pic" sz="quarter" idx="37" hasCustomPrompt="1"/>
          </p:nvPr>
        </p:nvSpPr>
        <p:spPr>
          <a:xfrm>
            <a:off x="2874723"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1" name="Pladsholder til billede 12">
            <a:extLst>
              <a:ext uri="{FF2B5EF4-FFF2-40B4-BE49-F238E27FC236}">
                <a16:creationId xmlns:a16="http://schemas.microsoft.com/office/drawing/2014/main" id="{54432773-2BB7-9A4B-A667-CBD950FD5218}"/>
              </a:ext>
            </a:extLst>
          </p:cNvPr>
          <p:cNvSpPr>
            <a:spLocks noGrp="1"/>
          </p:cNvSpPr>
          <p:nvPr>
            <p:ph type="pic" sz="quarter" idx="38" hasCustomPrompt="1"/>
          </p:nvPr>
        </p:nvSpPr>
        <p:spPr>
          <a:xfrm>
            <a:off x="6463875"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2" name="Pladsholder til billede 12">
            <a:extLst>
              <a:ext uri="{FF2B5EF4-FFF2-40B4-BE49-F238E27FC236}">
                <a16:creationId xmlns:a16="http://schemas.microsoft.com/office/drawing/2014/main" id="{B1D63FA9-127E-5E41-AC5C-F3648EC0210D}"/>
              </a:ext>
            </a:extLst>
          </p:cNvPr>
          <p:cNvSpPr>
            <a:spLocks noGrp="1"/>
          </p:cNvSpPr>
          <p:nvPr>
            <p:ph type="pic" sz="quarter" idx="39" hasCustomPrompt="1"/>
          </p:nvPr>
        </p:nvSpPr>
        <p:spPr>
          <a:xfrm>
            <a:off x="10053027"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3" name="Pladsholder til billede 12">
            <a:extLst>
              <a:ext uri="{FF2B5EF4-FFF2-40B4-BE49-F238E27FC236}">
                <a16:creationId xmlns:a16="http://schemas.microsoft.com/office/drawing/2014/main" id="{CB33018F-4D64-414C-AAF5-6E539E5F8B0C}"/>
              </a:ext>
            </a:extLst>
          </p:cNvPr>
          <p:cNvSpPr>
            <a:spLocks noGrp="1"/>
          </p:cNvSpPr>
          <p:nvPr>
            <p:ph type="pic" sz="quarter" idx="40" hasCustomPrompt="1"/>
          </p:nvPr>
        </p:nvSpPr>
        <p:spPr>
          <a:xfrm>
            <a:off x="1109424"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pic>
        <p:nvPicPr>
          <p:cNvPr id="27" name="Picture 26">
            <a:extLst>
              <a:ext uri="{FF2B5EF4-FFF2-40B4-BE49-F238E27FC236}">
                <a16:creationId xmlns:a16="http://schemas.microsoft.com/office/drawing/2014/main" id="{48FC365F-6E08-6446-ABED-B6A676F3969A}"/>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3521299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Akva">
    <p:bg>
      <p:bgPr>
        <a:solidFill>
          <a:schemeClr val="tx1"/>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C740F9AD-156A-AD41-B0CA-EA6C2A3190F8}"/>
              </a:ext>
            </a:extLst>
          </p:cNvPr>
          <p:cNvSpPr>
            <a:spLocks noGrp="1"/>
          </p:cNvSpPr>
          <p:nvPr>
            <p:ph type="pic" sz="quarter" idx="20"/>
          </p:nvPr>
        </p:nvSpPr>
        <p:spPr>
          <a:xfrm rot="1014088">
            <a:off x="3392262" y="-2500956"/>
            <a:ext cx="10919137" cy="10985771"/>
          </a:xfrm>
          <a:prstGeom prst="star5">
            <a:avLst/>
          </a:prstGeom>
          <a:solidFill>
            <a:schemeClr val="accent6"/>
          </a:solidFill>
        </p:spPr>
        <p:txBody>
          <a:bodyPr/>
          <a:lstStyle>
            <a:lvl1pPr marL="0" marR="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tilføje et billede</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18-04-2024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5" y="441325"/>
            <a:ext cx="4160308" cy="1844675"/>
          </a:xfrm>
        </p:spPr>
        <p:txBody>
          <a:bodyPr/>
          <a:lstStyle>
            <a:lvl1pPr>
              <a:defRPr>
                <a:solidFill>
                  <a:schemeClr val="bg1"/>
                </a:solidFill>
              </a:defRPr>
            </a:lvl1pPr>
          </a:lstStyle>
          <a:p>
            <a:r>
              <a:rPr lang="da-DK"/>
              <a:t>Klik for at redigere i master</a:t>
            </a:r>
            <a:endParaRPr lang="da-DK" dirty="0"/>
          </a:p>
        </p:txBody>
      </p:sp>
      <p:pic>
        <p:nvPicPr>
          <p:cNvPr id="10" name="Picture 9">
            <a:extLst>
              <a:ext uri="{FF2B5EF4-FFF2-40B4-BE49-F238E27FC236}">
                <a16:creationId xmlns:a16="http://schemas.microsoft.com/office/drawing/2014/main" id="{2376CCE5-5253-BB41-9BFB-7D237E5E6BC8}"/>
              </a:ext>
            </a:extLst>
          </p:cNvPr>
          <p:cNvPicPr>
            <a:picLocks noChangeAspect="1"/>
          </p:cNvPicPr>
          <p:nvPr userDrawn="1"/>
        </p:nvPicPr>
        <p:blipFill>
          <a:blip r:embed="rId2"/>
          <a:stretch>
            <a:fillRect/>
          </a:stretch>
        </p:blipFill>
        <p:spPr>
          <a:xfrm>
            <a:off x="10612133" y="5294997"/>
            <a:ext cx="1400395" cy="1400395"/>
          </a:xfrm>
          <a:prstGeom prst="rect">
            <a:avLst/>
          </a:prstGeom>
        </p:spPr>
      </p:pic>
    </p:spTree>
    <p:extLst>
      <p:ext uri="{BB962C8B-B14F-4D97-AF65-F5344CB8AC3E}">
        <p14:creationId xmlns:p14="http://schemas.microsoft.com/office/powerpoint/2010/main" val="980095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Blomme">
    <p:bg>
      <p:bgPr>
        <a:solidFill>
          <a:schemeClr val="accent3"/>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7C3C8ECB-CBC7-DF4A-AD73-CEB6C4FBE4A3}"/>
              </a:ext>
            </a:extLst>
          </p:cNvPr>
          <p:cNvSpPr>
            <a:spLocks noGrp="1"/>
          </p:cNvSpPr>
          <p:nvPr>
            <p:ph type="pic" sz="quarter" idx="19"/>
          </p:nvPr>
        </p:nvSpPr>
        <p:spPr>
          <a:xfrm rot="20548822">
            <a:off x="-2395775" y="-2427457"/>
            <a:ext cx="10919137" cy="10985771"/>
          </a:xfrm>
          <a:prstGeom prst="star5">
            <a:avLst/>
          </a:prstGeom>
          <a:solidFill>
            <a:schemeClr val="accent3">
              <a:lumMod val="60000"/>
              <a:lumOff val="40000"/>
            </a:schemeClr>
          </a:solidFill>
        </p:spPr>
        <p:txBody>
          <a:bodyPr/>
          <a:lstStyle>
            <a:lvl1pPr marL="0" marR="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tilføje et billede</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18-04-2024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sp>
        <p:nvSpPr>
          <p:cNvPr id="7" name="Titel 1">
            <a:extLst>
              <a:ext uri="{FF2B5EF4-FFF2-40B4-BE49-F238E27FC236}">
                <a16:creationId xmlns:a16="http://schemas.microsoft.com/office/drawing/2014/main" id="{68969FE6-F8EC-964C-89E1-C246A0A9AAFA}"/>
              </a:ext>
            </a:extLst>
          </p:cNvPr>
          <p:cNvSpPr>
            <a:spLocks noGrp="1"/>
          </p:cNvSpPr>
          <p:nvPr>
            <p:ph type="title"/>
          </p:nvPr>
        </p:nvSpPr>
        <p:spPr>
          <a:xfrm>
            <a:off x="7552267" y="441325"/>
            <a:ext cx="4160308" cy="1844675"/>
          </a:xfrm>
        </p:spPr>
        <p:txBody>
          <a:bodyPr/>
          <a:lstStyle>
            <a:lvl1pPr>
              <a:defRPr>
                <a:solidFill>
                  <a:schemeClr val="tx1"/>
                </a:solidFill>
              </a:defRPr>
            </a:lvl1pPr>
          </a:lstStyle>
          <a:p>
            <a:r>
              <a:rPr lang="da-DK"/>
              <a:t>Klik for at redigere i master</a:t>
            </a:r>
            <a:endParaRPr lang="da-DK" dirty="0"/>
          </a:p>
        </p:txBody>
      </p:sp>
      <p:pic>
        <p:nvPicPr>
          <p:cNvPr id="11" name="Picture 10">
            <a:extLst>
              <a:ext uri="{FF2B5EF4-FFF2-40B4-BE49-F238E27FC236}">
                <a16:creationId xmlns:a16="http://schemas.microsoft.com/office/drawing/2014/main" id="{A63E60F1-8D45-D946-8628-038A3E7A9825}"/>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1234364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Mørk Rød">
    <p:bg>
      <p:bgPr>
        <a:solidFill>
          <a:schemeClr val="tx1"/>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3B4C0B58-65B9-B74F-91CB-A9AA29388C27}"/>
              </a:ext>
            </a:extLst>
          </p:cNvPr>
          <p:cNvSpPr>
            <a:spLocks noGrp="1"/>
          </p:cNvSpPr>
          <p:nvPr>
            <p:ph type="pic" sz="quarter" idx="19"/>
          </p:nvPr>
        </p:nvSpPr>
        <p:spPr>
          <a:xfrm rot="20548822">
            <a:off x="-1888713" y="-3369011"/>
            <a:ext cx="12841975" cy="12920343"/>
          </a:xfrm>
          <a:prstGeom prst="star5">
            <a:avLst/>
          </a:prstGeom>
          <a:solidFill>
            <a:schemeClr val="accent6"/>
          </a:solidFill>
        </p:spPr>
        <p:txBody>
          <a:bodyPr/>
          <a:lstStyle>
            <a:lvl1pPr marL="0" marR="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solidFill>
                  <a:schemeClr val="bg2">
                    <a:lumMod val="95000"/>
                  </a:schemeClr>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tilføje et billede</a:t>
            </a:r>
            <a:endParaRPr lang="da-DK" dirty="0"/>
          </a:p>
        </p:txBody>
      </p:sp>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7552267" y="441325"/>
            <a:ext cx="4160308" cy="1844675"/>
          </a:xfrm>
        </p:spPr>
        <p:txBody>
          <a:bodyPr/>
          <a:lstStyle>
            <a:lvl1pPr>
              <a:defRPr>
                <a:solidFill>
                  <a:schemeClr val="bg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18-04-2024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pic>
        <p:nvPicPr>
          <p:cNvPr id="11" name="Picture 10">
            <a:extLst>
              <a:ext uri="{FF2B5EF4-FFF2-40B4-BE49-F238E27FC236}">
                <a16:creationId xmlns:a16="http://schemas.microsoft.com/office/drawing/2014/main" id="{21DEE35A-636E-794B-B875-E7952B0A175C}"/>
              </a:ext>
            </a:extLst>
          </p:cNvPr>
          <p:cNvPicPr>
            <a:picLocks noChangeAspect="1"/>
          </p:cNvPicPr>
          <p:nvPr userDrawn="1"/>
        </p:nvPicPr>
        <p:blipFill>
          <a:blip r:embed="rId2"/>
          <a:stretch>
            <a:fillRect/>
          </a:stretch>
        </p:blipFill>
        <p:spPr>
          <a:xfrm>
            <a:off x="10612133" y="5294997"/>
            <a:ext cx="1400395" cy="1400395"/>
          </a:xfrm>
          <a:prstGeom prst="rect">
            <a:avLst/>
          </a:prstGeom>
        </p:spPr>
      </p:pic>
    </p:spTree>
    <p:extLst>
      <p:ext uri="{BB962C8B-B14F-4D97-AF65-F5344CB8AC3E}">
        <p14:creationId xmlns:p14="http://schemas.microsoft.com/office/powerpoint/2010/main" val="1638493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rside m låst billede">
    <p:bg>
      <p:bgPr>
        <a:solidFill>
          <a:schemeClr val="accent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D862BCF-6E7B-E748-8DDC-C37BC2B3FA0B}"/>
              </a:ext>
            </a:extLst>
          </p:cNvPr>
          <p:cNvPicPr>
            <a:picLocks noChangeAspect="1"/>
          </p:cNvPicPr>
          <p:nvPr userDrawn="1"/>
        </p:nvPicPr>
        <p:blipFill>
          <a:blip r:embed="rId2"/>
          <a:stretch>
            <a:fillRect/>
          </a:stretch>
        </p:blipFill>
        <p:spPr>
          <a:xfrm flipH="1">
            <a:off x="12506" y="0"/>
            <a:ext cx="12185650" cy="6858000"/>
          </a:xfrm>
          <a:prstGeom prst="rect">
            <a:avLst/>
          </a:prstGeom>
        </p:spPr>
      </p:pic>
      <p:sp>
        <p:nvSpPr>
          <p:cNvPr id="8" name="TextBox 7">
            <a:extLst>
              <a:ext uri="{FF2B5EF4-FFF2-40B4-BE49-F238E27FC236}">
                <a16:creationId xmlns:a16="http://schemas.microsoft.com/office/drawing/2014/main" id="{5E8DCDE5-FC5C-1042-B6D0-1C59661F9026}"/>
              </a:ext>
            </a:extLst>
          </p:cNvPr>
          <p:cNvSpPr txBox="1"/>
          <p:nvPr userDrawn="1"/>
        </p:nvSpPr>
        <p:spPr>
          <a:xfrm>
            <a:off x="391088" y="6186668"/>
            <a:ext cx="2817628" cy="400110"/>
          </a:xfrm>
          <a:prstGeom prst="rect">
            <a:avLst/>
          </a:prstGeom>
          <a:noFill/>
        </p:spPr>
        <p:txBody>
          <a:bodyPr wrap="square" rtlCol="0">
            <a:spAutoFit/>
          </a:bodyPr>
          <a:lstStyle/>
          <a:p>
            <a:r>
              <a:rPr lang="da-DK" sz="2000" dirty="0">
                <a:solidFill>
                  <a:schemeClr val="tx1"/>
                </a:solidFill>
                <a:latin typeface="+mj-lt"/>
              </a:rPr>
              <a:t>Stafet For Livet</a:t>
            </a:r>
          </a:p>
        </p:txBody>
      </p:sp>
      <p:pic>
        <p:nvPicPr>
          <p:cNvPr id="10" name="Picture 9">
            <a:extLst>
              <a:ext uri="{FF2B5EF4-FFF2-40B4-BE49-F238E27FC236}">
                <a16:creationId xmlns:a16="http://schemas.microsoft.com/office/drawing/2014/main" id="{E48DB020-117B-244F-B83A-6A540C99C3FD}"/>
              </a:ext>
            </a:extLst>
          </p:cNvPr>
          <p:cNvPicPr>
            <a:picLocks noChangeAspect="1"/>
          </p:cNvPicPr>
          <p:nvPr userDrawn="1"/>
        </p:nvPicPr>
        <p:blipFill>
          <a:blip r:embed="rId3"/>
          <a:stretch>
            <a:fillRect/>
          </a:stretch>
        </p:blipFill>
        <p:spPr>
          <a:xfrm>
            <a:off x="10599433" y="5282796"/>
            <a:ext cx="1415771" cy="1415771"/>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sz="120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i master</a:t>
            </a:r>
            <a:endParaRPr lang="da-DK" dirty="0"/>
          </a:p>
        </p:txBody>
      </p:sp>
    </p:spTree>
    <p:extLst>
      <p:ext uri="{BB962C8B-B14F-4D97-AF65-F5344CB8AC3E}">
        <p14:creationId xmlns:p14="http://schemas.microsoft.com/office/powerpoint/2010/main" val="2892038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Lavendel">
    <p:bg>
      <p:bgPr>
        <a:solidFill>
          <a:schemeClr val="accent3"/>
        </a:solidFill>
        <a:effectLst/>
      </p:bgPr>
    </p:bg>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45FD166E-8E18-A449-A1B7-2D82EEBF5404}"/>
              </a:ext>
            </a:extLst>
          </p:cNvPr>
          <p:cNvSpPr>
            <a:spLocks noGrp="1"/>
          </p:cNvSpPr>
          <p:nvPr>
            <p:ph type="pic" sz="quarter" idx="20"/>
          </p:nvPr>
        </p:nvSpPr>
        <p:spPr>
          <a:xfrm rot="992895">
            <a:off x="2053473" y="-3502282"/>
            <a:ext cx="12841975" cy="12920343"/>
          </a:xfrm>
          <a:prstGeom prst="star5">
            <a:avLst/>
          </a:prstGeom>
          <a:solidFill>
            <a:schemeClr val="accent3">
              <a:lumMod val="60000"/>
              <a:lumOff val="40000"/>
            </a:schemeClr>
          </a:solidFill>
        </p:spPr>
        <p:txBody>
          <a:bodyPr/>
          <a:lstStyle>
            <a:lvl1pPr marL="0" marR="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tilføje et billede</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18-04-2024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sp>
        <p:nvSpPr>
          <p:cNvPr id="9" name="Titel 1">
            <a:extLst>
              <a:ext uri="{FF2B5EF4-FFF2-40B4-BE49-F238E27FC236}">
                <a16:creationId xmlns:a16="http://schemas.microsoft.com/office/drawing/2014/main" id="{8DB8C0E3-554F-564F-A58B-C39ACCD4CB79}"/>
              </a:ext>
            </a:extLst>
          </p:cNvPr>
          <p:cNvSpPr>
            <a:spLocks noGrp="1"/>
          </p:cNvSpPr>
          <p:nvPr>
            <p:ph type="title"/>
          </p:nvPr>
        </p:nvSpPr>
        <p:spPr>
          <a:xfrm>
            <a:off x="479425" y="441325"/>
            <a:ext cx="4160308" cy="1844675"/>
          </a:xfrm>
        </p:spPr>
        <p:txBody>
          <a:bodyPr/>
          <a:lstStyle>
            <a:lvl1pPr>
              <a:defRPr>
                <a:solidFill>
                  <a:schemeClr val="tx1"/>
                </a:solidFill>
              </a:defRPr>
            </a:lvl1pPr>
          </a:lstStyle>
          <a:p>
            <a:r>
              <a:rPr lang="da-DK"/>
              <a:t>Klik for at redigere i master</a:t>
            </a:r>
            <a:endParaRPr lang="da-DK" dirty="0"/>
          </a:p>
        </p:txBody>
      </p:sp>
      <p:pic>
        <p:nvPicPr>
          <p:cNvPr id="14" name="Picture 13">
            <a:extLst>
              <a:ext uri="{FF2B5EF4-FFF2-40B4-BE49-F238E27FC236}">
                <a16:creationId xmlns:a16="http://schemas.microsoft.com/office/drawing/2014/main" id="{E117E5C4-FD2B-5A41-A9BB-ABAA1F08C8D1}"/>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32644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t budskab m pladsholder til illustration">
    <p:bg>
      <p:bgPr>
        <a:solidFill>
          <a:schemeClr val="bg2">
            <a:lumMod val="95000"/>
          </a:schemeClr>
        </a:solid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B9D0047B-8B0D-7944-9325-68267095B4E2}"/>
              </a:ext>
            </a:extLst>
          </p:cNvPr>
          <p:cNvSpPr>
            <a:spLocks noGrp="1"/>
          </p:cNvSpPr>
          <p:nvPr>
            <p:ph type="pic" sz="quarter" idx="18" hasCustomPrompt="1"/>
          </p:nvPr>
        </p:nvSpPr>
        <p:spPr>
          <a:xfrm>
            <a:off x="5951538" y="0"/>
            <a:ext cx="6241662" cy="6858000"/>
          </a:xfrm>
          <a:noFill/>
        </p:spPr>
        <p:txBody>
          <a:bodyPr lIns="0"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a:t>
            </a:r>
            <a:br>
              <a:rPr lang="da-DK" dirty="0"/>
            </a:br>
            <a:r>
              <a:rPr lang="da-DK" dirty="0"/>
              <a:t>en illustration eller ved at trække og slippe </a:t>
            </a:r>
            <a:br>
              <a:rPr lang="da-DK" dirty="0"/>
            </a:br>
            <a:r>
              <a:rPr lang="da-DK" dirty="0"/>
              <a:t>illustrationen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p:txBody>
      </p:sp>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18-04-2024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9" name="Picture 8">
            <a:extLst>
              <a:ext uri="{FF2B5EF4-FFF2-40B4-BE49-F238E27FC236}">
                <a16:creationId xmlns:a16="http://schemas.microsoft.com/office/drawing/2014/main" id="{9A243E8C-21FD-DF46-A30F-89EBE2837CAB}"/>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3220213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Mørk Rød">
    <p:bg>
      <p:bgPr>
        <a:solidFill>
          <a:schemeClr val="accent1"/>
        </a:solidFill>
        <a:effectLst/>
      </p:bgPr>
    </p:bg>
    <p:spTree>
      <p:nvGrpSpPr>
        <p:cNvPr id="1" name=""/>
        <p:cNvGrpSpPr/>
        <p:nvPr/>
      </p:nvGrpSpPr>
      <p:grpSpPr>
        <a:xfrm>
          <a:off x="0" y="0"/>
          <a:ext cx="0" cy="0"/>
          <a:chOff x="0" y="0"/>
          <a:chExt cx="0" cy="0"/>
        </a:xfrm>
      </p:grpSpPr>
      <p:sp>
        <p:nvSpPr>
          <p:cNvPr id="28" name="Pladsholder til billede 12">
            <a:extLst>
              <a:ext uri="{FF2B5EF4-FFF2-40B4-BE49-F238E27FC236}">
                <a16:creationId xmlns:a16="http://schemas.microsoft.com/office/drawing/2014/main" id="{42E7B34F-D1FF-1B4B-A5CC-474316352238}"/>
              </a:ext>
            </a:extLst>
          </p:cNvPr>
          <p:cNvSpPr>
            <a:spLocks noGrp="1"/>
          </p:cNvSpPr>
          <p:nvPr>
            <p:ph type="pic" sz="quarter" idx="18" hasCustomPrompt="1"/>
          </p:nvPr>
        </p:nvSpPr>
        <p:spPr>
          <a:xfrm>
            <a:off x="-1200" y="0"/>
            <a:ext cx="12193200" cy="6858000"/>
          </a:xfrm>
          <a:noFill/>
        </p:spPr>
        <p:txBody>
          <a:bodyPr lIns="0" anchor="ctr">
            <a:normAutofit/>
          </a:bodyPr>
          <a:lstStyle>
            <a:lvl1pPr marL="0" indent="0" algn="ctr">
              <a:spcBef>
                <a:spcPts val="0"/>
              </a:spcBef>
              <a:buNone/>
              <a:defRPr sz="1000">
                <a:solidFill>
                  <a:schemeClr val="bg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18-04-2024</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bg1"/>
                </a:solidFill>
              </a:defRPr>
            </a:lvl1pPr>
          </a:lstStyle>
          <a:p>
            <a:r>
              <a:rPr lang="da-DK"/>
              <a:t>Klik for at redigere i master</a:t>
            </a:r>
            <a:endParaRPr lang="da-DK" dirty="0"/>
          </a:p>
        </p:txBody>
      </p:sp>
      <p:pic>
        <p:nvPicPr>
          <p:cNvPr id="11" name="Picture 10">
            <a:extLst>
              <a:ext uri="{FF2B5EF4-FFF2-40B4-BE49-F238E27FC236}">
                <a16:creationId xmlns:a16="http://schemas.microsoft.com/office/drawing/2014/main" id="{C74C724D-C7A9-7A44-9F3E-A5E958C23BA9}"/>
              </a:ext>
            </a:extLst>
          </p:cNvPr>
          <p:cNvPicPr>
            <a:picLocks noChangeAspect="1"/>
          </p:cNvPicPr>
          <p:nvPr userDrawn="1"/>
        </p:nvPicPr>
        <p:blipFill>
          <a:blip r:embed="rId2"/>
          <a:stretch>
            <a:fillRect/>
          </a:stretch>
        </p:blipFill>
        <p:spPr>
          <a:xfrm>
            <a:off x="10612133" y="5294997"/>
            <a:ext cx="1400395" cy="1400395"/>
          </a:xfrm>
          <a:prstGeom prst="rect">
            <a:avLst/>
          </a:prstGeom>
        </p:spPr>
      </p:pic>
    </p:spTree>
    <p:extLst>
      <p:ext uri="{BB962C8B-B14F-4D97-AF65-F5344CB8AC3E}">
        <p14:creationId xmlns:p14="http://schemas.microsoft.com/office/powerpoint/2010/main" val="3188709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Mandel">
    <p:bg>
      <p:bgPr>
        <a:solidFill>
          <a:schemeClr val="accent3"/>
        </a:solidFill>
        <a:effectLst/>
      </p:bgPr>
    </p:bg>
    <p:spTree>
      <p:nvGrpSpPr>
        <p:cNvPr id="1" name=""/>
        <p:cNvGrpSpPr/>
        <p:nvPr/>
      </p:nvGrpSpPr>
      <p:grpSpPr>
        <a:xfrm>
          <a:off x="0" y="0"/>
          <a:ext cx="0" cy="0"/>
          <a:chOff x="0" y="0"/>
          <a:chExt cx="0" cy="0"/>
        </a:xfrm>
      </p:grpSpPr>
      <p:sp>
        <p:nvSpPr>
          <p:cNvPr id="27" name="Pladsholder til billede 12">
            <a:extLst>
              <a:ext uri="{FF2B5EF4-FFF2-40B4-BE49-F238E27FC236}">
                <a16:creationId xmlns:a16="http://schemas.microsoft.com/office/drawing/2014/main" id="{E5529D51-FAD4-AF4C-BC75-04BA5D3BB986}"/>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18-04-2024</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i master</a:t>
            </a:r>
            <a:endParaRPr lang="da-DK" dirty="0"/>
          </a:p>
        </p:txBody>
      </p:sp>
      <p:pic>
        <p:nvPicPr>
          <p:cNvPr id="11" name="Picture 10">
            <a:extLst>
              <a:ext uri="{FF2B5EF4-FFF2-40B4-BE49-F238E27FC236}">
                <a16:creationId xmlns:a16="http://schemas.microsoft.com/office/drawing/2014/main" id="{72DA9CAC-046C-0041-B1EF-F879DEA39DD3}"/>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3969576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Akva">
    <p:bg>
      <p:bgPr>
        <a:solidFill>
          <a:schemeClr val="bg2">
            <a:lumMod val="95000"/>
          </a:schemeClr>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B42F9091-54B8-194C-B0E8-75294FDC5380}"/>
              </a:ext>
            </a:extLst>
          </p:cNvPr>
          <p:cNvSpPr>
            <a:spLocks noGrp="1"/>
          </p:cNvSpPr>
          <p:nvPr>
            <p:ph type="pic" sz="quarter" idx="18" hasCustomPrompt="1"/>
          </p:nvPr>
        </p:nvSpPr>
        <p:spPr>
          <a:xfrm>
            <a:off x="-120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18-04-2024</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B8CFEDC-EE5D-9B4A-B5C0-CD014817B217}"/>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i master</a:t>
            </a:r>
            <a:endParaRPr lang="da-DK" dirty="0"/>
          </a:p>
        </p:txBody>
      </p:sp>
      <p:pic>
        <p:nvPicPr>
          <p:cNvPr id="10" name="Picture 9">
            <a:extLst>
              <a:ext uri="{FF2B5EF4-FFF2-40B4-BE49-F238E27FC236}">
                <a16:creationId xmlns:a16="http://schemas.microsoft.com/office/drawing/2014/main" id="{130C6330-0381-1B40-BFEC-CC124EAA0DCF}"/>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3558091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7563429C-60EE-6F4D-BA00-E14E30182B1E}"/>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18-04-2024</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A3CF962-53B9-5D4A-997F-1F198FB96408}"/>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i master</a:t>
            </a:r>
            <a:endParaRPr lang="da-DK" dirty="0"/>
          </a:p>
        </p:txBody>
      </p:sp>
      <p:pic>
        <p:nvPicPr>
          <p:cNvPr id="10" name="Picture 9">
            <a:extLst>
              <a:ext uri="{FF2B5EF4-FFF2-40B4-BE49-F238E27FC236}">
                <a16:creationId xmlns:a16="http://schemas.microsoft.com/office/drawing/2014/main" id="{07DA0684-4076-A14F-9CBD-6AD6DF689F5B}"/>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1788381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slutn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E1FECF6A-0315-E14A-9DA1-F81E3DF7D4F1}"/>
              </a:ext>
            </a:extLst>
          </p:cNvPr>
          <p:cNvSpPr>
            <a:spLocks noGrp="1"/>
          </p:cNvSpPr>
          <p:nvPr>
            <p:ph type="title" hasCustomPrompt="1"/>
          </p:nvPr>
        </p:nvSpPr>
        <p:spPr>
          <a:xfrm>
            <a:off x="3682792" y="2318815"/>
            <a:ext cx="4826417" cy="2220371"/>
          </a:xfrm>
        </p:spPr>
        <p:txBody>
          <a:bodyPr anchor="ctr"/>
          <a:lstStyle>
            <a:lvl1pPr algn="ctr">
              <a:defRPr sz="4800">
                <a:solidFill>
                  <a:schemeClr val="bg1"/>
                </a:solidFill>
              </a:defRPr>
            </a:lvl1pPr>
          </a:lstStyle>
          <a:p>
            <a:r>
              <a:rPr lang="en-US" dirty="0"/>
              <a:t>Vi </a:t>
            </a:r>
            <a:r>
              <a:rPr lang="en-US" dirty="0" err="1"/>
              <a:t>vil</a:t>
            </a:r>
            <a:r>
              <a:rPr lang="en-US" dirty="0"/>
              <a:t> et liv</a:t>
            </a:r>
            <a:br>
              <a:rPr lang="en-US" dirty="0"/>
            </a:br>
            <a:r>
              <a:rPr lang="en-US" dirty="0" err="1"/>
              <a:t>uden</a:t>
            </a:r>
            <a:r>
              <a:rPr lang="en-US" dirty="0"/>
              <a:t> </a:t>
            </a:r>
            <a:r>
              <a:rPr lang="en-US" dirty="0" err="1"/>
              <a:t>kræft</a:t>
            </a:r>
            <a:endParaRPr lang="da-DK" dirty="0"/>
          </a:p>
        </p:txBody>
      </p:sp>
      <p:sp>
        <p:nvSpPr>
          <p:cNvPr id="12" name="TextBox 11">
            <a:extLst>
              <a:ext uri="{FF2B5EF4-FFF2-40B4-BE49-F238E27FC236}">
                <a16:creationId xmlns:a16="http://schemas.microsoft.com/office/drawing/2014/main" id="{4326BD7C-91EC-AC41-88E4-75D2B91B563F}"/>
              </a:ext>
            </a:extLst>
          </p:cNvPr>
          <p:cNvSpPr txBox="1"/>
          <p:nvPr userDrawn="1"/>
        </p:nvSpPr>
        <p:spPr>
          <a:xfrm>
            <a:off x="391088" y="6186668"/>
            <a:ext cx="2817628" cy="400110"/>
          </a:xfrm>
          <a:prstGeom prst="rect">
            <a:avLst/>
          </a:prstGeom>
          <a:noFill/>
        </p:spPr>
        <p:txBody>
          <a:bodyPr wrap="square" rtlCol="0">
            <a:spAutoFit/>
          </a:bodyPr>
          <a:lstStyle/>
          <a:p>
            <a:r>
              <a:rPr lang="da-DK" sz="2000" dirty="0">
                <a:solidFill>
                  <a:schemeClr val="bg1"/>
                </a:solidFill>
                <a:latin typeface="+mj-lt"/>
              </a:rPr>
              <a:t>Stafet For Livet</a:t>
            </a:r>
          </a:p>
        </p:txBody>
      </p:sp>
      <p:pic>
        <p:nvPicPr>
          <p:cNvPr id="13" name="Picture 12">
            <a:extLst>
              <a:ext uri="{FF2B5EF4-FFF2-40B4-BE49-F238E27FC236}">
                <a16:creationId xmlns:a16="http://schemas.microsoft.com/office/drawing/2014/main" id="{F0E605FC-3604-4642-A2C2-A1B240B49E11}"/>
              </a:ext>
            </a:extLst>
          </p:cNvPr>
          <p:cNvPicPr>
            <a:picLocks noChangeAspect="1"/>
          </p:cNvPicPr>
          <p:nvPr userDrawn="1"/>
        </p:nvPicPr>
        <p:blipFill>
          <a:blip r:embed="rId3"/>
          <a:stretch>
            <a:fillRect/>
          </a:stretch>
        </p:blipFill>
        <p:spPr>
          <a:xfrm>
            <a:off x="10612133" y="5294997"/>
            <a:ext cx="1400395" cy="1400395"/>
          </a:xfrm>
          <a:prstGeom prst="rect">
            <a:avLst/>
          </a:prstGeom>
        </p:spPr>
      </p:pic>
    </p:spTree>
    <p:extLst>
      <p:ext uri="{BB962C8B-B14F-4D97-AF65-F5344CB8AC3E}">
        <p14:creationId xmlns:p14="http://schemas.microsoft.com/office/powerpoint/2010/main" val="297439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Afslutning slide">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6141FB-4AB4-6E46-9B32-8085FAD64103}"/>
              </a:ext>
            </a:extLst>
          </p:cNvPr>
          <p:cNvPicPr>
            <a:picLocks noChangeAspect="1"/>
          </p:cNvPicPr>
          <p:nvPr userDrawn="1"/>
        </p:nvPicPr>
        <p:blipFill>
          <a:blip r:embed="rId2"/>
          <a:stretch>
            <a:fillRect/>
          </a:stretch>
        </p:blipFill>
        <p:spPr>
          <a:xfrm flipH="1">
            <a:off x="12506" y="0"/>
            <a:ext cx="12185650" cy="6858000"/>
          </a:xfrm>
          <a:prstGeom prst="rect">
            <a:avLst/>
          </a:prstGeom>
        </p:spPr>
      </p:pic>
      <p:sp>
        <p:nvSpPr>
          <p:cNvPr id="11" name="Titel 1">
            <a:extLst>
              <a:ext uri="{FF2B5EF4-FFF2-40B4-BE49-F238E27FC236}">
                <a16:creationId xmlns:a16="http://schemas.microsoft.com/office/drawing/2014/main" id="{E1FECF6A-0315-E14A-9DA1-F81E3DF7D4F1}"/>
              </a:ext>
            </a:extLst>
          </p:cNvPr>
          <p:cNvSpPr>
            <a:spLocks noGrp="1"/>
          </p:cNvSpPr>
          <p:nvPr>
            <p:ph type="title" hasCustomPrompt="1"/>
          </p:nvPr>
        </p:nvSpPr>
        <p:spPr>
          <a:xfrm>
            <a:off x="3682792" y="2318815"/>
            <a:ext cx="4826417" cy="2220371"/>
          </a:xfrm>
        </p:spPr>
        <p:txBody>
          <a:bodyPr anchor="ctr"/>
          <a:lstStyle>
            <a:lvl1pPr algn="ctr">
              <a:defRPr sz="4800">
                <a:solidFill>
                  <a:schemeClr val="tx1"/>
                </a:solidFill>
              </a:defRPr>
            </a:lvl1pPr>
          </a:lstStyle>
          <a:p>
            <a:r>
              <a:rPr lang="en-US" dirty="0"/>
              <a:t>Vi </a:t>
            </a:r>
            <a:r>
              <a:rPr lang="en-US" dirty="0" err="1"/>
              <a:t>vil</a:t>
            </a:r>
            <a:r>
              <a:rPr lang="en-US" dirty="0"/>
              <a:t> et liv</a:t>
            </a:r>
            <a:br>
              <a:rPr lang="en-US" dirty="0"/>
            </a:br>
            <a:r>
              <a:rPr lang="en-US" dirty="0" err="1"/>
              <a:t>uden</a:t>
            </a:r>
            <a:r>
              <a:rPr lang="en-US" dirty="0"/>
              <a:t> </a:t>
            </a:r>
            <a:r>
              <a:rPr lang="en-US" dirty="0" err="1"/>
              <a:t>kræft</a:t>
            </a:r>
            <a:endParaRPr lang="da-DK" dirty="0"/>
          </a:p>
        </p:txBody>
      </p:sp>
      <p:sp>
        <p:nvSpPr>
          <p:cNvPr id="12" name="TextBox 11">
            <a:extLst>
              <a:ext uri="{FF2B5EF4-FFF2-40B4-BE49-F238E27FC236}">
                <a16:creationId xmlns:a16="http://schemas.microsoft.com/office/drawing/2014/main" id="{4326BD7C-91EC-AC41-88E4-75D2B91B563F}"/>
              </a:ext>
            </a:extLst>
          </p:cNvPr>
          <p:cNvSpPr txBox="1"/>
          <p:nvPr userDrawn="1"/>
        </p:nvSpPr>
        <p:spPr>
          <a:xfrm>
            <a:off x="391088" y="6186668"/>
            <a:ext cx="2817628" cy="400110"/>
          </a:xfrm>
          <a:prstGeom prst="rect">
            <a:avLst/>
          </a:prstGeom>
          <a:noFill/>
        </p:spPr>
        <p:txBody>
          <a:bodyPr wrap="square" rtlCol="0">
            <a:spAutoFit/>
          </a:bodyPr>
          <a:lstStyle/>
          <a:p>
            <a:r>
              <a:rPr lang="da-DK" sz="2000" dirty="0">
                <a:solidFill>
                  <a:schemeClr val="tx1"/>
                </a:solidFill>
                <a:latin typeface="+mj-lt"/>
              </a:rPr>
              <a:t>Stafet For Livet</a:t>
            </a:r>
          </a:p>
        </p:txBody>
      </p:sp>
      <p:pic>
        <p:nvPicPr>
          <p:cNvPr id="6" name="Picture 5">
            <a:extLst>
              <a:ext uri="{FF2B5EF4-FFF2-40B4-BE49-F238E27FC236}">
                <a16:creationId xmlns:a16="http://schemas.microsoft.com/office/drawing/2014/main" id="{466A4962-97CD-994E-9C00-83B2EE7BDF6A}"/>
              </a:ext>
            </a:extLst>
          </p:cNvPr>
          <p:cNvPicPr>
            <a:picLocks noChangeAspect="1"/>
          </p:cNvPicPr>
          <p:nvPr userDrawn="1"/>
        </p:nvPicPr>
        <p:blipFill>
          <a:blip r:embed="rId3"/>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1248675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Afslutn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E1FECF6A-0315-E14A-9DA1-F81E3DF7D4F1}"/>
              </a:ext>
            </a:extLst>
          </p:cNvPr>
          <p:cNvSpPr>
            <a:spLocks noGrp="1"/>
          </p:cNvSpPr>
          <p:nvPr>
            <p:ph type="title" hasCustomPrompt="1"/>
          </p:nvPr>
        </p:nvSpPr>
        <p:spPr>
          <a:xfrm>
            <a:off x="3682792" y="2318815"/>
            <a:ext cx="4826417" cy="2220371"/>
          </a:xfrm>
        </p:spPr>
        <p:txBody>
          <a:bodyPr anchor="ctr"/>
          <a:lstStyle>
            <a:lvl1pPr algn="ctr">
              <a:defRPr sz="4800">
                <a:solidFill>
                  <a:schemeClr val="tx1"/>
                </a:solidFill>
              </a:defRPr>
            </a:lvl1pPr>
          </a:lstStyle>
          <a:p>
            <a:r>
              <a:rPr lang="en-US" dirty="0"/>
              <a:t>Vi </a:t>
            </a:r>
            <a:r>
              <a:rPr lang="en-US" dirty="0" err="1"/>
              <a:t>vil</a:t>
            </a:r>
            <a:r>
              <a:rPr lang="en-US" dirty="0"/>
              <a:t> et liv</a:t>
            </a:r>
            <a:br>
              <a:rPr lang="en-US" dirty="0"/>
            </a:br>
            <a:r>
              <a:rPr lang="en-US" dirty="0" err="1"/>
              <a:t>uden</a:t>
            </a:r>
            <a:r>
              <a:rPr lang="en-US" dirty="0"/>
              <a:t> </a:t>
            </a:r>
            <a:r>
              <a:rPr lang="en-US" dirty="0" err="1"/>
              <a:t>kræft</a:t>
            </a:r>
            <a:endParaRPr lang="da-DK" dirty="0"/>
          </a:p>
        </p:txBody>
      </p:sp>
      <p:sp>
        <p:nvSpPr>
          <p:cNvPr id="12" name="TextBox 11">
            <a:extLst>
              <a:ext uri="{FF2B5EF4-FFF2-40B4-BE49-F238E27FC236}">
                <a16:creationId xmlns:a16="http://schemas.microsoft.com/office/drawing/2014/main" id="{4326BD7C-91EC-AC41-88E4-75D2B91B563F}"/>
              </a:ext>
            </a:extLst>
          </p:cNvPr>
          <p:cNvSpPr txBox="1"/>
          <p:nvPr userDrawn="1"/>
        </p:nvSpPr>
        <p:spPr>
          <a:xfrm>
            <a:off x="391088" y="6186668"/>
            <a:ext cx="2817628" cy="400110"/>
          </a:xfrm>
          <a:prstGeom prst="rect">
            <a:avLst/>
          </a:prstGeom>
          <a:noFill/>
        </p:spPr>
        <p:txBody>
          <a:bodyPr wrap="square" rtlCol="0">
            <a:spAutoFit/>
          </a:bodyPr>
          <a:lstStyle/>
          <a:p>
            <a:r>
              <a:rPr lang="da-DK" sz="2000" dirty="0">
                <a:solidFill>
                  <a:schemeClr val="tx1"/>
                </a:solidFill>
                <a:latin typeface="+mj-lt"/>
              </a:rPr>
              <a:t>Stafet For Livet</a:t>
            </a:r>
          </a:p>
        </p:txBody>
      </p:sp>
      <p:pic>
        <p:nvPicPr>
          <p:cNvPr id="6" name="Picture 5">
            <a:extLst>
              <a:ext uri="{FF2B5EF4-FFF2-40B4-BE49-F238E27FC236}">
                <a16:creationId xmlns:a16="http://schemas.microsoft.com/office/drawing/2014/main" id="{466A4962-97CD-994E-9C00-83B2EE7BDF6A}"/>
              </a:ext>
            </a:extLst>
          </p:cNvPr>
          <p:cNvPicPr>
            <a:picLocks noChangeAspect="1"/>
          </p:cNvPicPr>
          <p:nvPr userDrawn="1"/>
        </p:nvPicPr>
        <p:blipFill>
          <a:blip r:embed="rId3"/>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412122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orside m låst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E8DCDE5-FC5C-1042-B6D0-1C59661F9026}"/>
              </a:ext>
            </a:extLst>
          </p:cNvPr>
          <p:cNvSpPr txBox="1"/>
          <p:nvPr userDrawn="1"/>
        </p:nvSpPr>
        <p:spPr>
          <a:xfrm>
            <a:off x="391088" y="6186668"/>
            <a:ext cx="2817628" cy="400110"/>
          </a:xfrm>
          <a:prstGeom prst="rect">
            <a:avLst/>
          </a:prstGeom>
          <a:noFill/>
        </p:spPr>
        <p:txBody>
          <a:bodyPr wrap="square" rtlCol="0">
            <a:spAutoFit/>
          </a:bodyPr>
          <a:lstStyle/>
          <a:p>
            <a:r>
              <a:rPr lang="da-DK" sz="2000" dirty="0">
                <a:solidFill>
                  <a:schemeClr val="tx1"/>
                </a:solidFill>
                <a:latin typeface="+mj-lt"/>
              </a:rPr>
              <a:t>Stafet For Livet</a:t>
            </a:r>
          </a:p>
        </p:txBody>
      </p:sp>
      <p:pic>
        <p:nvPicPr>
          <p:cNvPr id="10" name="Picture 9">
            <a:extLst>
              <a:ext uri="{FF2B5EF4-FFF2-40B4-BE49-F238E27FC236}">
                <a16:creationId xmlns:a16="http://schemas.microsoft.com/office/drawing/2014/main" id="{E48DB020-117B-244F-B83A-6A540C99C3FD}"/>
              </a:ext>
            </a:extLst>
          </p:cNvPr>
          <p:cNvPicPr>
            <a:picLocks noChangeAspect="1"/>
          </p:cNvPicPr>
          <p:nvPr userDrawn="1"/>
        </p:nvPicPr>
        <p:blipFill>
          <a:blip r:embed="rId3"/>
          <a:stretch>
            <a:fillRect/>
          </a:stretch>
        </p:blipFill>
        <p:spPr>
          <a:xfrm>
            <a:off x="10599433" y="5282796"/>
            <a:ext cx="1415771" cy="1415771"/>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sz="120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i master</a:t>
            </a:r>
            <a:endParaRPr lang="da-DK" dirty="0"/>
          </a:p>
        </p:txBody>
      </p:sp>
    </p:spTree>
    <p:extLst>
      <p:ext uri="{BB962C8B-B14F-4D97-AF65-F5344CB8AC3E}">
        <p14:creationId xmlns:p14="http://schemas.microsoft.com/office/powerpoint/2010/main" val="410615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holds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endParaRPr lang="da-DK" dirty="0"/>
          </a:p>
        </p:txBody>
      </p:sp>
      <p:sp>
        <p:nvSpPr>
          <p:cNvPr id="3" name="Pladsholder til indhold 2">
            <a:extLst>
              <a:ext uri="{FF2B5EF4-FFF2-40B4-BE49-F238E27FC236}">
                <a16:creationId xmlns:a16="http://schemas.microsoft.com/office/drawing/2014/main" id="{2C7A9D76-9BB2-024B-B235-03196D05C4C9}"/>
              </a:ext>
            </a:extLst>
          </p:cNvPr>
          <p:cNvSpPr>
            <a:spLocks noGrp="1"/>
          </p:cNvSpPr>
          <p:nvPr>
            <p:ph idx="1"/>
          </p:nvPr>
        </p:nvSpPr>
        <p:spPr>
          <a:xfrm>
            <a:off x="479425" y="1608881"/>
            <a:ext cx="11233150" cy="3748046"/>
          </a:xfrm>
        </p:spPr>
        <p:txBody>
          <a:bodyPr>
            <a:normAutofit/>
          </a:bodyPr>
          <a:lstStyle>
            <a:lvl1pPr>
              <a:defRPr sz="1600"/>
            </a:lvl1pPr>
            <a:lvl2pPr>
              <a:defRPr sz="1500"/>
            </a:lvl2pPr>
            <a:lvl3pPr>
              <a:defRPr sz="1400"/>
            </a:lvl3pPr>
            <a:lvl4pPr>
              <a:defRPr sz="1400"/>
            </a:lvl4pPr>
            <a:lvl5pPr>
              <a:defRPr sz="14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18-04-2024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pic>
        <p:nvPicPr>
          <p:cNvPr id="12" name="Picture 11">
            <a:extLst>
              <a:ext uri="{FF2B5EF4-FFF2-40B4-BE49-F238E27FC236}">
                <a16:creationId xmlns:a16="http://schemas.microsoft.com/office/drawing/2014/main" id="{57AECF6B-69D9-494E-8277-C62628C0AB7F}"/>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274217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holds slide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lvl1pPr>
              <a:defRPr>
                <a:solidFill>
                  <a:schemeClr val="tx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18-04-2024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F8214544-7189-1D4F-8F02-562ED205FB07}"/>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9" name="Pladsholder til indhold 8">
            <a:extLst>
              <a:ext uri="{FF2B5EF4-FFF2-40B4-BE49-F238E27FC236}">
                <a16:creationId xmlns:a16="http://schemas.microsoft.com/office/drawing/2014/main" id="{D8C97264-2727-AF4C-BD51-FDC5B7F1E940}"/>
              </a:ext>
            </a:extLst>
          </p:cNvPr>
          <p:cNvSpPr>
            <a:spLocks noGrp="1"/>
          </p:cNvSpPr>
          <p:nvPr>
            <p:ph sz="quarter" idx="17"/>
          </p:nvPr>
        </p:nvSpPr>
        <p:spPr>
          <a:xfrm>
            <a:off x="479425" y="1608138"/>
            <a:ext cx="5472113" cy="3699496"/>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indhold 13">
            <a:extLst>
              <a:ext uri="{FF2B5EF4-FFF2-40B4-BE49-F238E27FC236}">
                <a16:creationId xmlns:a16="http://schemas.microsoft.com/office/drawing/2014/main" id="{DB1F3889-93C5-7049-AD72-EB1E4B1FBB14}"/>
              </a:ext>
            </a:extLst>
          </p:cNvPr>
          <p:cNvSpPr>
            <a:spLocks noGrp="1"/>
          </p:cNvSpPr>
          <p:nvPr>
            <p:ph sz="quarter" idx="18"/>
          </p:nvPr>
        </p:nvSpPr>
        <p:spPr>
          <a:xfrm>
            <a:off x="6240463" y="1608879"/>
            <a:ext cx="5468400" cy="3699496"/>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13" name="Picture 12">
            <a:extLst>
              <a:ext uri="{FF2B5EF4-FFF2-40B4-BE49-F238E27FC236}">
                <a16:creationId xmlns:a16="http://schemas.microsoft.com/office/drawing/2014/main" id="{A41B6E51-0D63-0642-9DC9-F3CE2AFC3B16}"/>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1814763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s slide - m bredt billede til høj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18-04-2024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6240463" y="0"/>
            <a:ext cx="5951537"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9" name="Titel 1">
            <a:extLst>
              <a:ext uri="{FF2B5EF4-FFF2-40B4-BE49-F238E27FC236}">
                <a16:creationId xmlns:a16="http://schemas.microsoft.com/office/drawing/2014/main" id="{D9EEDD9A-FD01-2D4B-9EDC-959CD4AB4197}"/>
              </a:ext>
            </a:extLst>
          </p:cNvPr>
          <p:cNvSpPr>
            <a:spLocks noGrp="1"/>
          </p:cNvSpPr>
          <p:nvPr>
            <p:ph type="title"/>
          </p:nvPr>
        </p:nvSpPr>
        <p:spPr>
          <a:xfrm>
            <a:off x="479425" y="441325"/>
            <a:ext cx="5472113" cy="829335"/>
          </a:xfrm>
        </p:spPr>
        <p:txBody>
          <a:bodyPr/>
          <a:lstStyle/>
          <a:p>
            <a:r>
              <a:rPr lang="da-DK"/>
              <a:t>Klik for at redigere i master</a:t>
            </a:r>
            <a:endParaRPr lang="da-DK" dirty="0"/>
          </a:p>
        </p:txBody>
      </p:sp>
      <p:sp>
        <p:nvSpPr>
          <p:cNvPr id="10" name="Pladsholder til tekst 15">
            <a:extLst>
              <a:ext uri="{FF2B5EF4-FFF2-40B4-BE49-F238E27FC236}">
                <a16:creationId xmlns:a16="http://schemas.microsoft.com/office/drawing/2014/main" id="{0EB7A01A-1A7E-CE46-A269-7356E6B26DFF}"/>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1" name="Pladsholder til indhold 2">
            <a:extLst>
              <a:ext uri="{FF2B5EF4-FFF2-40B4-BE49-F238E27FC236}">
                <a16:creationId xmlns:a16="http://schemas.microsoft.com/office/drawing/2014/main" id="{D4FAB571-C4C7-ED40-AD12-A21465029C8B}"/>
              </a:ext>
            </a:extLst>
          </p:cNvPr>
          <p:cNvSpPr>
            <a:spLocks noGrp="1"/>
          </p:cNvSpPr>
          <p:nvPr>
            <p:ph idx="1"/>
          </p:nvPr>
        </p:nvSpPr>
        <p:spPr>
          <a:xfrm>
            <a:off x="1356753" y="3072853"/>
            <a:ext cx="3717457" cy="2057288"/>
          </a:xfrm>
        </p:spPr>
        <p:txBody>
          <a:bodyPr>
            <a:normAutofit/>
          </a:bodyPr>
          <a:lstStyle>
            <a:lvl1pPr>
              <a:defRPr sz="1600"/>
            </a:lvl1pPr>
          </a:lstStyle>
          <a:p>
            <a:pPr lvl="0"/>
            <a:r>
              <a:rPr lang="da-DK"/>
              <a:t>Rediger typografien i masterens</a:t>
            </a:r>
          </a:p>
        </p:txBody>
      </p:sp>
      <p:pic>
        <p:nvPicPr>
          <p:cNvPr id="15" name="Picture 14">
            <a:extLst>
              <a:ext uri="{FF2B5EF4-FFF2-40B4-BE49-F238E27FC236}">
                <a16:creationId xmlns:a16="http://schemas.microsoft.com/office/drawing/2014/main" id="{A7395822-8BF3-8B44-AFEB-2FBE5835028F}"/>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271828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s slide - m smalt billede til høj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479425" y="441325"/>
            <a:ext cx="8054975" cy="829335"/>
          </a:xfrm>
        </p:spPr>
        <p:txBody>
          <a:body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18-04-2024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546F2B31-84EA-CE43-ACB5-AC7C8D9C6A45}"/>
              </a:ext>
            </a:extLst>
          </p:cNvPr>
          <p:cNvSpPr>
            <a:spLocks noGrp="1"/>
          </p:cNvSpPr>
          <p:nvPr>
            <p:ph type="body" sz="quarter" idx="14" hasCustomPrompt="1"/>
          </p:nvPr>
        </p:nvSpPr>
        <p:spPr>
          <a:xfrm>
            <a:off x="1757548" y="1805049"/>
            <a:ext cx="5522026" cy="950026"/>
          </a:xfrm>
        </p:spPr>
        <p:txBody>
          <a:bodyPr anchor="b">
            <a:norm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r>
              <a:rPr lang="da-DK" dirty="0"/>
              <a:t>, </a:t>
            </a:r>
            <a:r>
              <a:rPr lang="da-DK" dirty="0" err="1"/>
              <a:t>tellus</a:t>
            </a:r>
            <a:r>
              <a:rPr lang="da-DK" dirty="0"/>
              <a:t> </a:t>
            </a:r>
            <a:r>
              <a:rPr lang="da-DK" dirty="0" err="1"/>
              <a:t>aliquam</a:t>
            </a:r>
            <a:r>
              <a:rPr lang="da-DK" dirty="0"/>
              <a:t> </a:t>
            </a:r>
            <a:r>
              <a:rPr lang="da-DK" dirty="0" err="1"/>
              <a:t>blandit</a:t>
            </a:r>
            <a:r>
              <a:rPr lang="da-DK" dirty="0"/>
              <a:t> </a:t>
            </a:r>
            <a:r>
              <a:rPr lang="da-DK" dirty="0" err="1"/>
              <a:t>sapien</a:t>
            </a:r>
            <a:r>
              <a:rPr lang="da-DK" dirty="0"/>
              <a:t> nec </a:t>
            </a:r>
            <a:r>
              <a:rPr lang="da-DK" dirty="0" err="1"/>
              <a:t>aptent</a:t>
            </a:r>
            <a:r>
              <a:rPr lang="da-DK" dirty="0"/>
              <a:t> </a:t>
            </a:r>
            <a:r>
              <a:rPr lang="da-DK" dirty="0" err="1"/>
              <a:t>cras</a:t>
            </a:r>
            <a:r>
              <a:rPr lang="da-DK" dirty="0"/>
              <a:t>, </a:t>
            </a:r>
            <a:r>
              <a:rPr lang="da-DK" dirty="0" err="1"/>
              <a:t>egestas</a:t>
            </a:r>
            <a:r>
              <a:rPr lang="da-DK" dirty="0"/>
              <a:t> vivamus.</a:t>
            </a:r>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884400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9" name="Pladsholder til indhold 2">
            <a:extLst>
              <a:ext uri="{FF2B5EF4-FFF2-40B4-BE49-F238E27FC236}">
                <a16:creationId xmlns:a16="http://schemas.microsoft.com/office/drawing/2014/main" id="{239499D4-4649-1F49-B43D-A643803D15A7}"/>
              </a:ext>
            </a:extLst>
          </p:cNvPr>
          <p:cNvSpPr>
            <a:spLocks noGrp="1"/>
          </p:cNvSpPr>
          <p:nvPr>
            <p:ph idx="1"/>
          </p:nvPr>
        </p:nvSpPr>
        <p:spPr>
          <a:xfrm>
            <a:off x="1770856" y="3072852"/>
            <a:ext cx="5472113" cy="2045413"/>
          </a:xfrm>
        </p:spPr>
        <p:txBody>
          <a:bodyPr>
            <a:normAutofit/>
          </a:bodyPr>
          <a:lstStyle>
            <a:lvl1pPr>
              <a:defRPr sz="1600"/>
            </a:lvl1pPr>
          </a:lstStyle>
          <a:p>
            <a:pPr lvl="0"/>
            <a:r>
              <a:rPr lang="da-DK"/>
              <a:t>Rediger typografien i masterens</a:t>
            </a:r>
          </a:p>
        </p:txBody>
      </p:sp>
      <p:pic>
        <p:nvPicPr>
          <p:cNvPr id="16" name="Picture 15">
            <a:extLst>
              <a:ext uri="{FF2B5EF4-FFF2-40B4-BE49-F238E27FC236}">
                <a16:creationId xmlns:a16="http://schemas.microsoft.com/office/drawing/2014/main" id="{A8454AAB-BC60-6F41-8C21-141B376A7B33}"/>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60992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s slide - m 4 kolonner + iko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18-04-2024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3683000"/>
            <a:ext cx="2376000" cy="1599796"/>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endParaRPr lang="da-DK" dirty="0"/>
          </a:p>
        </p:txBody>
      </p:sp>
      <p:sp>
        <p:nvSpPr>
          <p:cNvPr id="14" name="Pladsholder til billede 12">
            <a:extLst>
              <a:ext uri="{FF2B5EF4-FFF2-40B4-BE49-F238E27FC236}">
                <a16:creationId xmlns:a16="http://schemas.microsoft.com/office/drawing/2014/main" id="{8B48B086-580A-6B45-86DD-76D5818E1FC2}"/>
              </a:ext>
            </a:extLst>
          </p:cNvPr>
          <p:cNvSpPr>
            <a:spLocks noGrp="1"/>
          </p:cNvSpPr>
          <p:nvPr>
            <p:ph type="pic" sz="quarter" idx="20" hasCustomPrompt="1"/>
          </p:nvPr>
        </p:nvSpPr>
        <p:spPr>
          <a:xfrm>
            <a:off x="3899808"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3683000"/>
            <a:ext cx="2376000" cy="1599796"/>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p>
        </p:txBody>
      </p:sp>
      <p:sp>
        <p:nvSpPr>
          <p:cNvPr id="20" name="Pladsholder til billede 12">
            <a:extLst>
              <a:ext uri="{FF2B5EF4-FFF2-40B4-BE49-F238E27FC236}">
                <a16:creationId xmlns:a16="http://schemas.microsoft.com/office/drawing/2014/main" id="{274AFFEC-239E-2C47-9AD5-121548770BDF}"/>
              </a:ext>
            </a:extLst>
          </p:cNvPr>
          <p:cNvSpPr>
            <a:spLocks noGrp="1"/>
          </p:cNvSpPr>
          <p:nvPr>
            <p:ph type="pic" sz="quarter" idx="23" hasCustomPrompt="1"/>
          </p:nvPr>
        </p:nvSpPr>
        <p:spPr>
          <a:xfrm>
            <a:off x="947425"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3683000"/>
            <a:ext cx="2376000" cy="1599796"/>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p>
        </p:txBody>
      </p:sp>
      <p:sp>
        <p:nvSpPr>
          <p:cNvPr id="23" name="Pladsholder til billede 12">
            <a:extLst>
              <a:ext uri="{FF2B5EF4-FFF2-40B4-BE49-F238E27FC236}">
                <a16:creationId xmlns:a16="http://schemas.microsoft.com/office/drawing/2014/main" id="{223A695A-EE7A-5B46-87B0-E74B20C2A8FE}"/>
              </a:ext>
            </a:extLst>
          </p:cNvPr>
          <p:cNvSpPr>
            <a:spLocks noGrp="1"/>
          </p:cNvSpPr>
          <p:nvPr>
            <p:ph type="pic" sz="quarter" idx="26" hasCustomPrompt="1"/>
          </p:nvPr>
        </p:nvSpPr>
        <p:spPr>
          <a:xfrm>
            <a:off x="9804575"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3683000"/>
            <a:ext cx="2376000" cy="1599796"/>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endParaRPr lang="da-DK" dirty="0"/>
          </a:p>
        </p:txBody>
      </p:sp>
      <p:sp>
        <p:nvSpPr>
          <p:cNvPr id="26" name="Pladsholder til billede 12">
            <a:extLst>
              <a:ext uri="{FF2B5EF4-FFF2-40B4-BE49-F238E27FC236}">
                <a16:creationId xmlns:a16="http://schemas.microsoft.com/office/drawing/2014/main" id="{4DFF36BA-D2C7-5E4B-B6D3-7A0FCB102375}"/>
              </a:ext>
            </a:extLst>
          </p:cNvPr>
          <p:cNvSpPr>
            <a:spLocks noGrp="1"/>
          </p:cNvSpPr>
          <p:nvPr>
            <p:ph type="pic" sz="quarter" idx="29" hasCustomPrompt="1"/>
          </p:nvPr>
        </p:nvSpPr>
        <p:spPr>
          <a:xfrm>
            <a:off x="6852191"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29" name="Picture 28">
            <a:extLst>
              <a:ext uri="{FF2B5EF4-FFF2-40B4-BE49-F238E27FC236}">
                <a16:creationId xmlns:a16="http://schemas.microsoft.com/office/drawing/2014/main" id="{16E9C013-0513-D545-9134-0499C6CA73AF}"/>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147013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holds slide - m bredt billede til venstre">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0" y="0"/>
            <a:ext cx="5951537"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18-04-2024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9" name="Titel 1">
            <a:extLst>
              <a:ext uri="{FF2B5EF4-FFF2-40B4-BE49-F238E27FC236}">
                <a16:creationId xmlns:a16="http://schemas.microsoft.com/office/drawing/2014/main" id="{C00F819E-378D-384C-ADB3-44FB235954BE}"/>
              </a:ext>
            </a:extLst>
          </p:cNvPr>
          <p:cNvSpPr>
            <a:spLocks noGrp="1"/>
          </p:cNvSpPr>
          <p:nvPr>
            <p:ph type="title"/>
          </p:nvPr>
        </p:nvSpPr>
        <p:spPr>
          <a:xfrm>
            <a:off x="6240462" y="441325"/>
            <a:ext cx="5472113" cy="829335"/>
          </a:xfrm>
        </p:spPr>
        <p:txBody>
          <a:bodyPr/>
          <a:lstStyle/>
          <a:p>
            <a:r>
              <a:rPr lang="da-DK"/>
              <a:t>Klik for at redigere i master</a:t>
            </a:r>
            <a:endParaRPr lang="da-DK" dirty="0"/>
          </a:p>
        </p:txBody>
      </p:sp>
      <p:sp>
        <p:nvSpPr>
          <p:cNvPr id="10" name="Pladsholder til tekst 15">
            <a:extLst>
              <a:ext uri="{FF2B5EF4-FFF2-40B4-BE49-F238E27FC236}">
                <a16:creationId xmlns:a16="http://schemas.microsoft.com/office/drawing/2014/main" id="{F2AD936D-63B6-DD48-9167-735D1BEF01CA}"/>
              </a:ext>
            </a:extLst>
          </p:cNvPr>
          <p:cNvSpPr>
            <a:spLocks noGrp="1"/>
          </p:cNvSpPr>
          <p:nvPr>
            <p:ph type="body" sz="quarter" idx="18" hasCustomPrompt="1"/>
          </p:nvPr>
        </p:nvSpPr>
        <p:spPr>
          <a:xfrm>
            <a:off x="7100836"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1" name="Pladsholder til indhold 2">
            <a:extLst>
              <a:ext uri="{FF2B5EF4-FFF2-40B4-BE49-F238E27FC236}">
                <a16:creationId xmlns:a16="http://schemas.microsoft.com/office/drawing/2014/main" id="{2EE8F06C-5C45-1843-B235-69B5C9098A38}"/>
              </a:ext>
            </a:extLst>
          </p:cNvPr>
          <p:cNvSpPr>
            <a:spLocks noGrp="1"/>
          </p:cNvSpPr>
          <p:nvPr>
            <p:ph idx="1"/>
          </p:nvPr>
        </p:nvSpPr>
        <p:spPr>
          <a:xfrm>
            <a:off x="7117790" y="3072853"/>
            <a:ext cx="3717457" cy="2057288"/>
          </a:xfrm>
        </p:spPr>
        <p:txBody>
          <a:bodyPr>
            <a:normAutofit/>
          </a:bodyPr>
          <a:lstStyle>
            <a:lvl1pPr>
              <a:defRPr sz="1600"/>
            </a:lvl1pPr>
          </a:lstStyle>
          <a:p>
            <a:pPr lvl="0"/>
            <a:r>
              <a:rPr lang="da-DK"/>
              <a:t>Rediger typografien i masterens</a:t>
            </a:r>
          </a:p>
        </p:txBody>
      </p:sp>
      <p:pic>
        <p:nvPicPr>
          <p:cNvPr id="14" name="Picture 13">
            <a:extLst>
              <a:ext uri="{FF2B5EF4-FFF2-40B4-BE49-F238E27FC236}">
                <a16:creationId xmlns:a16="http://schemas.microsoft.com/office/drawing/2014/main" id="{0DB1FDC1-17CE-7744-A51E-0C8E833A056D}"/>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102689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EBD1B5-49B2-C24A-A6F4-E70F77648BE4}"/>
              </a:ext>
            </a:extLst>
          </p:cNvPr>
          <p:cNvSpPr>
            <a:spLocks noGrp="1"/>
          </p:cNvSpPr>
          <p:nvPr>
            <p:ph type="title"/>
          </p:nvPr>
        </p:nvSpPr>
        <p:spPr>
          <a:xfrm>
            <a:off x="479425" y="441325"/>
            <a:ext cx="11233150" cy="511175"/>
          </a:xfrm>
          <a:prstGeom prst="rect">
            <a:avLst/>
          </a:prstGeom>
        </p:spPr>
        <p:txBody>
          <a:bodyPr vert="horz" lIns="0" tIns="0" rIns="0" bIns="0" rtlCol="0" anchor="t"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26D6016B-F0B4-994F-997B-1E0787162A42}"/>
              </a:ext>
            </a:extLst>
          </p:cNvPr>
          <p:cNvSpPr>
            <a:spLocks noGrp="1"/>
          </p:cNvSpPr>
          <p:nvPr>
            <p:ph type="body" idx="1"/>
          </p:nvPr>
        </p:nvSpPr>
        <p:spPr>
          <a:xfrm>
            <a:off x="479425" y="1608881"/>
            <a:ext cx="11233150" cy="4449020"/>
          </a:xfrm>
          <a:prstGeom prst="rect">
            <a:avLst/>
          </a:prstGeom>
        </p:spPr>
        <p:txBody>
          <a:bodyPr vert="horz" lIns="0" tIns="0" rIns="0" bIns="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84C14C6F-F359-924E-BF92-1FBAD3DB501E}"/>
              </a:ext>
            </a:extLst>
          </p:cNvPr>
          <p:cNvSpPr>
            <a:spLocks noGrp="1"/>
          </p:cNvSpPr>
          <p:nvPr>
            <p:ph type="dt" sz="half" idx="2"/>
          </p:nvPr>
        </p:nvSpPr>
        <p:spPr>
          <a:xfrm>
            <a:off x="1270000" y="6083301"/>
            <a:ext cx="1219200" cy="431800"/>
          </a:xfrm>
          <a:prstGeom prst="rect">
            <a:avLst/>
          </a:prstGeom>
        </p:spPr>
        <p:txBody>
          <a:bodyPr vert="horz" lIns="0" tIns="0" rIns="0" bIns="0" rtlCol="0" anchor="b" anchorCtr="0"/>
          <a:lstStyle>
            <a:lvl1pPr algn="l">
              <a:defRPr sz="1000">
                <a:solidFill>
                  <a:schemeClr val="tx2"/>
                </a:solidFill>
              </a:defRPr>
            </a:lvl1pPr>
          </a:lstStyle>
          <a:p>
            <a:fld id="{83BDE002-4D08-984E-9A17-29A299F2E8E5}" type="datetimeFigureOut">
              <a:rPr lang="da-DK" smtClean="0"/>
              <a:pPr/>
              <a:t>18-04-2024</a:t>
            </a:fld>
            <a:endParaRPr lang="da-DK" dirty="0"/>
          </a:p>
        </p:txBody>
      </p:sp>
      <p:sp>
        <p:nvSpPr>
          <p:cNvPr id="6" name="Pladsholder til slidenummer 5">
            <a:extLst>
              <a:ext uri="{FF2B5EF4-FFF2-40B4-BE49-F238E27FC236}">
                <a16:creationId xmlns:a16="http://schemas.microsoft.com/office/drawing/2014/main" id="{3F393347-490E-D94A-824A-DD27B4D0F5D4}"/>
              </a:ext>
            </a:extLst>
          </p:cNvPr>
          <p:cNvSpPr>
            <a:spLocks noGrp="1"/>
          </p:cNvSpPr>
          <p:nvPr>
            <p:ph type="sldNum" sz="quarter" idx="4"/>
          </p:nvPr>
        </p:nvSpPr>
        <p:spPr>
          <a:xfrm>
            <a:off x="479425" y="6083301"/>
            <a:ext cx="612775" cy="431800"/>
          </a:xfrm>
          <a:prstGeom prst="rect">
            <a:avLst/>
          </a:prstGeom>
        </p:spPr>
        <p:txBody>
          <a:bodyPr vert="horz" lIns="0" tIns="0" rIns="0" bIns="0" rtlCol="0" anchor="b" anchorCtr="0"/>
          <a:lstStyle>
            <a:lvl1pPr algn="l">
              <a:defRPr sz="1000">
                <a:solidFill>
                  <a:schemeClr val="tx2"/>
                </a:solidFill>
              </a:defRPr>
            </a:lvl1pPr>
          </a:lstStyle>
          <a:p>
            <a:fld id="{67E69006-4EAA-9F48-A2A8-3E5B4E2EFF89}" type="slidenum">
              <a:rPr lang="da-DK" smtClean="0"/>
              <a:pPr/>
              <a:t>‹nr.›</a:t>
            </a:fld>
            <a:endParaRPr lang="da-DK"/>
          </a:p>
        </p:txBody>
      </p:sp>
      <p:sp>
        <p:nvSpPr>
          <p:cNvPr id="22" name="Pladsholder til sidefod 21">
            <a:extLst>
              <a:ext uri="{FF2B5EF4-FFF2-40B4-BE49-F238E27FC236}">
                <a16:creationId xmlns:a16="http://schemas.microsoft.com/office/drawing/2014/main" id="{9FB02DAE-26EB-DB4D-99A2-0C5FFC57FAA2}"/>
              </a:ext>
            </a:extLst>
          </p:cNvPr>
          <p:cNvSpPr>
            <a:spLocks noGrp="1"/>
          </p:cNvSpPr>
          <p:nvPr>
            <p:ph type="ftr" sz="quarter" idx="3"/>
          </p:nvPr>
        </p:nvSpPr>
        <p:spPr>
          <a:xfrm>
            <a:off x="2730500" y="6057900"/>
            <a:ext cx="3221038" cy="457201"/>
          </a:xfrm>
          <a:prstGeom prst="rect">
            <a:avLst/>
          </a:prstGeom>
        </p:spPr>
        <p:txBody>
          <a:bodyPr vert="horz" lIns="0" tIns="0" rIns="0" bIns="0" rtlCol="0" anchor="b"/>
          <a:lstStyle>
            <a:lvl1pPr algn="l">
              <a:defRPr sz="1000">
                <a:solidFill>
                  <a:schemeClr val="tx2"/>
                </a:solidFill>
              </a:defRPr>
            </a:lvl1pPr>
          </a:lstStyle>
          <a:p>
            <a:endParaRPr lang="da-DK" dirty="0"/>
          </a:p>
        </p:txBody>
      </p:sp>
    </p:spTree>
    <p:extLst>
      <p:ext uri="{BB962C8B-B14F-4D97-AF65-F5344CB8AC3E}">
        <p14:creationId xmlns:p14="http://schemas.microsoft.com/office/powerpoint/2010/main" val="1787529460"/>
      </p:ext>
    </p:extLst>
  </p:cSld>
  <p:clrMap bg1="lt1" tx1="dk1" bg2="lt2" tx2="dk2" accent1="accent1" accent2="accent2" accent3="accent3" accent4="accent4" accent5="accent5" accent6="accent6" hlink="hlink" folHlink="folHlink"/>
  <p:sldLayoutIdLst>
    <p:sldLayoutId id="2147483687" r:id="rId1"/>
    <p:sldLayoutId id="2147483700" r:id="rId2"/>
    <p:sldLayoutId id="2147483702" r:id="rId3"/>
    <p:sldLayoutId id="2147483650" r:id="rId4"/>
    <p:sldLayoutId id="2147483653" r:id="rId5"/>
    <p:sldLayoutId id="2147483654" r:id="rId6"/>
    <p:sldLayoutId id="2147483655" r:id="rId7"/>
    <p:sldLayoutId id="2147483658" r:id="rId8"/>
    <p:sldLayoutId id="2147483656" r:id="rId9"/>
    <p:sldLayoutId id="2147483657" r:id="rId10"/>
    <p:sldLayoutId id="2147483664" r:id="rId11"/>
    <p:sldLayoutId id="2147483665" r:id="rId12"/>
    <p:sldLayoutId id="2147483660" r:id="rId13"/>
    <p:sldLayoutId id="2147483661" r:id="rId14"/>
    <p:sldLayoutId id="2147483659" r:id="rId15"/>
    <p:sldLayoutId id="2147483698" r:id="rId16"/>
    <p:sldLayoutId id="2147483666" r:id="rId17"/>
    <p:sldLayoutId id="2147483667" r:id="rId18"/>
    <p:sldLayoutId id="2147483663" r:id="rId19"/>
    <p:sldLayoutId id="2147483668" r:id="rId20"/>
    <p:sldLayoutId id="2147483672" r:id="rId21"/>
    <p:sldLayoutId id="2147483692" r:id="rId22"/>
    <p:sldLayoutId id="2147483693" r:id="rId23"/>
    <p:sldLayoutId id="2147483694" r:id="rId24"/>
    <p:sldLayoutId id="2147483695" r:id="rId25"/>
    <p:sldLayoutId id="2147483688" r:id="rId26"/>
    <p:sldLayoutId id="2147483701" r:id="rId27"/>
    <p:sldLayoutId id="2147483699" r:id="rId28"/>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tx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userDrawn="1">
          <p15:clr>
            <a:srgbClr val="F26B43"/>
          </p15:clr>
        </p15:guide>
        <p15:guide id="2" pos="7378" userDrawn="1">
          <p15:clr>
            <a:srgbClr val="F26B43"/>
          </p15:clr>
        </p15:guide>
        <p15:guide id="3" pos="302" userDrawn="1">
          <p15:clr>
            <a:srgbClr val="F26B43"/>
          </p15:clr>
        </p15:guide>
        <p15:guide id="4" orient="horz" pos="4088" userDrawn="1">
          <p15:clr>
            <a:srgbClr val="F26B43"/>
          </p15:clr>
        </p15:guide>
        <p15:guide id="5" orient="horz" pos="278" userDrawn="1">
          <p15:clr>
            <a:srgbClr val="F26B43"/>
          </p15:clr>
        </p15:guide>
        <p15:guide id="6" pos="3749" userDrawn="1">
          <p15:clr>
            <a:srgbClr val="F26B43"/>
          </p15:clr>
        </p15:guide>
        <p15:guide id="7" pos="39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68735" y="234715"/>
            <a:ext cx="10696576" cy="6022109"/>
          </a:xfrm>
        </p:spPr>
        <p:txBody>
          <a:bodyPr/>
          <a:lstStyle/>
          <a:p>
            <a:pPr>
              <a:lnSpc>
                <a:spcPct val="100000"/>
              </a:lnSpc>
            </a:pPr>
            <a:r>
              <a:rPr lang="da-DK" sz="4000" b="1" dirty="0"/>
              <a:t>				</a:t>
            </a:r>
            <a:r>
              <a:rPr lang="da-DK" sz="3600" b="1" dirty="0"/>
              <a:t>Hvad er </a:t>
            </a:r>
            <a:r>
              <a:rPr lang="da-DK" sz="3600" b="1" dirty="0" err="1"/>
              <a:t>fatigue</a:t>
            </a:r>
            <a:r>
              <a:rPr lang="da-DK" sz="3600" b="1" dirty="0"/>
              <a:t>?</a:t>
            </a:r>
            <a:br>
              <a:rPr lang="da-DK" sz="3600" dirty="0"/>
            </a:br>
            <a:r>
              <a:rPr lang="da-DK" sz="2600" b="1" dirty="0"/>
              <a:t> </a:t>
            </a:r>
            <a:br>
              <a:rPr lang="da-DK" sz="2600" dirty="0"/>
            </a:br>
            <a:r>
              <a:rPr lang="da-DK" sz="2100" dirty="0">
                <a:latin typeface="+mn-lt"/>
              </a:rPr>
              <a:t>Træthed, som opstår i forbindelse med kræft – også kaldet fatigue – er en almindelig bivirkning af behandlingen og en af de hyppigste senfølger efter kræft. </a:t>
            </a:r>
            <a:br>
              <a:rPr lang="da-DK" sz="2100" dirty="0">
                <a:latin typeface="+mn-lt"/>
              </a:rPr>
            </a:br>
            <a:r>
              <a:rPr lang="da-DK" sz="2100" dirty="0">
                <a:latin typeface="+mn-lt"/>
              </a:rPr>
              <a:t> </a:t>
            </a:r>
            <a:br>
              <a:rPr lang="da-DK" sz="2100" b="1" dirty="0">
                <a:latin typeface="+mn-lt"/>
              </a:rPr>
            </a:br>
            <a:r>
              <a:rPr lang="da-DK" sz="2100" dirty="0">
                <a:latin typeface="+mn-lt"/>
              </a:rPr>
              <a:t>Den intense træthed, der kan opstå i forbindelse med en kræftsygdom og kræftbehandlingen er en anderledes form for træthed end den, vi alle kender. </a:t>
            </a:r>
            <a:br>
              <a:rPr lang="da-DK" sz="2100" dirty="0">
                <a:latin typeface="+mn-lt"/>
              </a:rPr>
            </a:br>
            <a:br>
              <a:rPr lang="da-DK" sz="2100" dirty="0">
                <a:latin typeface="+mn-lt"/>
              </a:rPr>
            </a:br>
            <a:r>
              <a:rPr lang="da-DK" sz="2100" dirty="0">
                <a:latin typeface="+mn-lt"/>
              </a:rPr>
              <a:t>Almindelig træthed forsvinder, når kroppen har fået søvn. Kræftrelateret træthed kan ikke fjernes ved at sove. Det er en overvældende fysisk og psykisk udmattelse, som ikke kan forklares af de aktiviteter, du laver. Selv mindre gøremål kan give en voldsom udmattelse. Det kan være vanskeligt at koncentrere sig, og det kan være svært at tænke og tale klart.</a:t>
            </a:r>
            <a:br>
              <a:rPr lang="da-DK" sz="2100" dirty="0">
                <a:latin typeface="+mn-lt"/>
              </a:rPr>
            </a:br>
            <a:br>
              <a:rPr lang="da-DK" sz="2100" dirty="0">
                <a:latin typeface="+mn-lt"/>
              </a:rPr>
            </a:br>
            <a:r>
              <a:rPr lang="da-DK" sz="2100" dirty="0">
                <a:latin typeface="+mn-lt"/>
              </a:rPr>
              <a:t>Trætheden kan derfor have stor indvirkning på hverdagen. Det kan have betydning for arbejdsevnen, og trætheden kan påvirke energien til at deltage i sociale aktiviteter.</a:t>
            </a:r>
          </a:p>
        </p:txBody>
      </p:sp>
    </p:spTree>
    <p:extLst>
      <p:ext uri="{BB962C8B-B14F-4D97-AF65-F5344CB8AC3E}">
        <p14:creationId xmlns:p14="http://schemas.microsoft.com/office/powerpoint/2010/main" val="1760727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8"/>
          </p:nvPr>
        </p:nvSpPr>
        <p:spPr/>
        <p:txBody>
          <a:bodyPr/>
          <a:lstStyle/>
          <a:p>
            <a:endParaRPr lang="da-DK"/>
          </a:p>
        </p:txBody>
      </p:sp>
      <p:sp>
        <p:nvSpPr>
          <p:cNvPr id="4" name="Titel 3"/>
          <p:cNvSpPr>
            <a:spLocks noGrp="1"/>
          </p:cNvSpPr>
          <p:nvPr>
            <p:ph type="title"/>
          </p:nvPr>
        </p:nvSpPr>
        <p:spPr>
          <a:xfrm>
            <a:off x="350635" y="351173"/>
            <a:ext cx="10909012" cy="5975350"/>
          </a:xfrm>
        </p:spPr>
        <p:txBody>
          <a:bodyPr/>
          <a:lstStyle/>
          <a:p>
            <a:pPr algn="l"/>
            <a:r>
              <a:rPr lang="da-DK" sz="3600" b="1" dirty="0"/>
              <a:t>Lider du af fatigue under eller efter et kræftforløb?</a:t>
            </a:r>
            <a:br>
              <a:rPr lang="da-DK" sz="3600" b="1" dirty="0"/>
            </a:br>
            <a:br>
              <a:rPr lang="da-DK" sz="2100" b="1" dirty="0"/>
            </a:br>
            <a:r>
              <a:rPr lang="da-DK" sz="2100" b="1" dirty="0"/>
              <a:t>Du er velkommen til at tage en pause på drømmesengen</a:t>
            </a:r>
            <a:br>
              <a:rPr lang="da-DK" sz="2100" dirty="0"/>
            </a:br>
            <a:r>
              <a:rPr lang="da-DK" sz="1800" dirty="0">
                <a:latin typeface="+mn-lt"/>
              </a:rPr>
              <a:t>Kræftrelateret træthed kan ikke fjernes ved at sove. Det er en overvældende fysisk og psykisk udmattelse, som ikke kan forklares af de aktiviteter, du laver. Selv mindre gøremål kan give en voldsom udmattelse. Det kan være vanskeligt at koncentrere sig, og man</a:t>
            </a:r>
            <a:r>
              <a:rPr lang="da-DK" sz="1800" i="0" dirty="0">
                <a:effectLst/>
                <a:latin typeface="+mn-lt"/>
              </a:rPr>
              <a:t> kan også have svært ved at </a:t>
            </a:r>
            <a:r>
              <a:rPr lang="da-DK" sz="1800" i="0">
                <a:effectLst/>
                <a:latin typeface="+mn-lt"/>
              </a:rPr>
              <a:t>udføre gøremål </a:t>
            </a:r>
            <a:r>
              <a:rPr lang="da-DK" sz="1800" i="0" dirty="0">
                <a:effectLst/>
                <a:latin typeface="+mn-lt"/>
              </a:rPr>
              <a:t>i det samme tempo, </a:t>
            </a:r>
            <a:r>
              <a:rPr lang="da-DK" sz="1800" i="0">
                <a:effectLst/>
                <a:latin typeface="+mn-lt"/>
              </a:rPr>
              <a:t>som </a:t>
            </a:r>
            <a:r>
              <a:rPr lang="da-DK" sz="1800">
                <a:latin typeface="+mn-lt"/>
              </a:rPr>
              <a:t>man</a:t>
            </a:r>
            <a:r>
              <a:rPr lang="da-DK" sz="1800" i="0">
                <a:effectLst/>
                <a:latin typeface="+mn-lt"/>
              </a:rPr>
              <a:t> </a:t>
            </a:r>
            <a:r>
              <a:rPr lang="da-DK" sz="1800" i="0" dirty="0">
                <a:effectLst/>
                <a:latin typeface="+mn-lt"/>
              </a:rPr>
              <a:t>plejer. Trætheden kan derfor have stor indvirkning på hverdagen.</a:t>
            </a:r>
            <a:br>
              <a:rPr lang="da-DK" sz="1800" dirty="0">
                <a:latin typeface="+mn-lt"/>
              </a:rPr>
            </a:br>
            <a:br>
              <a:rPr lang="da-DK" sz="1800" dirty="0">
                <a:latin typeface="+mn-lt"/>
              </a:rPr>
            </a:br>
            <a:r>
              <a:rPr lang="da-DK" sz="1800" b="1" dirty="0">
                <a:latin typeface="+mn-lt"/>
              </a:rPr>
              <a:t>Fysisk aktivitet kan lindre trætheden</a:t>
            </a:r>
            <a:br>
              <a:rPr lang="da-DK" sz="1800" dirty="0">
                <a:latin typeface="+mn-lt"/>
              </a:rPr>
            </a:br>
            <a:r>
              <a:rPr lang="da-DK" sz="1800" dirty="0">
                <a:latin typeface="+mn-lt"/>
              </a:rPr>
              <a:t>Det kan lindre trætheden og give mere energi at bevæge sig og motionere. Selv om det kan være svært, når energien er lille, er det derfor godt at bevæge dig i den udstrækning, du kan. Om du går en tur i skoven, dyrker yoga eller noget andet er ikke afgørende. Gør dét, du kan lide og i det omfang, du kan overskue det, frem for at sætte barren for højt.</a:t>
            </a:r>
            <a:br>
              <a:rPr lang="da-DK" sz="1800" dirty="0">
                <a:latin typeface="+mn-lt"/>
              </a:rPr>
            </a:br>
            <a:br>
              <a:rPr lang="da-DK" sz="1800" dirty="0">
                <a:latin typeface="+mn-lt"/>
              </a:rPr>
            </a:br>
            <a:r>
              <a:rPr lang="da-DK" sz="1800" dirty="0">
                <a:latin typeface="+mn-lt"/>
              </a:rPr>
              <a:t>Du vil opleve at få mere energi i takt med, at du bevæger dig mere. Fysisk aktivitet giver </a:t>
            </a:r>
            <a:br>
              <a:rPr lang="da-DK" sz="1800" dirty="0">
                <a:latin typeface="+mn-lt"/>
              </a:rPr>
            </a:br>
            <a:r>
              <a:rPr lang="da-DK" sz="1800" dirty="0">
                <a:latin typeface="+mn-lt"/>
              </a:rPr>
              <a:t>samtidig en naturlig fysisk træthed, som giver bedre velbefindende, bedre søvn og styrker </a:t>
            </a:r>
            <a:br>
              <a:rPr lang="da-DK" sz="1800" dirty="0">
                <a:latin typeface="+mn-lt"/>
              </a:rPr>
            </a:br>
            <a:r>
              <a:rPr lang="da-DK" sz="1800" dirty="0">
                <a:latin typeface="+mn-lt"/>
              </a:rPr>
              <a:t>evnen til at slappe af.</a:t>
            </a:r>
          </a:p>
        </p:txBody>
      </p:sp>
    </p:spTree>
    <p:extLst>
      <p:ext uri="{BB962C8B-B14F-4D97-AF65-F5344CB8AC3E}">
        <p14:creationId xmlns:p14="http://schemas.microsoft.com/office/powerpoint/2010/main" val="3344591275"/>
      </p:ext>
    </p:extLst>
  </p:cSld>
  <p:clrMapOvr>
    <a:masterClrMapping/>
  </p:clrMapOvr>
</p:sld>
</file>

<file path=ppt/theme/theme1.xml><?xml version="1.0" encoding="utf-8"?>
<a:theme xmlns:a="http://schemas.openxmlformats.org/drawingml/2006/main" name="Kraeftens Bekaempelse Skabelon">
  <a:themeElements>
    <a:clrScheme name="Stafet For Livet - Farver">
      <a:dk1>
        <a:srgbClr val="500778"/>
      </a:dk1>
      <a:lt1>
        <a:srgbClr val="FFFFFF"/>
      </a:lt1>
      <a:dk2>
        <a:srgbClr val="3C3C3C"/>
      </a:dk2>
      <a:lt2>
        <a:srgbClr val="FFFFFF"/>
      </a:lt2>
      <a:accent1>
        <a:srgbClr val="500778"/>
      </a:accent1>
      <a:accent2>
        <a:srgbClr val="DEDAD6"/>
      </a:accent2>
      <a:accent3>
        <a:srgbClr val="FEDD00"/>
      </a:accent3>
      <a:accent4>
        <a:srgbClr val="202243"/>
      </a:accent4>
      <a:accent5>
        <a:srgbClr val="320050"/>
      </a:accent5>
      <a:accent6>
        <a:srgbClr val="5F0AA0"/>
      </a:accent6>
      <a:hlink>
        <a:srgbClr val="500778"/>
      </a:hlink>
      <a:folHlink>
        <a:srgbClr val="3C3C3C"/>
      </a:folHlink>
    </a:clrScheme>
    <a:fontScheme name="Kontor 2">
      <a:majorFont>
        <a:latin typeface="Fighter-Overskrif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Fighter-Regular"/>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0269_1020_KOM_Stafet_For_Livet_PowerPoint_V01" id="{BD5DADE4-B9AD-574D-98C8-77EC1D58874D}" vid="{C92F7E8B-69DC-224F-9FF3-9EE4E18AD0C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2326893-d167-47d4-9a45-6c9c6b2efaff" ContentTypeId="0x0101" PreviousValue="false"/>
</file>

<file path=customXml/item3.xml><?xml version="1.0" encoding="utf-8"?>
<ct:contentTypeSchema xmlns:ct="http://schemas.microsoft.com/office/2006/metadata/contentType" xmlns:ma="http://schemas.microsoft.com/office/2006/metadata/properties/metaAttributes" ct:_="" ma:_="" ma:contentTypeName="Dokument" ma:contentTypeID="0x0101009294E57CFBDD404F8F062C02BE94149C" ma:contentTypeVersion="14" ma:contentTypeDescription="Opret et nyt dokument." ma:contentTypeScope="" ma:versionID="9e81db160abd0c2b667f0b72d6bf3578">
  <xsd:schema xmlns:xsd="http://www.w3.org/2001/XMLSchema" xmlns:xs="http://www.w3.org/2001/XMLSchema" xmlns:p="http://schemas.microsoft.com/office/2006/metadata/properties" xmlns:ns2="1f140cdb-cc4f-4315-8970-bed924af52ca" xmlns:ns3="2a6c9f93-3d3a-4771-b9c5-d57a0c45e634" targetNamespace="http://schemas.microsoft.com/office/2006/metadata/properties" ma:root="true" ma:fieldsID="8a3f68d306c6346f80e85b1b06e9fd27" ns2:_="" ns3:_="">
    <xsd:import namespace="1f140cdb-cc4f-4315-8970-bed924af52ca"/>
    <xsd:import namespace="2a6c9f93-3d3a-4771-b9c5-d57a0c45e63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140cdb-cc4f-4315-8970-bed924af52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22326893-d167-47d4-9a45-6c9c6b2efaf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6c9f93-3d3a-4771-b9c5-d57a0c45e63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615140d-cf0c-4a0a-9a92-2615ffc4eaaa}" ma:internalName="TaxCatchAll" ma:showField="CatchAllData" ma:web="2a6c9f93-3d3a-4771-b9c5-d57a0c45e6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2a6c9f93-3d3a-4771-b9c5-d57a0c45e634" xsi:nil="true"/>
    <lcf76f155ced4ddcb4097134ff3c332f xmlns="1f140cdb-cc4f-4315-8970-bed924af52c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8905348-D70C-48ED-BEA7-3FAE7EB979F7}">
  <ds:schemaRefs>
    <ds:schemaRef ds:uri="http://schemas.microsoft.com/sharepoint/v3/contenttype/forms"/>
  </ds:schemaRefs>
</ds:datastoreItem>
</file>

<file path=customXml/itemProps2.xml><?xml version="1.0" encoding="utf-8"?>
<ds:datastoreItem xmlns:ds="http://schemas.openxmlformats.org/officeDocument/2006/customXml" ds:itemID="{6446A4AA-9340-46B0-A84C-85F3B26138A6}">
  <ds:schemaRefs>
    <ds:schemaRef ds:uri="Microsoft.SharePoint.Taxonomy.ContentTypeSync"/>
  </ds:schemaRefs>
</ds:datastoreItem>
</file>

<file path=customXml/itemProps3.xml><?xml version="1.0" encoding="utf-8"?>
<ds:datastoreItem xmlns:ds="http://schemas.openxmlformats.org/officeDocument/2006/customXml" ds:itemID="{14B8BB96-8BB6-4C70-BF9D-370D8B7923ED}"/>
</file>

<file path=customXml/itemProps4.xml><?xml version="1.0" encoding="utf-8"?>
<ds:datastoreItem xmlns:ds="http://schemas.openxmlformats.org/officeDocument/2006/customXml" ds:itemID="{EBEDA053-0F9B-4F54-B9D6-C31506050C68}">
  <ds:schemaRefs>
    <ds:schemaRef ds:uri="http://schemas.microsoft.com/office/2006/documentManagement/types"/>
    <ds:schemaRef ds:uri="http://schemas.microsoft.com/office/2006/metadata/properties"/>
    <ds:schemaRef ds:uri="http://purl.org/dc/dcmitype/"/>
    <ds:schemaRef ds:uri="http://purl.org/dc/terms/"/>
    <ds:schemaRef ds:uri="http://schemas.microsoft.com/sharepoint/v3"/>
    <ds:schemaRef ds:uri="73e14474-1faa-4a75-ae4d-6de64302e6d3"/>
    <ds:schemaRef ds:uri="http://www.w3.org/XML/1998/namespace"/>
    <ds:schemaRef ds:uri="http://schemas.microsoft.com/office/infopath/2007/PartnerControls"/>
    <ds:schemaRef ds:uri="http://schemas.openxmlformats.org/package/2006/metadata/core-properties"/>
    <ds:schemaRef ds:uri="21f5b60c-ae28-4ed4-ba46-fa7605c32c82"/>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SFL PowerPoint Skabelon DOWNLOAD FØR DU RETTER (2)</Template>
  <TotalTime>231</TotalTime>
  <Words>401</Words>
  <Application>Microsoft Office PowerPoint</Application>
  <PresentationFormat>Widescreen</PresentationFormat>
  <Paragraphs>4</Paragraphs>
  <Slides>2</Slides>
  <Notes>2</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vt:i4>
      </vt:variant>
    </vt:vector>
  </HeadingPairs>
  <TitlesOfParts>
    <vt:vector size="7" baseType="lpstr">
      <vt:lpstr>Arial</vt:lpstr>
      <vt:lpstr>Fighter-Overskrift</vt:lpstr>
      <vt:lpstr>Fighter</vt:lpstr>
      <vt:lpstr>Fighter-Regular</vt:lpstr>
      <vt:lpstr>Kraeftens Bekaempelse Skabelon</vt:lpstr>
      <vt:lpstr>    Hvad er fatigue?   Træthed, som opstår i forbindelse med kræft – også kaldet fatigue – er en almindelig bivirkning af behandlingen og en af de hyppigste senfølger efter kræft.    Den intense træthed, der kan opstå i forbindelse med en kræftsygdom og kræftbehandlingen er en anderledes form for træthed end den, vi alle kender.   Almindelig træthed forsvinder, når kroppen har fået søvn. Kræftrelateret træthed kan ikke fjernes ved at sove. Det er en overvældende fysisk og psykisk udmattelse, som ikke kan forklares af de aktiviteter, du laver. Selv mindre gøremål kan give en voldsom udmattelse. Det kan være vanskeligt at koncentrere sig, og det kan være svært at tænke og tale klart.  Trætheden kan derfor have stor indvirkning på hverdagen. Det kan have betydning for arbejdsevnen, og trætheden kan påvirke energien til at deltage i sociale aktiviteter.</vt:lpstr>
      <vt:lpstr>Lider du af fatigue under eller efter et kræftforløb?  Du er velkommen til at tage en pause på drømmesengen Kræftrelateret træthed kan ikke fjernes ved at sove. Det er en overvældende fysisk og psykisk udmattelse, som ikke kan forklares af de aktiviteter, du laver. Selv mindre gøremål kan give en voldsom udmattelse. Det kan være vanskeligt at koncentrere sig, og man kan også have svært ved at udføre gøremål i det samme tempo, som man plejer. Trætheden kan derfor have stor indvirkning på hverdagen.  Fysisk aktivitet kan lindre trætheden Det kan lindre trætheden og give mere energi at bevæge sig og motionere. Selv om det kan være svært, når energien er lille, er det derfor godt at bevæge dig i den udstrækning, du kan. Om du går en tur i skoven, dyrker yoga eller noget andet er ikke afgørende. Gør dét, du kan lide og i det omfang, du kan overskue det, frem for at sætte barren for højt.  Du vil opleve at få mere energi i takt med, at du bevæger dig mere. Fysisk aktivitet giver  samtidig en naturlig fysisk træthed, som giver bedre velbefindende, bedre søvn og styrker  evnen til at slappe af.</vt:lpstr>
    </vt:vector>
  </TitlesOfParts>
  <Manager/>
  <Company>Kræftens Bekæmpelse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Stafet For Livet PowerPoint-skabelon</dc:title>
  <dc:subject/>
  <dc:creator>Helle Westergaard Elmholdt</dc:creator>
  <cp:keywords/>
  <dc:description/>
  <cp:lastModifiedBy>Mette Nielsen</cp:lastModifiedBy>
  <cp:revision>15</cp:revision>
  <dcterms:created xsi:type="dcterms:W3CDTF">2021-10-26T12:41:38Z</dcterms:created>
  <dcterms:modified xsi:type="dcterms:W3CDTF">2024-04-18T11:29:52Z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0x0101009294E57CFBDD404F8F062C02BE94149C</vt:lpwstr>
  </property>
  <property fmtid="{D5CDD505-2E9C-101B-9397-08002B2CF9AE}" pid="3" name="MediaServiceImageTags">
    <vt:lpwstr/>
  </property>
</Properties>
</file>