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0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99" r:id="rId2"/>
  </p:sldMasterIdLst>
  <p:notesMasterIdLst>
    <p:notesMasterId r:id="rId25"/>
  </p:notesMasterIdLst>
  <p:sldIdLst>
    <p:sldId id="273" r:id="rId3"/>
    <p:sldId id="280" r:id="rId4"/>
    <p:sldId id="335" r:id="rId5"/>
    <p:sldId id="345" r:id="rId6"/>
    <p:sldId id="336" r:id="rId7"/>
    <p:sldId id="337" r:id="rId8"/>
    <p:sldId id="339" r:id="rId9"/>
    <p:sldId id="340" r:id="rId10"/>
    <p:sldId id="349" r:id="rId11"/>
    <p:sldId id="348" r:id="rId12"/>
    <p:sldId id="350" r:id="rId13"/>
    <p:sldId id="352" r:id="rId14"/>
    <p:sldId id="359" r:id="rId15"/>
    <p:sldId id="341" r:id="rId16"/>
    <p:sldId id="351" r:id="rId17"/>
    <p:sldId id="353" r:id="rId18"/>
    <p:sldId id="309" r:id="rId19"/>
    <p:sldId id="360" r:id="rId20"/>
    <p:sldId id="356" r:id="rId21"/>
    <p:sldId id="355" r:id="rId22"/>
    <p:sldId id="357" r:id="rId23"/>
    <p:sldId id="358" r:id="rId24"/>
  </p:sldIdLst>
  <p:sldSz cx="12192000" cy="6858000"/>
  <p:notesSz cx="6735763" cy="9866313"/>
  <p:embeddedFontLst>
    <p:embeddedFont>
      <p:font typeface="Fighter-Regular" panose="00000500000000000000" pitchFamily="50" charset="0"/>
      <p:regular r:id="rId26"/>
    </p:embeddedFont>
    <p:embeddedFont>
      <p:font typeface="Fighter-Overskrift" panose="00000600000000000000" pitchFamily="50" charset="0"/>
      <p:regular r:id="rId27"/>
    </p:embeddedFont>
    <p:embeddedFont>
      <p:font typeface="Fighter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297"/>
    <a:srgbClr val="82D989"/>
    <a:srgbClr val="D9D782"/>
    <a:srgbClr val="20403E"/>
    <a:srgbClr val="402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66265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customXml" Target="../customXml/item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ghter" panose="00000500000000000000" pitchFamily="50" charset="0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ghter" panose="00000500000000000000" pitchFamily="50" charset="0"/>
              </a:defRPr>
            </a:lvl1pPr>
          </a:lstStyle>
          <a:p>
            <a:fld id="{8E3DD730-CFB4-F348-81DE-70734850EDC4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ghter" panose="00000500000000000000" pitchFamily="50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ghter" panose="00000500000000000000" pitchFamily="50" charset="0"/>
              </a:defRPr>
            </a:lvl1pPr>
          </a:lstStyle>
          <a:p>
            <a:fld id="{6B7EE48D-0010-914E-B2E8-612C99007E8C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2340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ghter" panose="000005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5525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848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Inden pausen talte vi om sundhedskonsekvenserne</a:t>
            </a:r>
            <a:r>
              <a:rPr lang="da-DK" baseline="0" dirty="0" smtClean="0"/>
              <a:t> ved rygning og en af disse er KOL. 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Nu skal i</a:t>
            </a:r>
            <a:r>
              <a:rPr lang="da-DK" baseline="0" dirty="0" smtClean="0"/>
              <a:t> udføre en fysisk aktivitet (f.eks. gå op og ned af trapper eller lav englehop)</a:t>
            </a:r>
          </a:p>
          <a:p>
            <a:pPr marL="228600" indent="-228600">
              <a:buAutoNum type="arabicPeriod"/>
            </a:pPr>
            <a:r>
              <a:rPr lang="da-DK" baseline="0" dirty="0" smtClean="0"/>
              <a:t>Hold jer for næsen og træk vejret gennem sugerøret mens i udfører aktiviteten i 1 min. Hvis man bliver utilpas skal man stoppe. </a:t>
            </a:r>
          </a:p>
          <a:p>
            <a:pPr marL="228600" indent="-228600">
              <a:buAutoNum type="arabicPeriod"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dirty="0" smtClean="0"/>
              <a:t>Dialog efter:</a:t>
            </a:r>
          </a:p>
          <a:p>
            <a:pPr marL="0" indent="0">
              <a:buNone/>
            </a:pPr>
            <a:r>
              <a:rPr lang="da-DK" baseline="0" dirty="0" smtClean="0"/>
              <a:t>Hvordan føles det?</a:t>
            </a:r>
          </a:p>
          <a:p>
            <a:pPr marL="0" indent="0">
              <a:buNone/>
            </a:pPr>
            <a:r>
              <a:rPr lang="da-DK" baseline="0" dirty="0" smtClean="0"/>
              <a:t>Kender i nogle der har KOL – hvis ja, hvordan er det for dem?</a:t>
            </a:r>
          </a:p>
          <a:p>
            <a:pPr marL="0" indent="0">
              <a:buNone/>
            </a:pPr>
            <a:r>
              <a:rPr lang="da-DK" baseline="0" dirty="0" smtClean="0"/>
              <a:t>Hvad vil det betyde for dig, hvis du får KOL, når du bliver 50 år?</a:t>
            </a:r>
          </a:p>
          <a:p>
            <a:pPr marL="0" indent="0">
              <a:buNone/>
            </a:pPr>
            <a:r>
              <a:rPr lang="da-DK" baseline="0" dirty="0" smtClean="0"/>
              <a:t>Hvad vil du få sværere ved at gøre?</a:t>
            </a:r>
          </a:p>
          <a:p>
            <a:pPr marL="0" indent="0">
              <a:buNone/>
            </a:pPr>
            <a:r>
              <a:rPr lang="da-DK" baseline="0" dirty="0" smtClean="0"/>
              <a:t>Hvilke af de ting, du ikke længere kan gøre, vil du savne mest? F.eks. Sport, danse, bevæge sig uden iltapparat. </a:t>
            </a:r>
          </a:p>
          <a:p>
            <a:pPr marL="0" indent="0">
              <a:buNone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dirty="0" smtClean="0"/>
              <a:t>HUSK SUGERØR </a:t>
            </a:r>
            <a:r>
              <a:rPr lang="da-DK" baseline="0" dirty="0" smtClean="0">
                <a:sym typeface="Wingdings" panose="05000000000000000000" pitchFamily="2" charset="2"/>
              </a:rPr>
              <a:t>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24183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</a:t>
            </a:r>
            <a:r>
              <a:rPr lang="da-DK" baseline="0" dirty="0" smtClean="0"/>
              <a:t> har i prøvet hvordan det føles at have KOL, når man har røget i mange år. </a:t>
            </a:r>
          </a:p>
          <a:p>
            <a:r>
              <a:rPr lang="da-DK" baseline="0" dirty="0" smtClean="0"/>
              <a:t>Det har ligeledes store konsekvenser jo yngre man starter med rygning.  </a:t>
            </a:r>
          </a:p>
          <a:p>
            <a:endParaRPr lang="da-DK" baseline="0" dirty="0" smtClean="0"/>
          </a:p>
          <a:p>
            <a:r>
              <a:rPr lang="da-DK" baseline="0" dirty="0" smtClean="0"/>
              <a:t>Mange ved ovenstående – men hvorfor gør man det så? NÆSTE SLIDE.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4917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Eleverne skal i en besked opfordre en ven til at stoppe</a:t>
            </a:r>
            <a:r>
              <a:rPr lang="da-DK" baseline="0" dirty="0" smtClean="0"/>
              <a:t> med at ryge. </a:t>
            </a:r>
          </a:p>
          <a:p>
            <a:endParaRPr lang="da-DK" baseline="0" dirty="0" smtClean="0"/>
          </a:p>
          <a:p>
            <a:r>
              <a:rPr lang="da-DK" baseline="0" dirty="0" smtClean="0"/>
              <a:t>Formål: Eleverne skal reflektere over deres holdning til rygning. </a:t>
            </a:r>
          </a:p>
          <a:p>
            <a:endParaRPr lang="da-DK" baseline="0" dirty="0" smtClean="0"/>
          </a:p>
          <a:p>
            <a:r>
              <a:rPr lang="da-DK" baseline="0" dirty="0" smtClean="0"/>
              <a:t>Husk papir og blyant </a:t>
            </a:r>
            <a:r>
              <a:rPr lang="da-DK" baseline="0" dirty="0" smtClean="0">
                <a:sym typeface="Wingdings" panose="05000000000000000000" pitchFamily="2" charset="2"/>
              </a:rPr>
              <a:t>(så kan de enten skrive beskeden på papiret eller skrive en besked på deres telefon)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4732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 vil vi vise et par videoer som kan sætte nogle refleksioner i gang omkring rygning</a:t>
            </a:r>
            <a:r>
              <a:rPr lang="da-DK" baseline="0" dirty="0" smtClean="0"/>
              <a:t> og hvilke værdier og signaler der er tillagt rygning </a:t>
            </a:r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1794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aseline="0" dirty="0" smtClean="0"/>
              <a:t>Hvad synes I om filmene? </a:t>
            </a:r>
          </a:p>
          <a:p>
            <a:r>
              <a:rPr lang="da-DK" baseline="0" dirty="0" smtClean="0"/>
              <a:t>Hvad tror i meningen med dem er? </a:t>
            </a:r>
          </a:p>
          <a:p>
            <a:r>
              <a:rPr lang="da-DK" baseline="0" dirty="0" smtClean="0"/>
              <a:t>Er det rigtigt at unge ryger for at være smarte?</a:t>
            </a:r>
          </a:p>
          <a:p>
            <a:r>
              <a:rPr lang="da-DK" baseline="0" dirty="0" smtClean="0"/>
              <a:t>Hvad kan man gøre for at gøre det mindre sejt at ryge? Brug 5 min. til at tale om det – opsamling i plenum. </a:t>
            </a:r>
          </a:p>
          <a:p>
            <a:endParaRPr lang="da-DK" baseline="0" dirty="0" smtClean="0"/>
          </a:p>
          <a:p>
            <a:r>
              <a:rPr lang="da-DK" baseline="0" dirty="0" smtClean="0"/>
              <a:t>Hvis tid: Tip en 13’er. 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024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5170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Tusinde tak fordi</a:t>
            </a:r>
            <a:r>
              <a:rPr lang="da-DK" baseline="0" dirty="0" smtClean="0"/>
              <a:t> vi måtte komme!</a:t>
            </a:r>
          </a:p>
          <a:p>
            <a:endParaRPr lang="da-DK" baseline="0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7421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Hvis</a:t>
            </a:r>
            <a:r>
              <a:rPr lang="da-DK" baseline="0" dirty="0" smtClean="0"/>
              <a:t> der er tid: Quiz om tobak </a:t>
            </a:r>
          </a:p>
          <a:p>
            <a:endParaRPr lang="da-DK" dirty="0" smtClean="0"/>
          </a:p>
          <a:p>
            <a:r>
              <a:rPr lang="da-DK" dirty="0" smtClean="0"/>
              <a:t>https://create.kahoot.it/details/quiz-om-tobak/6e86c432-fb6b-4bb7-be08-98eb1621679a</a:t>
            </a:r>
            <a:r>
              <a:rPr lang="da-DK" baseline="0" dirty="0" smtClean="0"/>
              <a:t> </a:t>
            </a:r>
          </a:p>
          <a:p>
            <a:endParaRPr lang="da-DK" baseline="0" dirty="0" smtClean="0"/>
          </a:p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57277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607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Præsenter os selv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Vi har den næste time med jer</a:t>
            </a:r>
            <a:r>
              <a:rPr lang="da-DK" baseline="0" dirty="0" smtClean="0"/>
              <a:t> i dag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Veksle mellem øvelser og vi fortæller lidt 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 må endelig stille spørgsmål undervejs</a:t>
            </a:r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4413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Du finder her et udvalg </a:t>
            </a:r>
            <a:r>
              <a:rPr lang="da-DK" smtClean="0"/>
              <a:t>af illustrationer, </a:t>
            </a:r>
            <a:r>
              <a:rPr lang="da-DK" dirty="0" smtClean="0"/>
              <a:t>som du kan indsætte på slides efter behov.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8661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Del</a:t>
            </a:r>
            <a:r>
              <a:rPr lang="da-DK" baseline="0" dirty="0" smtClean="0"/>
              <a:t> vandene øvelse – 10 min. </a:t>
            </a:r>
          </a:p>
          <a:p>
            <a:endParaRPr lang="da-DK" dirty="0" smtClean="0"/>
          </a:p>
          <a:p>
            <a:pPr marL="228600" indent="-228600">
              <a:buAutoNum type="arabicParenR"/>
            </a:pPr>
            <a:r>
              <a:rPr lang="da-DK" dirty="0" smtClean="0"/>
              <a:t>Alle</a:t>
            </a:r>
            <a:r>
              <a:rPr lang="da-DK" baseline="0" dirty="0" smtClean="0"/>
              <a:t> der tror det er under 10 procent stiller sig i venstre side af lokalet og alle der tror det er over 10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20 procent stiller sig i venstre side af lokalet og alle der tror det er over 20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15 procent stiller sig i venstre side af lokalet og alle der tror det er over 15 procent stiller sig i højre side af lokalet </a:t>
            </a:r>
          </a:p>
          <a:p>
            <a:pPr marL="228600" indent="-228600">
              <a:buAutoNum type="arabicParenR"/>
            </a:pPr>
            <a:r>
              <a:rPr lang="da-DK" baseline="0" dirty="0" smtClean="0"/>
              <a:t>Alle der tror det er under 15.000 kr. stiller sig i venstre side af lokalet og alle der tror det er over 15.000 kr. stiller sig i højre side af lokalet </a:t>
            </a:r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 smtClean="0"/>
              <a:t>Tag en dialog med eleverne før vi giver svaret (Hvorfor står du i den side?)</a:t>
            </a:r>
          </a:p>
          <a:p>
            <a:pPr marL="228600" indent="-228600">
              <a:buAutoNum type="arabicParenR"/>
            </a:pPr>
            <a:endParaRPr lang="da-DK" baseline="0" dirty="0" smtClean="0"/>
          </a:p>
          <a:p>
            <a:pPr marL="0" indent="0">
              <a:buNone/>
            </a:pPr>
            <a:r>
              <a:rPr lang="da-DK" baseline="0" dirty="0" smtClean="0"/>
              <a:t>Flertalsmisforståelser: Tendens til at opbygge falske forestillinger om andre og derfor kan få en falsk forestilling om hvad der er det normale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/>
              <a:t>Man vil gerne være som de andre og passe ind og hvis man tror at de fleste ryger er man mere tilbøjelig til selv at begynde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55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4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Hvorfor er det</a:t>
            </a:r>
            <a:r>
              <a:rPr lang="da-DK" baseline="0" dirty="0" smtClean="0"/>
              <a:t> vi er her?</a:t>
            </a:r>
            <a:endParaRPr lang="da-DK" dirty="0" smtClean="0"/>
          </a:p>
          <a:p>
            <a:r>
              <a:rPr lang="da-DK" dirty="0" smtClean="0"/>
              <a:t>I Danmark er der hvert år ca. 13.000 mennesker, der dør, fordi de ryger. De største sygdomme er lungekræft, KOL og blodprop i hjertet.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0973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Sammenligning med andre</a:t>
            </a:r>
            <a:r>
              <a:rPr lang="da-DK" baseline="0" dirty="0" smtClean="0"/>
              <a:t> risikofaktorer – rygning springer skalaen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72035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En cigaret indeholder 7000 kemiske stoffer og heriblandt</a:t>
            </a:r>
            <a:r>
              <a:rPr lang="da-DK" baseline="0" dirty="0" smtClean="0"/>
              <a:t> </a:t>
            </a:r>
            <a:r>
              <a:rPr lang="da-DK" dirty="0" smtClean="0"/>
              <a:t>70 kræftfremkaldende</a:t>
            </a:r>
            <a:r>
              <a:rPr lang="da-DK" baseline="0" dirty="0" smtClean="0"/>
              <a:t> stoffer </a:t>
            </a:r>
          </a:p>
          <a:p>
            <a:r>
              <a:rPr lang="da-DK" baseline="0" dirty="0" smtClean="0"/>
              <a:t>Her kan I se hvad der blandt andet er at finde i en cigaret </a:t>
            </a:r>
            <a:r>
              <a:rPr lang="da-DK" baseline="0" dirty="0" smtClean="0">
                <a:sym typeface="Wingdings" panose="05000000000000000000" pitchFamily="2" charset="2"/>
              </a:rPr>
              <a:t> en del af disse stoffer findes også i produkter vi bruger til dagligt, som vi dog aldrig ville putte i vores krop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9336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591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2"/>
                </a:solidFill>
              </a:rPr>
              <a:t>HUSK AT PRINTE BILLEDET</a:t>
            </a:r>
            <a:r>
              <a:rPr lang="da-DK" baseline="0" dirty="0" smtClean="0">
                <a:solidFill>
                  <a:schemeClr val="tx2"/>
                </a:solidFill>
              </a:rPr>
              <a:t> UD AF MANDEN OG TAG NOK KOPIER MED </a:t>
            </a:r>
            <a:r>
              <a:rPr lang="da-DK" baseline="0" dirty="0" smtClean="0">
                <a:solidFill>
                  <a:schemeClr val="tx2"/>
                </a:solidFill>
                <a:sym typeface="Wingdings" panose="05000000000000000000" pitchFamily="2" charset="2"/>
              </a:rPr>
              <a:t> </a:t>
            </a:r>
          </a:p>
          <a:p>
            <a:endParaRPr lang="da-DK" dirty="0" smtClean="0">
              <a:solidFill>
                <a:schemeClr val="tx2"/>
              </a:solidFill>
            </a:endParaRPr>
          </a:p>
          <a:p>
            <a:r>
              <a:rPr lang="da-DK" dirty="0" smtClean="0">
                <a:solidFill>
                  <a:schemeClr val="tx2"/>
                </a:solidFill>
              </a:rPr>
              <a:t>I</a:t>
            </a:r>
            <a:r>
              <a:rPr lang="da-DK" baseline="0" dirty="0" smtClean="0">
                <a:solidFill>
                  <a:schemeClr val="tx2"/>
                </a:solidFill>
              </a:rPr>
              <a:t> må gerne s</a:t>
            </a:r>
            <a:r>
              <a:rPr lang="da-DK" dirty="0" smtClean="0">
                <a:solidFill>
                  <a:schemeClr val="tx2"/>
                </a:solidFill>
              </a:rPr>
              <a:t>øge på nettet efter rygnings konsekvenser og skriv konsekvenser på kroppen. I har 10</a:t>
            </a:r>
            <a:r>
              <a:rPr lang="da-DK" baseline="0" dirty="0" smtClean="0">
                <a:solidFill>
                  <a:schemeClr val="tx2"/>
                </a:solidFill>
              </a:rPr>
              <a:t> min. </a:t>
            </a:r>
          </a:p>
          <a:p>
            <a:endParaRPr lang="da-DK" baseline="0" dirty="0" smtClean="0">
              <a:solidFill>
                <a:schemeClr val="tx2"/>
              </a:solidFill>
            </a:endParaRPr>
          </a:p>
          <a:p>
            <a:r>
              <a:rPr lang="da-DK" baseline="0" dirty="0" smtClean="0">
                <a:solidFill>
                  <a:schemeClr val="tx2"/>
                </a:solidFill>
              </a:rPr>
              <a:t>Opsamling i plenum på tavlen (Hvor vi har tegnet en mand) og skriver elevernes bud på. </a:t>
            </a:r>
          </a:p>
          <a:p>
            <a:endParaRPr lang="da-DK" baseline="0" dirty="0" smtClean="0">
              <a:solidFill>
                <a:schemeClr val="tx2"/>
              </a:solidFill>
            </a:endParaRPr>
          </a:p>
          <a:p>
            <a:r>
              <a:rPr lang="da-DK" baseline="0" dirty="0" smtClean="0">
                <a:solidFill>
                  <a:schemeClr val="tx2"/>
                </a:solidFill>
              </a:rPr>
              <a:t>Hoved: </a:t>
            </a:r>
          </a:p>
          <a:p>
            <a:r>
              <a:rPr lang="da-DK" baseline="0" dirty="0" smtClean="0">
                <a:solidFill>
                  <a:schemeClr val="tx2"/>
                </a:solidFill>
              </a:rPr>
              <a:t>- Hud og hår – slasket hår og hurtigere rynker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Stress: Rygning øger stress niveau i kroppen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Mund: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Dårlig ånde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Hals: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Immunforsvar svækkes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Brystet: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Hoste og fimrehår (Fimrehår bliver ødelagt, derfor hoster man slim og skidt op fra lungerne, som </a:t>
            </a:r>
            <a:r>
              <a:rPr lang="da-DK" baseline="0" dirty="0" err="1" smtClean="0">
                <a:solidFill>
                  <a:schemeClr val="tx2"/>
                </a:solidFill>
              </a:rPr>
              <a:t>fimrehårerne</a:t>
            </a:r>
            <a:r>
              <a:rPr lang="da-DK" baseline="0" dirty="0" smtClean="0">
                <a:solidFill>
                  <a:schemeClr val="tx2"/>
                </a:solidFill>
              </a:rPr>
              <a:t> ellers ville sørge for.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Hjerte: Større risiko for hjerte-karsygdomme, her i blandt blodprop i hjertet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Lunger: 8 ud af 10 med lungekræft er forårsaget af rygning. KOL opstår når lungerne bliver udsat for skadelige stoffer gennem længere tid. 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Mave: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Kræft i hele kroppen – kan opstå mange steder i kroppen grundet rygning. 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Blod: Vigtige, helbredende stoffer fra blodet kommer langsommere rundt i kroppen hvis man ryger. Langsommere heling af sår. 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Underliv:</a:t>
            </a:r>
          </a:p>
          <a:p>
            <a:pPr marL="171450" indent="-171450">
              <a:buFontTx/>
              <a:buChar char="-"/>
            </a:pPr>
            <a:r>
              <a:rPr lang="da-DK" baseline="0" dirty="0" smtClean="0">
                <a:solidFill>
                  <a:schemeClr val="tx2"/>
                </a:solidFill>
              </a:rPr>
              <a:t>Sex, sæd og graviditet: Nedsat frugtbarhed og dårligere sædkvalitet for mænd.</a:t>
            </a:r>
          </a:p>
          <a:p>
            <a:pPr marL="171450" indent="-171450">
              <a:buFontTx/>
              <a:buChar char="-"/>
            </a:pPr>
            <a:endParaRPr lang="da-DK" baseline="0" dirty="0" smtClean="0">
              <a:solidFill>
                <a:schemeClr val="tx2"/>
              </a:solidFill>
            </a:endParaRP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Ben:</a:t>
            </a:r>
          </a:p>
          <a:p>
            <a:pPr marL="0" indent="0">
              <a:buFontTx/>
              <a:buNone/>
            </a:pPr>
            <a:r>
              <a:rPr lang="da-DK" baseline="0" dirty="0" smtClean="0">
                <a:solidFill>
                  <a:schemeClr val="tx2"/>
                </a:solidFill>
              </a:rPr>
              <a:t>- Dårlig kondition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7EE48D-0010-914E-B2E8-612C99007E8C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494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låst billede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indendørs, person, bord, kvinde&#10;&#10;Automatisk genereret beskrivelse">
            <a:extLst>
              <a:ext uri="{FF2B5EF4-FFF2-40B4-BE49-F238E27FC236}">
                <a16:creationId xmlns:a16="http://schemas.microsoft.com/office/drawing/2014/main" id="{F2892CF8-6F6F-2143-85A8-041A72635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97" b="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A744783-9C79-1442-B0A3-BDE39B6F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0500" y="0"/>
            <a:ext cx="56515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sz="12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8041B52-9456-EA41-A83A-FBDC01FC0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ED96DD3-8DF2-4049-9B5E-742DED706E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2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00F819E-378D-384C-ADB3-44FB2359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F2AD936D-63B6-DD48-9167-735D1BEF01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EE8F06C-5C45-1843-B235-69B5C909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DFB180D-AC5F-5D41-BC25-B9F9EDAA2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E65C4BE-B131-D041-8FDA-BB870C74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BE67AAEE-28B8-2241-8290-057B26464D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5723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5CE2C6-A510-5143-8695-6D133726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31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758705-12A5-DF43-9BFB-4EE6F4DC6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DC269FEC-0BC9-BD43-9391-E64E178FF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35181" y="254984"/>
            <a:ext cx="6276196" cy="66145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6875 w 13233"/>
              <a:gd name="connsiteY1" fmla="*/ 574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5188 w 13233"/>
              <a:gd name="connsiteY1" fmla="*/ 249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958 w 11392"/>
              <a:gd name="connsiteY0" fmla="*/ 1862 h 8186"/>
              <a:gd name="connsiteX1" fmla="*/ 3347 w 11392"/>
              <a:gd name="connsiteY1" fmla="*/ 0 h 8186"/>
              <a:gd name="connsiteX2" fmla="*/ 11392 w 11392"/>
              <a:gd name="connsiteY2" fmla="*/ 4734 h 8186"/>
              <a:gd name="connsiteX3" fmla="*/ 7797 w 11392"/>
              <a:gd name="connsiteY3" fmla="*/ 8186 h 8186"/>
              <a:gd name="connsiteX4" fmla="*/ 1713 w 11392"/>
              <a:gd name="connsiteY4" fmla="*/ 8185 h 8186"/>
              <a:gd name="connsiteX5" fmla="*/ 958 w 11392"/>
              <a:gd name="connsiteY5" fmla="*/ 1862 h 8186"/>
              <a:gd name="connsiteX0" fmla="*/ 37 w 10879"/>
              <a:gd name="connsiteY0" fmla="*/ 3500 h 10000"/>
              <a:gd name="connsiteX1" fmla="*/ 3817 w 10879"/>
              <a:gd name="connsiteY1" fmla="*/ 0 h 10000"/>
              <a:gd name="connsiteX2" fmla="*/ 10879 w 10879"/>
              <a:gd name="connsiteY2" fmla="*/ 5783 h 10000"/>
              <a:gd name="connsiteX3" fmla="*/ 7723 w 10879"/>
              <a:gd name="connsiteY3" fmla="*/ 10000 h 10000"/>
              <a:gd name="connsiteX4" fmla="*/ 2383 w 10879"/>
              <a:gd name="connsiteY4" fmla="*/ 9999 h 10000"/>
              <a:gd name="connsiteX5" fmla="*/ 37 w 10879"/>
              <a:gd name="connsiteY5" fmla="*/ 3500 h 10000"/>
              <a:gd name="connsiteX0" fmla="*/ 37 w 10879"/>
              <a:gd name="connsiteY0" fmla="*/ 5622 h 12122"/>
              <a:gd name="connsiteX1" fmla="*/ 4355 w 10879"/>
              <a:gd name="connsiteY1" fmla="*/ 0 h 12122"/>
              <a:gd name="connsiteX2" fmla="*/ 10879 w 10879"/>
              <a:gd name="connsiteY2" fmla="*/ 7905 h 12122"/>
              <a:gd name="connsiteX3" fmla="*/ 7723 w 10879"/>
              <a:gd name="connsiteY3" fmla="*/ 12122 h 12122"/>
              <a:gd name="connsiteX4" fmla="*/ 2383 w 10879"/>
              <a:gd name="connsiteY4" fmla="*/ 12121 h 12122"/>
              <a:gd name="connsiteX5" fmla="*/ 37 w 10879"/>
              <a:gd name="connsiteY5" fmla="*/ 5622 h 12122"/>
              <a:gd name="connsiteX0" fmla="*/ 0 w 10842"/>
              <a:gd name="connsiteY0" fmla="*/ 5622 h 12122"/>
              <a:gd name="connsiteX1" fmla="*/ 4318 w 10842"/>
              <a:gd name="connsiteY1" fmla="*/ 0 h 12122"/>
              <a:gd name="connsiteX2" fmla="*/ 10842 w 10842"/>
              <a:gd name="connsiteY2" fmla="*/ 7905 h 12122"/>
              <a:gd name="connsiteX3" fmla="*/ 7686 w 10842"/>
              <a:gd name="connsiteY3" fmla="*/ 12122 h 12122"/>
              <a:gd name="connsiteX4" fmla="*/ 3692 w 10842"/>
              <a:gd name="connsiteY4" fmla="*/ 11202 h 12122"/>
              <a:gd name="connsiteX5" fmla="*/ 0 w 10842"/>
              <a:gd name="connsiteY5" fmla="*/ 5622 h 12122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7686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8813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8813"/>
              <a:gd name="connsiteY0" fmla="*/ 5622 h 12143"/>
              <a:gd name="connsiteX1" fmla="*/ 4318 w 8813"/>
              <a:gd name="connsiteY1" fmla="*/ 0 h 12143"/>
              <a:gd name="connsiteX2" fmla="*/ 8167 w 8813"/>
              <a:gd name="connsiteY2" fmla="*/ 8014 h 12143"/>
              <a:gd name="connsiteX3" fmla="*/ 8813 w 8813"/>
              <a:gd name="connsiteY3" fmla="*/ 12122 h 12143"/>
              <a:gd name="connsiteX4" fmla="*/ 3742 w 8813"/>
              <a:gd name="connsiteY4" fmla="*/ 12143 h 12143"/>
              <a:gd name="connsiteX5" fmla="*/ 0 w 8813"/>
              <a:gd name="connsiteY5" fmla="*/ 5622 h 12143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00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57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91"/>
              <a:gd name="connsiteY0" fmla="*/ 4630 h 10000"/>
              <a:gd name="connsiteX1" fmla="*/ 4900 w 10091"/>
              <a:gd name="connsiteY1" fmla="*/ 0 h 10000"/>
              <a:gd name="connsiteX2" fmla="*/ 10088 w 10091"/>
              <a:gd name="connsiteY2" fmla="*/ 6402 h 10000"/>
              <a:gd name="connsiteX3" fmla="*/ 10082 w 10091"/>
              <a:gd name="connsiteY3" fmla="*/ 9983 h 10000"/>
              <a:gd name="connsiteX4" fmla="*/ 4246 w 10091"/>
              <a:gd name="connsiteY4" fmla="*/ 10000 h 10000"/>
              <a:gd name="connsiteX5" fmla="*/ 0 w 10091"/>
              <a:gd name="connsiteY5" fmla="*/ 4630 h 10000"/>
              <a:gd name="connsiteX0" fmla="*/ 0 w 10091"/>
              <a:gd name="connsiteY0" fmla="*/ 4630 h 10070"/>
              <a:gd name="connsiteX1" fmla="*/ 4900 w 10091"/>
              <a:gd name="connsiteY1" fmla="*/ 0 h 10070"/>
              <a:gd name="connsiteX2" fmla="*/ 10088 w 10091"/>
              <a:gd name="connsiteY2" fmla="*/ 6402 h 10070"/>
              <a:gd name="connsiteX3" fmla="*/ 10082 w 10091"/>
              <a:gd name="connsiteY3" fmla="*/ 9983 h 10070"/>
              <a:gd name="connsiteX4" fmla="*/ 4265 w 10091"/>
              <a:gd name="connsiteY4" fmla="*/ 10070 h 10070"/>
              <a:gd name="connsiteX5" fmla="*/ 0 w 10091"/>
              <a:gd name="connsiteY5" fmla="*/ 4630 h 10070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02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44"/>
              <a:gd name="connsiteY0" fmla="*/ 4630 h 10071"/>
              <a:gd name="connsiteX1" fmla="*/ 4900 w 10144"/>
              <a:gd name="connsiteY1" fmla="*/ 0 h 10071"/>
              <a:gd name="connsiteX2" fmla="*/ 10144 w 10144"/>
              <a:gd name="connsiteY2" fmla="*/ 6420 h 10071"/>
              <a:gd name="connsiteX3" fmla="*/ 10063 w 10144"/>
              <a:gd name="connsiteY3" fmla="*/ 10071 h 10071"/>
              <a:gd name="connsiteX4" fmla="*/ 4265 w 10144"/>
              <a:gd name="connsiteY4" fmla="*/ 10070 h 10071"/>
              <a:gd name="connsiteX5" fmla="*/ 0 w 10144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26"/>
              <a:gd name="connsiteY0" fmla="*/ 4663 h 10071"/>
              <a:gd name="connsiteX1" fmla="*/ 4924 w 10126"/>
              <a:gd name="connsiteY1" fmla="*/ 0 h 10071"/>
              <a:gd name="connsiteX2" fmla="*/ 10112 w 10126"/>
              <a:gd name="connsiteY2" fmla="*/ 6438 h 10071"/>
              <a:gd name="connsiteX3" fmla="*/ 10119 w 10126"/>
              <a:gd name="connsiteY3" fmla="*/ 10071 h 10071"/>
              <a:gd name="connsiteX4" fmla="*/ 4289 w 10126"/>
              <a:gd name="connsiteY4" fmla="*/ 10070 h 10071"/>
              <a:gd name="connsiteX5" fmla="*/ 0 w 10126"/>
              <a:gd name="connsiteY5" fmla="*/ 4663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6" h="10071">
                <a:moveTo>
                  <a:pt x="0" y="4663"/>
                </a:moveTo>
                <a:lnTo>
                  <a:pt x="4924" y="0"/>
                </a:lnTo>
                <a:cubicBezTo>
                  <a:pt x="5235" y="289"/>
                  <a:pt x="7961" y="2736"/>
                  <a:pt x="10112" y="6438"/>
                </a:cubicBezTo>
                <a:cubicBezTo>
                  <a:pt x="10083" y="7632"/>
                  <a:pt x="10148" y="8877"/>
                  <a:pt x="10119" y="10071"/>
                </a:cubicBezTo>
                <a:lnTo>
                  <a:pt x="4289" y="10070"/>
                </a:lnTo>
                <a:cubicBezTo>
                  <a:pt x="2697" y="7232"/>
                  <a:pt x="566" y="5184"/>
                  <a:pt x="0" y="4663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5A4EB5-F25A-EE40-9F89-4C899CD8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99E5F70B-7E00-E549-AC85-97B38DC224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100A6956-F6D0-534F-B9F1-256740E3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3" name="Billede 1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218E897-E79F-6E49-9FA3-0F84A6547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9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1899" y="-29821"/>
            <a:ext cx="6211182" cy="60435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83 w 10000"/>
              <a:gd name="connsiteY1" fmla="*/ 18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6"/>
              <a:gd name="connsiteY0" fmla="*/ 0 h 10000"/>
              <a:gd name="connsiteX1" fmla="*/ 10006 w 10006"/>
              <a:gd name="connsiteY1" fmla="*/ 24 h 10000"/>
              <a:gd name="connsiteX2" fmla="*/ 10000 w 10006"/>
              <a:gd name="connsiteY2" fmla="*/ 2097 h 10000"/>
              <a:gd name="connsiteX3" fmla="*/ 4572 w 10006"/>
              <a:gd name="connsiteY3" fmla="*/ 10000 h 10000"/>
              <a:gd name="connsiteX4" fmla="*/ 0 w 10006"/>
              <a:gd name="connsiteY4" fmla="*/ 5269 h 10000"/>
              <a:gd name="connsiteX5" fmla="*/ 3924 w 10006"/>
              <a:gd name="connsiteY5" fmla="*/ 0 h 10000"/>
              <a:gd name="connsiteX0" fmla="*/ 3924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3924" y="0"/>
                </a:moveTo>
                <a:lnTo>
                  <a:pt x="10000" y="0"/>
                </a:lnTo>
                <a:cubicBezTo>
                  <a:pt x="10002" y="679"/>
                  <a:pt x="9998" y="1418"/>
                  <a:pt x="10000" y="2097"/>
                </a:cubicBezTo>
                <a:cubicBezTo>
                  <a:pt x="9527" y="3479"/>
                  <a:pt x="6858" y="7622"/>
                  <a:pt x="4572" y="10000"/>
                </a:cubicBezTo>
                <a:lnTo>
                  <a:pt x="0" y="5269"/>
                </a:lnTo>
                <a:cubicBezTo>
                  <a:pt x="2217" y="3260"/>
                  <a:pt x="3741" y="470"/>
                  <a:pt x="392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1BFC8E-7582-E146-9FB6-BFFE064A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E6AF3016-1CC0-D645-8516-6C519E87C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F5EAA9A-48FB-8C4A-A2E6-C8080BF3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7740BC-98B5-3E4D-BA46-BE847BD5F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77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0FE38D7-D97F-6E4F-A0FC-BF1132F0A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03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14" name="Pladsholder til billede 12">
            <a:extLst>
              <a:ext uri="{FF2B5EF4-FFF2-40B4-BE49-F238E27FC236}">
                <a16:creationId xmlns:a16="http://schemas.microsoft.com/office/drawing/2014/main" id="{8B48B086-580A-6B45-86DD-76D5818E1FC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99808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742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223A695A-EE7A-5B46-87B0-E74B20C2A8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457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6" name="Pladsholder til billede 12">
            <a:extLst>
              <a:ext uri="{FF2B5EF4-FFF2-40B4-BE49-F238E27FC236}">
                <a16:creationId xmlns:a16="http://schemas.microsoft.com/office/drawing/2014/main" id="{4DFF36BA-D2C7-5E4B-B6D3-7A0FCB10237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52191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8" name="Billede 2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CB3F0E7-9505-6C4B-A244-E5FAB8932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3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6" y="205740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5100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6" y="417448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6" y="376808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4" y="205740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464" y="165100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0464" y="417448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0464" y="376808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04ECE2-5403-3748-88AA-16598E96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2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972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42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972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972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1" name="Pladsholder til billede 12">
            <a:extLst>
              <a:ext uri="{FF2B5EF4-FFF2-40B4-BE49-F238E27FC236}">
                <a16:creationId xmlns:a16="http://schemas.microsoft.com/office/drawing/2014/main" id="{CB0E6E02-FB1A-1E43-A8EB-DA55939F66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42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972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944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4" name="Pladsholder til billede 12">
            <a:extLst>
              <a:ext uri="{FF2B5EF4-FFF2-40B4-BE49-F238E27FC236}">
                <a16:creationId xmlns:a16="http://schemas.microsoft.com/office/drawing/2014/main" id="{3709DA0A-2FBE-484A-9ABE-A8BD6FD91C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4914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944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7944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7" name="Pladsholder til billede 12">
            <a:extLst>
              <a:ext uri="{FF2B5EF4-FFF2-40B4-BE49-F238E27FC236}">
                <a16:creationId xmlns:a16="http://schemas.microsoft.com/office/drawing/2014/main" id="{C32BFA7D-3739-E848-8BC5-96AD9EEC21D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914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944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083E73D-1E3B-3246-9CD1-71A25B701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3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D530441-7C9B-9943-AE94-1898E0DCC0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4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D68286A7-3C50-E541-A1B7-C3D1C99CA3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3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Jan-</a:t>
            </a:r>
            <a:r>
              <a:rPr lang="da-DK" dirty="0" err="1"/>
              <a:t>feb</a:t>
            </a:r>
            <a:endParaRPr lang="da-DK" dirty="0"/>
          </a:p>
        </p:txBody>
      </p:sp>
      <p:sp>
        <p:nvSpPr>
          <p:cNvPr id="45" name="Pladsholder til tekst 6">
            <a:extLst>
              <a:ext uri="{FF2B5EF4-FFF2-40B4-BE49-F238E27FC236}">
                <a16:creationId xmlns:a16="http://schemas.microsoft.com/office/drawing/2014/main" id="{9ECC79A2-5D6B-5D42-8BB3-97CC4410E6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76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6" name="Pladsholder til tekst 6">
            <a:extLst>
              <a:ext uri="{FF2B5EF4-FFF2-40B4-BE49-F238E27FC236}">
                <a16:creationId xmlns:a16="http://schemas.microsoft.com/office/drawing/2014/main" id="{36547A22-52D6-F346-ABF4-227AB97C51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8575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Maj-Jun</a:t>
            </a:r>
          </a:p>
        </p:txBody>
      </p:sp>
      <p:sp>
        <p:nvSpPr>
          <p:cNvPr id="47" name="Pladsholder til tekst 6">
            <a:extLst>
              <a:ext uri="{FF2B5EF4-FFF2-40B4-BE49-F238E27FC236}">
                <a16:creationId xmlns:a16="http://schemas.microsoft.com/office/drawing/2014/main" id="{45FCA139-6410-FE47-94FF-B029CCD98A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57728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8" name="Pladsholder til tekst 6">
            <a:extLst>
              <a:ext uri="{FF2B5EF4-FFF2-40B4-BE49-F238E27FC236}">
                <a16:creationId xmlns:a16="http://schemas.microsoft.com/office/drawing/2014/main" id="{B2D15DF9-3A96-ED45-B196-471F872344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727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Sep-Okt</a:t>
            </a:r>
            <a:endParaRPr lang="da-DK" dirty="0"/>
          </a:p>
        </p:txBody>
      </p:sp>
      <p:sp>
        <p:nvSpPr>
          <p:cNvPr id="64" name="Pladsholder til tekst 6">
            <a:extLst>
              <a:ext uri="{FF2B5EF4-FFF2-40B4-BE49-F238E27FC236}">
                <a16:creationId xmlns:a16="http://schemas.microsoft.com/office/drawing/2014/main" id="{36E83060-9FFB-E24C-A820-81725B4B75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4724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5" name="Pladsholder til tekst 6">
            <a:extLst>
              <a:ext uri="{FF2B5EF4-FFF2-40B4-BE49-F238E27FC236}">
                <a16:creationId xmlns:a16="http://schemas.microsoft.com/office/drawing/2014/main" id="{D03A67F1-9F8D-8F4B-B28A-C79CBFD564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4723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Mar-</a:t>
            </a:r>
            <a:r>
              <a:rPr lang="da-DK" dirty="0" err="1"/>
              <a:t>Apr</a:t>
            </a:r>
            <a:endParaRPr lang="da-DK" dirty="0"/>
          </a:p>
        </p:txBody>
      </p:sp>
      <p:sp>
        <p:nvSpPr>
          <p:cNvPr id="67" name="Pladsholder til tekst 6">
            <a:extLst>
              <a:ext uri="{FF2B5EF4-FFF2-40B4-BE49-F238E27FC236}">
                <a16:creationId xmlns:a16="http://schemas.microsoft.com/office/drawing/2014/main" id="{227E277B-8B08-B944-9F77-926B2BB1BD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33876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8" name="Pladsholder til tekst 6">
            <a:extLst>
              <a:ext uri="{FF2B5EF4-FFF2-40B4-BE49-F238E27FC236}">
                <a16:creationId xmlns:a16="http://schemas.microsoft.com/office/drawing/2014/main" id="{6A05DAB4-967A-D349-A2BD-D2D6439E81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33875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Jul-</a:t>
            </a:r>
            <a:r>
              <a:rPr lang="da-DK" dirty="0" err="1"/>
              <a:t>Aug</a:t>
            </a:r>
            <a:endParaRPr lang="da-DK" dirty="0"/>
          </a:p>
        </p:txBody>
      </p:sp>
      <p:sp>
        <p:nvSpPr>
          <p:cNvPr id="69" name="Pladsholder til tekst 6">
            <a:extLst>
              <a:ext uri="{FF2B5EF4-FFF2-40B4-BE49-F238E27FC236}">
                <a16:creationId xmlns:a16="http://schemas.microsoft.com/office/drawing/2014/main" id="{F13B7FB4-5429-4040-AF99-CE21628027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028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70" name="Pladsholder til tekst 6">
            <a:extLst>
              <a:ext uri="{FF2B5EF4-FFF2-40B4-BE49-F238E27FC236}">
                <a16:creationId xmlns:a16="http://schemas.microsoft.com/office/drawing/2014/main" id="{AB17B3B8-8511-2041-82A1-57127974CE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23027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Nov-Dec</a:t>
            </a:r>
            <a:endParaRPr lang="da-DK" dirty="0"/>
          </a:p>
        </p:txBody>
      </p:sp>
      <p:sp>
        <p:nvSpPr>
          <p:cNvPr id="78" name="Pladsholder til billede 12">
            <a:extLst>
              <a:ext uri="{FF2B5EF4-FFF2-40B4-BE49-F238E27FC236}">
                <a16:creationId xmlns:a16="http://schemas.microsoft.com/office/drawing/2014/main" id="{FFF63E73-A6CD-3742-BD22-52D6BEF3297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98576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79" name="Pladsholder til billede 12">
            <a:extLst>
              <a:ext uri="{FF2B5EF4-FFF2-40B4-BE49-F238E27FC236}">
                <a16:creationId xmlns:a16="http://schemas.microsoft.com/office/drawing/2014/main" id="{B27B4A36-7FA2-C44D-ABFA-8786FCB0072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87728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0" name="Pladsholder til billede 12">
            <a:extLst>
              <a:ext uri="{FF2B5EF4-FFF2-40B4-BE49-F238E27FC236}">
                <a16:creationId xmlns:a16="http://schemas.microsoft.com/office/drawing/2014/main" id="{7885933B-8275-E74D-BD69-109F6818FA2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874723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54432773-2BB7-9A4B-A667-CBD950FD52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463875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2" name="Pladsholder til billede 12">
            <a:extLst>
              <a:ext uri="{FF2B5EF4-FFF2-40B4-BE49-F238E27FC236}">
                <a16:creationId xmlns:a16="http://schemas.microsoft.com/office/drawing/2014/main" id="{B1D63FA9-127E-5E41-AC5C-F3648EC0210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053027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3" name="Pladsholder til billede 12">
            <a:extLst>
              <a:ext uri="{FF2B5EF4-FFF2-40B4-BE49-F238E27FC236}">
                <a16:creationId xmlns:a16="http://schemas.microsoft.com/office/drawing/2014/main" id="{CB33018F-4D64-414C-AAF5-6E539E5F8B0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9424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pic>
        <p:nvPicPr>
          <p:cNvPr id="26" name="Billede 2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5CE7D6F-65E6-2C41-8430-BDEA8D89E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99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44166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1BD54AD-7520-7F41-81AA-0542FD568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9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4E289B1-750C-164D-A9DF-D6EA37346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84D4E38-B816-DA4B-9062-944EE208F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998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Blomme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5379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969FE6-F8EC-964C-89E1-C246A0A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540312F-0B78-1A4F-B808-EAAB4BD4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6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Mørk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5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487F21C-E876-AE42-B515-7BD9C42CA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3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35058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DB8C0E3-554F-564F-A58B-C39ACCD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E1E4A36-51AE-D34A-8160-95CF58410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P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06BF72F-784B-994C-8244-FAA8849CF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4953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46EDBAC-904D-EA41-B396-A78C0C868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47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IV Drop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27F88D5-FC50-1F4F-8E13-F66EBEB8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71"/>
          <a:stretch/>
        </p:blipFill>
        <p:spPr>
          <a:xfrm>
            <a:off x="5675895" y="368300"/>
            <a:ext cx="6210300" cy="6489700"/>
          </a:xfrm>
          <a:prstGeom prst="rect">
            <a:avLst/>
          </a:prstGeom>
        </p:spPr>
      </p:pic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5C6D9F-CF6C-8F45-B2A4-44623741D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5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Far og Datter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3" name="Billede 2" descr="Et billede, der indeholder skjorte&#10;&#10;Automatisk genereret beskrivelse">
            <a:extLst>
              <a:ext uri="{FF2B5EF4-FFF2-40B4-BE49-F238E27FC236}">
                <a16:creationId xmlns:a16="http://schemas.microsoft.com/office/drawing/2014/main" id="{3FAC51D1-9E50-1F4F-9808-816BBD4E8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1700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8AE385-30DE-D146-8F6F-136E0A2F0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9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7D9143B-BFF4-1D4C-A25E-0809928683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49A0A17-9304-BA42-ABF7-5D95F0CE7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12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Akva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C77EB453-36C2-D64B-9B8E-99AD6C172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3" t="2161" r="141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55DEDF-FDA3-1249-8ADD-99A3285DCD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9B83916-DA2F-FA4A-AC9D-4B5EF4515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561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dsholder til billede 12">
            <a:extLst>
              <a:ext uri="{FF2B5EF4-FFF2-40B4-BE49-F238E27FC236}">
                <a16:creationId xmlns:a16="http://schemas.microsoft.com/office/drawing/2014/main" id="{42E7B34F-D1FF-1B4B-A5CC-4743163522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7F251BF-F266-604F-A81B-23E5E3AEF7A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188709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billede 12">
            <a:extLst>
              <a:ext uri="{FF2B5EF4-FFF2-40B4-BE49-F238E27FC236}">
                <a16:creationId xmlns:a16="http://schemas.microsoft.com/office/drawing/2014/main" id="{E5529D51-FAD4-AF4C-BC75-04BA5D3BB9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C0C93DA-366F-0949-9AD5-A4E37172540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9695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9785D765-A338-FE46-A483-2B2FBE95B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BCC9C2A-BA56-0D4C-A01A-3EFB034305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8CD8F7F-6FED-3044-91B0-5BD501FE7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73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B42F9091-54B8-194C-B0E8-75294FDC53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F9A2151B-09B5-664A-92AD-88B981A7958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580911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7563429C-60EE-6F4D-BA00-E14E30182B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50C51703-15A9-D545-9920-BA0AE015EAD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788381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gning, paraply, skilt&#10;&#10;Automatisk genereret beskrivelse">
            <a:extLst>
              <a:ext uri="{FF2B5EF4-FFF2-40B4-BE49-F238E27FC236}">
                <a16:creationId xmlns:a16="http://schemas.microsoft.com/office/drawing/2014/main" id="{603A2947-4CA7-7549-A07A-ADBE4E79D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8" t="2439" r="144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89AA72DA-F583-7C44-B8EB-1153D409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F0D83521-43AB-6844-B17C-9503487A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7A5DDEB-1A4D-5B4B-96F4-10A2BE15C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0A8AEFD-2CE0-0B45-9F21-436727206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178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ys&#10;&#10;Automatisk genereret beskrivelse">
            <a:extLst>
              <a:ext uri="{FF2B5EF4-FFF2-40B4-BE49-F238E27FC236}">
                <a16:creationId xmlns:a16="http://schemas.microsoft.com/office/drawing/2014/main" id="{659E46E9-93C7-1741-B6AA-53D56815A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63D06D2-6511-4443-B839-50100FB2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35943B-1969-5C4B-9755-3F08124F3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EDF6338-876F-9445-80E4-4C93E8D6C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476A460-0700-8645-8598-CC4DB6555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6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B241B194-EA8D-7740-8DB8-ECEC7F96A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4D6A3EF-01ED-3E46-9B12-A095C9262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02050" y="2313189"/>
            <a:ext cx="4787900" cy="2231621"/>
          </a:xfrm>
          <a:prstGeom prst="rect">
            <a:avLst/>
          </a:prstGeom>
        </p:spPr>
      </p:pic>
      <p:pic>
        <p:nvPicPr>
          <p:cNvPr id="6" name="Billede 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BD184F6-7C46-894A-B56D-87FA9DFC05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80E1D66-9513-E84B-8D36-F59570C735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9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mbinationstegning 4">
            <a:extLst>
              <a:ext uri="{FF2B5EF4-FFF2-40B4-BE49-F238E27FC236}">
                <a16:creationId xmlns:a16="http://schemas.microsoft.com/office/drawing/2014/main" id="{A826D49B-2443-3C43-9596-97BB3A0762E7}"/>
              </a:ext>
            </a:extLst>
          </p:cNvPr>
          <p:cNvSpPr/>
          <p:nvPr/>
        </p:nvSpPr>
        <p:spPr>
          <a:xfrm>
            <a:off x="7721185" y="2412999"/>
            <a:ext cx="4470815" cy="4445001"/>
          </a:xfrm>
          <a:custGeom>
            <a:avLst/>
            <a:gdLst>
              <a:gd name="connsiteX0" fmla="*/ 0 w 3603348"/>
              <a:gd name="connsiteY0" fmla="*/ 3601403 h 3601402"/>
              <a:gd name="connsiteX1" fmla="*/ 3157949 w 3603348"/>
              <a:gd name="connsiteY1" fmla="*/ 3601403 h 3601402"/>
              <a:gd name="connsiteX2" fmla="*/ 3603349 w 3603348"/>
              <a:gd name="connsiteY2" fmla="*/ 3156204 h 3601402"/>
              <a:gd name="connsiteX3" fmla="*/ 3603349 w 3603348"/>
              <a:gd name="connsiteY3" fmla="*/ 0 h 3601402"/>
              <a:gd name="connsiteX4" fmla="*/ 0 w 3603348"/>
              <a:gd name="connsiteY4" fmla="*/ 3601403 h 3601402"/>
              <a:gd name="connsiteX0" fmla="*/ 0 w 3603349"/>
              <a:gd name="connsiteY0" fmla="*/ 3601403 h 3601403"/>
              <a:gd name="connsiteX1" fmla="*/ 3157949 w 3603349"/>
              <a:gd name="connsiteY1" fmla="*/ 3601403 h 3601403"/>
              <a:gd name="connsiteX2" fmla="*/ 3603349 w 3603349"/>
              <a:gd name="connsiteY2" fmla="*/ 3156204 h 3601403"/>
              <a:gd name="connsiteX3" fmla="*/ 3603349 w 3603349"/>
              <a:gd name="connsiteY3" fmla="*/ 0 h 3601403"/>
              <a:gd name="connsiteX4" fmla="*/ 3146927 w 3603349"/>
              <a:gd name="connsiteY4" fmla="*/ 461688 h 3601403"/>
              <a:gd name="connsiteX5" fmla="*/ 0 w 3603349"/>
              <a:gd name="connsiteY5" fmla="*/ 3601403 h 3601403"/>
              <a:gd name="connsiteX0" fmla="*/ 0 w 3603349"/>
              <a:gd name="connsiteY0" fmla="*/ 3139715 h 3139715"/>
              <a:gd name="connsiteX1" fmla="*/ 3157949 w 3603349"/>
              <a:gd name="connsiteY1" fmla="*/ 3139715 h 3139715"/>
              <a:gd name="connsiteX2" fmla="*/ 3603349 w 3603349"/>
              <a:gd name="connsiteY2" fmla="*/ 2694516 h 3139715"/>
              <a:gd name="connsiteX3" fmla="*/ 3146927 w 3603349"/>
              <a:gd name="connsiteY3" fmla="*/ 0 h 3139715"/>
              <a:gd name="connsiteX4" fmla="*/ 0 w 3603349"/>
              <a:gd name="connsiteY4" fmla="*/ 3139715 h 3139715"/>
              <a:gd name="connsiteX0" fmla="*/ 0 w 3630261"/>
              <a:gd name="connsiteY0" fmla="*/ 3139715 h 3139715"/>
              <a:gd name="connsiteX1" fmla="*/ 3157949 w 3630261"/>
              <a:gd name="connsiteY1" fmla="*/ 3139715 h 3139715"/>
              <a:gd name="connsiteX2" fmla="*/ 3630261 w 3630261"/>
              <a:gd name="connsiteY2" fmla="*/ 2685546 h 3139715"/>
              <a:gd name="connsiteX3" fmla="*/ 3146927 w 3630261"/>
              <a:gd name="connsiteY3" fmla="*/ 0 h 3139715"/>
              <a:gd name="connsiteX4" fmla="*/ 0 w 3630261"/>
              <a:gd name="connsiteY4" fmla="*/ 3139715 h 3139715"/>
              <a:gd name="connsiteX0" fmla="*/ 0 w 3157949"/>
              <a:gd name="connsiteY0" fmla="*/ 3139715 h 3139715"/>
              <a:gd name="connsiteX1" fmla="*/ 3157949 w 3157949"/>
              <a:gd name="connsiteY1" fmla="*/ 3139715 h 3139715"/>
              <a:gd name="connsiteX2" fmla="*/ 3146927 w 3157949"/>
              <a:gd name="connsiteY2" fmla="*/ 0 h 3139715"/>
              <a:gd name="connsiteX3" fmla="*/ 0 w 3157949"/>
              <a:gd name="connsiteY3" fmla="*/ 3139715 h 31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49" h="3139715">
                <a:moveTo>
                  <a:pt x="0" y="3139715"/>
                </a:moveTo>
                <a:lnTo>
                  <a:pt x="3157949" y="3139715"/>
                </a:lnTo>
                <a:lnTo>
                  <a:pt x="3146927" y="0"/>
                </a:lnTo>
                <a:lnTo>
                  <a:pt x="0" y="3139715"/>
                </a:ln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6" name="Kombinationstegning 5">
            <a:extLst>
              <a:ext uri="{FF2B5EF4-FFF2-40B4-BE49-F238E27FC236}">
                <a16:creationId xmlns:a16="http://schemas.microsoft.com/office/drawing/2014/main" id="{5B19D95D-C715-2A4E-8D00-203566672E93}"/>
              </a:ext>
            </a:extLst>
          </p:cNvPr>
          <p:cNvSpPr/>
          <p:nvPr/>
        </p:nvSpPr>
        <p:spPr>
          <a:xfrm>
            <a:off x="0" y="-747444"/>
            <a:ext cx="5162270" cy="5887876"/>
          </a:xfrm>
          <a:custGeom>
            <a:avLst/>
            <a:gdLst>
              <a:gd name="connsiteX0" fmla="*/ 1241904 w 3646356"/>
              <a:gd name="connsiteY0" fmla="*/ 160767 h 4158886"/>
              <a:gd name="connsiteX1" fmla="*/ 0 w 3646356"/>
              <a:gd name="connsiteY1" fmla="*/ 690072 h 4158886"/>
              <a:gd name="connsiteX2" fmla="*/ 0 w 3646356"/>
              <a:gd name="connsiteY2" fmla="*/ 4158886 h 4158886"/>
              <a:gd name="connsiteX3" fmla="*/ 1815281 w 3646356"/>
              <a:gd name="connsiteY3" fmla="*/ 2319323 h 4158886"/>
              <a:gd name="connsiteX4" fmla="*/ 3101335 w 3646356"/>
              <a:gd name="connsiteY4" fmla="*/ 2310941 h 4158886"/>
              <a:gd name="connsiteX5" fmla="*/ 3646356 w 3646356"/>
              <a:gd name="connsiteY5" fmla="*/ 145051 h 4158886"/>
              <a:gd name="connsiteX6" fmla="*/ 1241904 w 3646356"/>
              <a:gd name="connsiteY6" fmla="*/ 160767 h 415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356" h="4158886">
                <a:moveTo>
                  <a:pt x="1241904" y="160767"/>
                </a:moveTo>
                <a:cubicBezTo>
                  <a:pt x="804945" y="277324"/>
                  <a:pt x="386785" y="455546"/>
                  <a:pt x="0" y="690072"/>
                </a:cubicBezTo>
                <a:lnTo>
                  <a:pt x="0" y="4158886"/>
                </a:lnTo>
                <a:cubicBezTo>
                  <a:pt x="228589" y="3262393"/>
                  <a:pt x="922588" y="2559105"/>
                  <a:pt x="1815281" y="2319323"/>
                </a:cubicBezTo>
                <a:cubicBezTo>
                  <a:pt x="2236341" y="2207566"/>
                  <a:pt x="2678857" y="2204680"/>
                  <a:pt x="3101335" y="2310941"/>
                </a:cubicBezTo>
                <a:lnTo>
                  <a:pt x="3646356" y="145051"/>
                </a:lnTo>
                <a:cubicBezTo>
                  <a:pt x="2856465" y="-53537"/>
                  <a:pt x="2029141" y="-48129"/>
                  <a:pt x="1241904" y="160767"/>
                </a:cubicBez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pic>
        <p:nvPicPr>
          <p:cNvPr id="3" name="Billede 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F667635-566C-314E-9135-DFD4A3339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2050" y="2313189"/>
            <a:ext cx="4787900" cy="2231622"/>
          </a:xfrm>
          <a:prstGeom prst="rect">
            <a:avLst/>
          </a:prstGeom>
        </p:spPr>
      </p:pic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CE3BB38-5BD2-4C45-A176-F02A84F8F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ACC052C-711F-9E49-B09F-8BCA8E5C0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9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låst billede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indendørs, person, bord, kvinde&#10;&#10;Automatisk genereret beskrivelse">
            <a:extLst>
              <a:ext uri="{FF2B5EF4-FFF2-40B4-BE49-F238E27FC236}">
                <a16:creationId xmlns:a16="http://schemas.microsoft.com/office/drawing/2014/main" id="{F2892CF8-6F6F-2143-85A8-041A72635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97" b="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A744783-9C79-1442-B0A3-BDE39B6F71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0500" y="0"/>
            <a:ext cx="56515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sz="12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8041B52-9456-EA41-A83A-FBDC01FC03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ED96DD3-8DF2-4049-9B5E-742DED706E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30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4E289B1-750C-164D-A9DF-D6EA37346D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84D4E38-B816-DA4B-9062-944EE208F9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99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9785D765-A338-FE46-A483-2B2FBE95B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BCC9C2A-BA56-0D4C-A01A-3EFB034305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8CD8F7F-6FED-3044-91B0-5BD501FE7B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21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Akva">
    <p:bg>
      <p:bgPr>
        <a:solidFill>
          <a:schemeClr val="accent6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B6522FD5-AFD7-A446-8A5F-1771B9C31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5" t="1070" r="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2220371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E136F35-21B8-E24F-9FD6-88EFB7667C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06A211E-E256-AF4B-9B6F-8262E2E459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2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C35D1BA6-E424-344B-8F3E-E9E0EC3382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Logo Leon 6">
            <a:extLst>
              <a:ext uri="{FF2B5EF4-FFF2-40B4-BE49-F238E27FC236}">
                <a16:creationId xmlns:a16="http://schemas.microsoft.com/office/drawing/2014/main" id="{46226E7E-0A82-514E-8B99-2EB9D4061A6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72637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 stor tekst - Skiffer+Flamingo">
    <p:bg>
      <p:bgPr>
        <a:solidFill>
          <a:srgbClr val="2040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B42A6648-3E03-3547-B50B-F643B4217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19179"/>
            <a:ext cx="11233151" cy="3122269"/>
          </a:xfrm>
        </p:spPr>
        <p:txBody>
          <a:bodyPr anchor="t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DA252D3-F099-094D-BEAB-6374C87CE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6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 stor tekst - Blomme+Mandel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lys&#10;&#10;Automatisk genereret beskrivelse">
            <a:extLst>
              <a:ext uri="{FF2B5EF4-FFF2-40B4-BE49-F238E27FC236}">
                <a16:creationId xmlns:a16="http://schemas.microsoft.com/office/drawing/2014/main" id="{A9CFA0FE-7D10-1548-9012-A25C5D0894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19179"/>
            <a:ext cx="11233151" cy="3122269"/>
          </a:xfrm>
        </p:spPr>
        <p:txBody>
          <a:bodyPr anchor="t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BD0F585-E40D-3E4A-9A8E-41A755F093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90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m stor tekst - Akva+Ta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mørk, ur, mand, værelse&#10;&#10;Automatisk genereret beskrivelse">
            <a:extLst>
              <a:ext uri="{FF2B5EF4-FFF2-40B4-BE49-F238E27FC236}">
                <a16:creationId xmlns:a16="http://schemas.microsoft.com/office/drawing/2014/main" id="{0BFAF55C-81D8-A34B-82B5-7622F0B7D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19179"/>
            <a:ext cx="11233151" cy="3122269"/>
          </a:xfrm>
        </p:spPr>
        <p:txBody>
          <a:bodyPr anchor="t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797179F-8D55-3044-AD77-8C7F5FA8D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26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billede 12">
            <a:extLst>
              <a:ext uri="{FF2B5EF4-FFF2-40B4-BE49-F238E27FC236}">
                <a16:creationId xmlns:a16="http://schemas.microsoft.com/office/drawing/2014/main" id="{B0A7B266-316E-4B4C-A655-6F758E0CA5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9525"/>
            <a:ext cx="12193200" cy="6858000"/>
          </a:xfrm>
          <a:solidFill>
            <a:schemeClr val="accent1">
              <a:lumMod val="50000"/>
            </a:schemeClr>
          </a:solidFill>
        </p:spPr>
        <p:txBody>
          <a:bodyPr lIns="792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rot="5400000" flipH="1">
            <a:off x="731665" y="-731666"/>
            <a:ext cx="6858000" cy="8321331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1A86FCB-2E2E-CC4E-A3F2-DC5AFDE4DDD8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967305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C35D1BA6-E424-344B-8F3E-E9E0EC33824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Logo Leon 6">
            <a:extLst>
              <a:ext uri="{FF2B5EF4-FFF2-40B4-BE49-F238E27FC236}">
                <a16:creationId xmlns:a16="http://schemas.microsoft.com/office/drawing/2014/main" id="{46226E7E-0A82-514E-8B99-2EB9D4061A6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88958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363C3F4C-6580-3E43-9527-0B95930979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V="1">
            <a:off x="654000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0EC1F64-0256-0441-A19D-BD37D4AC129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30428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1E9F49D7-21A1-9D46-80A3-C1BA507FE8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H="1">
            <a:off x="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6DAF7D5-A0E2-F648-BC47-24481D2E98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944685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7A9D76-9BB2-024B-B235-03196D05C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2A62C83-6C54-664C-BBAD-9699D08E4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69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F8214544-7189-1D4F-8F02-562ED205F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8C97264-2727-AF4C-BD51-FDC5B7F1E9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25" y="1608138"/>
            <a:ext cx="5472113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DB1F3889-93C5-7049-AD72-EB1E4B1FBB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0463" y="1608879"/>
            <a:ext cx="5468400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9909B4A-4D99-9646-90E5-D895BA17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6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0463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9EEDD9A-FD01-2D4B-9EDC-959CD4AB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EB7A01A-1A7E-CE46-A269-7356E6B26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D4FAB571-C4C7-ED40-AD12-A2146502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F6747C8-461B-A440-95B5-1C7F383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48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1E9F49D7-21A1-9D46-80A3-C1BA507FE8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4" name="Logo Leon 6">
            <a:extLst>
              <a:ext uri="{FF2B5EF4-FFF2-40B4-BE49-F238E27FC236}">
                <a16:creationId xmlns:a16="http://schemas.microsoft.com/office/drawing/2014/main" id="{C1A6805E-9FA0-8746-B7C9-B3BA0CBAC3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 flipH="1">
            <a:off x="0" y="0"/>
            <a:ext cx="5652000" cy="6858000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6DAF7D5-A0E2-F648-BC47-24481D2E98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3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316820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546F2B31-84EA-CE43-ACB5-AC7C8D9C6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7548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400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39499D4-4649-1F49-B43D-A643803D1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856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AA70D1-4E91-6445-8ED4-441D7BB09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2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00F819E-378D-384C-ADB3-44FB2359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F2AD936D-63B6-DD48-9167-735D1BEF01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2EE8F06C-5C45-1843-B235-69B5C909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DFB180D-AC5F-5D41-BC25-B9F9EDAA2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80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E65C4BE-B131-D041-8FDA-BB870C74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BE67AAEE-28B8-2241-8290-057B26464D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5723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FA5CE2C6-A510-5143-8695-6D133726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031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758705-12A5-DF43-9BFB-4EE6F4DC66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502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>
            <a:extLst>
              <a:ext uri="{FF2B5EF4-FFF2-40B4-BE49-F238E27FC236}">
                <a16:creationId xmlns:a16="http://schemas.microsoft.com/office/drawing/2014/main" id="{DC269FEC-0BC9-BD43-9391-E64E178FF56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-35181" y="254984"/>
            <a:ext cx="6276196" cy="66145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6875 w 13233"/>
              <a:gd name="connsiteY1" fmla="*/ 574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5188 w 13233"/>
              <a:gd name="connsiteY1" fmla="*/ 249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958 w 11392"/>
              <a:gd name="connsiteY0" fmla="*/ 1862 h 8186"/>
              <a:gd name="connsiteX1" fmla="*/ 3347 w 11392"/>
              <a:gd name="connsiteY1" fmla="*/ 0 h 8186"/>
              <a:gd name="connsiteX2" fmla="*/ 11392 w 11392"/>
              <a:gd name="connsiteY2" fmla="*/ 4734 h 8186"/>
              <a:gd name="connsiteX3" fmla="*/ 7797 w 11392"/>
              <a:gd name="connsiteY3" fmla="*/ 8186 h 8186"/>
              <a:gd name="connsiteX4" fmla="*/ 1713 w 11392"/>
              <a:gd name="connsiteY4" fmla="*/ 8185 h 8186"/>
              <a:gd name="connsiteX5" fmla="*/ 958 w 11392"/>
              <a:gd name="connsiteY5" fmla="*/ 1862 h 8186"/>
              <a:gd name="connsiteX0" fmla="*/ 37 w 10879"/>
              <a:gd name="connsiteY0" fmla="*/ 3500 h 10000"/>
              <a:gd name="connsiteX1" fmla="*/ 3817 w 10879"/>
              <a:gd name="connsiteY1" fmla="*/ 0 h 10000"/>
              <a:gd name="connsiteX2" fmla="*/ 10879 w 10879"/>
              <a:gd name="connsiteY2" fmla="*/ 5783 h 10000"/>
              <a:gd name="connsiteX3" fmla="*/ 7723 w 10879"/>
              <a:gd name="connsiteY3" fmla="*/ 10000 h 10000"/>
              <a:gd name="connsiteX4" fmla="*/ 2383 w 10879"/>
              <a:gd name="connsiteY4" fmla="*/ 9999 h 10000"/>
              <a:gd name="connsiteX5" fmla="*/ 37 w 10879"/>
              <a:gd name="connsiteY5" fmla="*/ 3500 h 10000"/>
              <a:gd name="connsiteX0" fmla="*/ 37 w 10879"/>
              <a:gd name="connsiteY0" fmla="*/ 5622 h 12122"/>
              <a:gd name="connsiteX1" fmla="*/ 4355 w 10879"/>
              <a:gd name="connsiteY1" fmla="*/ 0 h 12122"/>
              <a:gd name="connsiteX2" fmla="*/ 10879 w 10879"/>
              <a:gd name="connsiteY2" fmla="*/ 7905 h 12122"/>
              <a:gd name="connsiteX3" fmla="*/ 7723 w 10879"/>
              <a:gd name="connsiteY3" fmla="*/ 12122 h 12122"/>
              <a:gd name="connsiteX4" fmla="*/ 2383 w 10879"/>
              <a:gd name="connsiteY4" fmla="*/ 12121 h 12122"/>
              <a:gd name="connsiteX5" fmla="*/ 37 w 10879"/>
              <a:gd name="connsiteY5" fmla="*/ 5622 h 12122"/>
              <a:gd name="connsiteX0" fmla="*/ 0 w 10842"/>
              <a:gd name="connsiteY0" fmla="*/ 5622 h 12122"/>
              <a:gd name="connsiteX1" fmla="*/ 4318 w 10842"/>
              <a:gd name="connsiteY1" fmla="*/ 0 h 12122"/>
              <a:gd name="connsiteX2" fmla="*/ 10842 w 10842"/>
              <a:gd name="connsiteY2" fmla="*/ 7905 h 12122"/>
              <a:gd name="connsiteX3" fmla="*/ 7686 w 10842"/>
              <a:gd name="connsiteY3" fmla="*/ 12122 h 12122"/>
              <a:gd name="connsiteX4" fmla="*/ 3692 w 10842"/>
              <a:gd name="connsiteY4" fmla="*/ 11202 h 12122"/>
              <a:gd name="connsiteX5" fmla="*/ 0 w 10842"/>
              <a:gd name="connsiteY5" fmla="*/ 5622 h 12122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7686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10842"/>
              <a:gd name="connsiteY0" fmla="*/ 5622 h 12143"/>
              <a:gd name="connsiteX1" fmla="*/ 4318 w 10842"/>
              <a:gd name="connsiteY1" fmla="*/ 0 h 12143"/>
              <a:gd name="connsiteX2" fmla="*/ 10842 w 10842"/>
              <a:gd name="connsiteY2" fmla="*/ 7905 h 12143"/>
              <a:gd name="connsiteX3" fmla="*/ 8813 w 10842"/>
              <a:gd name="connsiteY3" fmla="*/ 12122 h 12143"/>
              <a:gd name="connsiteX4" fmla="*/ 3742 w 10842"/>
              <a:gd name="connsiteY4" fmla="*/ 12143 h 12143"/>
              <a:gd name="connsiteX5" fmla="*/ 0 w 10842"/>
              <a:gd name="connsiteY5" fmla="*/ 5622 h 12143"/>
              <a:gd name="connsiteX0" fmla="*/ 0 w 8813"/>
              <a:gd name="connsiteY0" fmla="*/ 5622 h 12143"/>
              <a:gd name="connsiteX1" fmla="*/ 4318 w 8813"/>
              <a:gd name="connsiteY1" fmla="*/ 0 h 12143"/>
              <a:gd name="connsiteX2" fmla="*/ 8167 w 8813"/>
              <a:gd name="connsiteY2" fmla="*/ 8014 h 12143"/>
              <a:gd name="connsiteX3" fmla="*/ 8813 w 8813"/>
              <a:gd name="connsiteY3" fmla="*/ 12122 h 12143"/>
              <a:gd name="connsiteX4" fmla="*/ 3742 w 8813"/>
              <a:gd name="connsiteY4" fmla="*/ 12143 h 12143"/>
              <a:gd name="connsiteX5" fmla="*/ 0 w 8813"/>
              <a:gd name="connsiteY5" fmla="*/ 5622 h 12143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00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88"/>
              <a:gd name="connsiteY0" fmla="*/ 4630 h 10000"/>
              <a:gd name="connsiteX1" fmla="*/ 4900 w 10088"/>
              <a:gd name="connsiteY1" fmla="*/ 0 h 10000"/>
              <a:gd name="connsiteX2" fmla="*/ 10088 w 10088"/>
              <a:gd name="connsiteY2" fmla="*/ 6402 h 10000"/>
              <a:gd name="connsiteX3" fmla="*/ 10057 w 10088"/>
              <a:gd name="connsiteY3" fmla="*/ 9983 h 10000"/>
              <a:gd name="connsiteX4" fmla="*/ 4246 w 10088"/>
              <a:gd name="connsiteY4" fmla="*/ 10000 h 10000"/>
              <a:gd name="connsiteX5" fmla="*/ 0 w 10088"/>
              <a:gd name="connsiteY5" fmla="*/ 4630 h 10000"/>
              <a:gd name="connsiteX0" fmla="*/ 0 w 10091"/>
              <a:gd name="connsiteY0" fmla="*/ 4630 h 10000"/>
              <a:gd name="connsiteX1" fmla="*/ 4900 w 10091"/>
              <a:gd name="connsiteY1" fmla="*/ 0 h 10000"/>
              <a:gd name="connsiteX2" fmla="*/ 10088 w 10091"/>
              <a:gd name="connsiteY2" fmla="*/ 6402 h 10000"/>
              <a:gd name="connsiteX3" fmla="*/ 10082 w 10091"/>
              <a:gd name="connsiteY3" fmla="*/ 9983 h 10000"/>
              <a:gd name="connsiteX4" fmla="*/ 4246 w 10091"/>
              <a:gd name="connsiteY4" fmla="*/ 10000 h 10000"/>
              <a:gd name="connsiteX5" fmla="*/ 0 w 10091"/>
              <a:gd name="connsiteY5" fmla="*/ 4630 h 10000"/>
              <a:gd name="connsiteX0" fmla="*/ 0 w 10091"/>
              <a:gd name="connsiteY0" fmla="*/ 4630 h 10070"/>
              <a:gd name="connsiteX1" fmla="*/ 4900 w 10091"/>
              <a:gd name="connsiteY1" fmla="*/ 0 h 10070"/>
              <a:gd name="connsiteX2" fmla="*/ 10088 w 10091"/>
              <a:gd name="connsiteY2" fmla="*/ 6402 h 10070"/>
              <a:gd name="connsiteX3" fmla="*/ 10082 w 10091"/>
              <a:gd name="connsiteY3" fmla="*/ 9983 h 10070"/>
              <a:gd name="connsiteX4" fmla="*/ 4265 w 10091"/>
              <a:gd name="connsiteY4" fmla="*/ 10070 h 10070"/>
              <a:gd name="connsiteX5" fmla="*/ 0 w 10091"/>
              <a:gd name="connsiteY5" fmla="*/ 4630 h 10070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02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44"/>
              <a:gd name="connsiteY0" fmla="*/ 4630 h 10071"/>
              <a:gd name="connsiteX1" fmla="*/ 4900 w 10144"/>
              <a:gd name="connsiteY1" fmla="*/ 0 h 10071"/>
              <a:gd name="connsiteX2" fmla="*/ 10144 w 10144"/>
              <a:gd name="connsiteY2" fmla="*/ 6420 h 10071"/>
              <a:gd name="connsiteX3" fmla="*/ 10063 w 10144"/>
              <a:gd name="connsiteY3" fmla="*/ 10071 h 10071"/>
              <a:gd name="connsiteX4" fmla="*/ 4265 w 10144"/>
              <a:gd name="connsiteY4" fmla="*/ 10070 h 10071"/>
              <a:gd name="connsiteX5" fmla="*/ 0 w 10144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088"/>
              <a:gd name="connsiteY0" fmla="*/ 4630 h 10071"/>
              <a:gd name="connsiteX1" fmla="*/ 4900 w 10088"/>
              <a:gd name="connsiteY1" fmla="*/ 0 h 10071"/>
              <a:gd name="connsiteX2" fmla="*/ 10088 w 10088"/>
              <a:gd name="connsiteY2" fmla="*/ 6438 h 10071"/>
              <a:gd name="connsiteX3" fmla="*/ 10063 w 10088"/>
              <a:gd name="connsiteY3" fmla="*/ 10071 h 10071"/>
              <a:gd name="connsiteX4" fmla="*/ 4265 w 10088"/>
              <a:gd name="connsiteY4" fmla="*/ 10070 h 10071"/>
              <a:gd name="connsiteX5" fmla="*/ 0 w 10088"/>
              <a:gd name="connsiteY5" fmla="*/ 4630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12"/>
              <a:gd name="connsiteY0" fmla="*/ 4663 h 10071"/>
              <a:gd name="connsiteX1" fmla="*/ 4924 w 10112"/>
              <a:gd name="connsiteY1" fmla="*/ 0 h 10071"/>
              <a:gd name="connsiteX2" fmla="*/ 10112 w 10112"/>
              <a:gd name="connsiteY2" fmla="*/ 6438 h 10071"/>
              <a:gd name="connsiteX3" fmla="*/ 10087 w 10112"/>
              <a:gd name="connsiteY3" fmla="*/ 10071 h 10071"/>
              <a:gd name="connsiteX4" fmla="*/ 4289 w 10112"/>
              <a:gd name="connsiteY4" fmla="*/ 10070 h 10071"/>
              <a:gd name="connsiteX5" fmla="*/ 0 w 10112"/>
              <a:gd name="connsiteY5" fmla="*/ 4663 h 10071"/>
              <a:gd name="connsiteX0" fmla="*/ 0 w 10126"/>
              <a:gd name="connsiteY0" fmla="*/ 4663 h 10071"/>
              <a:gd name="connsiteX1" fmla="*/ 4924 w 10126"/>
              <a:gd name="connsiteY1" fmla="*/ 0 h 10071"/>
              <a:gd name="connsiteX2" fmla="*/ 10112 w 10126"/>
              <a:gd name="connsiteY2" fmla="*/ 6438 h 10071"/>
              <a:gd name="connsiteX3" fmla="*/ 10119 w 10126"/>
              <a:gd name="connsiteY3" fmla="*/ 10071 h 10071"/>
              <a:gd name="connsiteX4" fmla="*/ 4289 w 10126"/>
              <a:gd name="connsiteY4" fmla="*/ 10070 h 10071"/>
              <a:gd name="connsiteX5" fmla="*/ 0 w 10126"/>
              <a:gd name="connsiteY5" fmla="*/ 4663 h 1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26" h="10071">
                <a:moveTo>
                  <a:pt x="0" y="4663"/>
                </a:moveTo>
                <a:lnTo>
                  <a:pt x="4924" y="0"/>
                </a:lnTo>
                <a:cubicBezTo>
                  <a:pt x="5235" y="289"/>
                  <a:pt x="7961" y="2736"/>
                  <a:pt x="10112" y="6438"/>
                </a:cubicBezTo>
                <a:cubicBezTo>
                  <a:pt x="10083" y="7632"/>
                  <a:pt x="10148" y="8877"/>
                  <a:pt x="10119" y="10071"/>
                </a:cubicBezTo>
                <a:lnTo>
                  <a:pt x="4289" y="10070"/>
                </a:lnTo>
                <a:cubicBezTo>
                  <a:pt x="2697" y="7232"/>
                  <a:pt x="566" y="5184"/>
                  <a:pt x="0" y="4663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E5A4EB5-F25A-EE40-9F89-4C899CD8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2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99E5F70B-7E00-E549-AC85-97B38DC224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00836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100A6956-F6D0-534F-B9F1-256740E30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7790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3" name="Billede 1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218E897-E79F-6E49-9FA3-0F84A6547B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81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illede i grafik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1899" y="-29821"/>
            <a:ext cx="6211182" cy="604350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83 w 10000"/>
              <a:gd name="connsiteY1" fmla="*/ 18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6"/>
              <a:gd name="connsiteY0" fmla="*/ 0 h 10000"/>
              <a:gd name="connsiteX1" fmla="*/ 10006 w 10006"/>
              <a:gd name="connsiteY1" fmla="*/ 24 h 10000"/>
              <a:gd name="connsiteX2" fmla="*/ 10000 w 10006"/>
              <a:gd name="connsiteY2" fmla="*/ 2097 h 10000"/>
              <a:gd name="connsiteX3" fmla="*/ 4572 w 10006"/>
              <a:gd name="connsiteY3" fmla="*/ 10000 h 10000"/>
              <a:gd name="connsiteX4" fmla="*/ 0 w 10006"/>
              <a:gd name="connsiteY4" fmla="*/ 5269 h 10000"/>
              <a:gd name="connsiteX5" fmla="*/ 3924 w 10006"/>
              <a:gd name="connsiteY5" fmla="*/ 0 h 10000"/>
              <a:gd name="connsiteX0" fmla="*/ 3924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3924" y="0"/>
                </a:moveTo>
                <a:lnTo>
                  <a:pt x="10000" y="0"/>
                </a:lnTo>
                <a:cubicBezTo>
                  <a:pt x="10002" y="679"/>
                  <a:pt x="9998" y="1418"/>
                  <a:pt x="10000" y="2097"/>
                </a:cubicBezTo>
                <a:cubicBezTo>
                  <a:pt x="9527" y="3479"/>
                  <a:pt x="6858" y="7622"/>
                  <a:pt x="4572" y="10000"/>
                </a:cubicBezTo>
                <a:lnTo>
                  <a:pt x="0" y="5269"/>
                </a:lnTo>
                <a:cubicBezTo>
                  <a:pt x="2217" y="3260"/>
                  <a:pt x="3741" y="470"/>
                  <a:pt x="3924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et billede i det grafiske element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21BFC8E-7582-E146-9FB6-BFFE064A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3" name="Pladsholder til tekst 15">
            <a:extLst>
              <a:ext uri="{FF2B5EF4-FFF2-40B4-BE49-F238E27FC236}">
                <a16:creationId xmlns:a16="http://schemas.microsoft.com/office/drawing/2014/main" id="{E6AF3016-1CC0-D645-8516-6C519E87C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BF5EAA9A-48FB-8C4A-A2E6-C8080BF35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7740BC-98B5-3E4D-BA46-BE847BD5F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050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2565400"/>
            <a:ext cx="2376000" cy="29972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21590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0FE38D7-D97F-6E4F-A0FC-BF1132F0AF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85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kolonn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tekst 6">
            <a:extLst>
              <a:ext uri="{FF2B5EF4-FFF2-40B4-BE49-F238E27FC236}">
                <a16:creationId xmlns:a16="http://schemas.microsoft.com/office/drawing/2014/main" id="{E844BF1E-F373-524E-9B0A-63CCC68874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31808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14" name="Pladsholder til billede 12">
            <a:extLst>
              <a:ext uri="{FF2B5EF4-FFF2-40B4-BE49-F238E27FC236}">
                <a16:creationId xmlns:a16="http://schemas.microsoft.com/office/drawing/2014/main" id="{8B48B086-580A-6B45-86DD-76D5818E1FC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99808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09E985FD-C073-9D41-96D3-6556EC8957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31808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4742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2" name="Pladsholder til tekst 6">
            <a:extLst>
              <a:ext uri="{FF2B5EF4-FFF2-40B4-BE49-F238E27FC236}">
                <a16:creationId xmlns:a16="http://schemas.microsoft.com/office/drawing/2014/main" id="{2259C958-947E-4940-87D5-9C471C5C59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36575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3" name="Pladsholder til billede 12">
            <a:extLst>
              <a:ext uri="{FF2B5EF4-FFF2-40B4-BE49-F238E27FC236}">
                <a16:creationId xmlns:a16="http://schemas.microsoft.com/office/drawing/2014/main" id="{223A695A-EE7A-5B46-87B0-E74B20C2A8F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804575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4" name="Pladsholder til tekst 6">
            <a:extLst>
              <a:ext uri="{FF2B5EF4-FFF2-40B4-BE49-F238E27FC236}">
                <a16:creationId xmlns:a16="http://schemas.microsoft.com/office/drawing/2014/main" id="{331EE2F2-9591-1343-80C7-86DE5DF59A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6575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25" name="Pladsholder til tekst 6">
            <a:extLst>
              <a:ext uri="{FF2B5EF4-FFF2-40B4-BE49-F238E27FC236}">
                <a16:creationId xmlns:a16="http://schemas.microsoft.com/office/drawing/2014/main" id="{4460B104-B312-F641-8867-3716744F7C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84191" y="3683000"/>
            <a:ext cx="2376000" cy="2374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endParaRPr lang="da-DK" dirty="0"/>
          </a:p>
        </p:txBody>
      </p:sp>
      <p:sp>
        <p:nvSpPr>
          <p:cNvPr id="26" name="Pladsholder til billede 12">
            <a:extLst>
              <a:ext uri="{FF2B5EF4-FFF2-40B4-BE49-F238E27FC236}">
                <a16:creationId xmlns:a16="http://schemas.microsoft.com/office/drawing/2014/main" id="{4DFF36BA-D2C7-5E4B-B6D3-7A0FCB10237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852191" y="1651000"/>
            <a:ext cx="1440000" cy="144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Klik på ikonet for at </a:t>
            </a:r>
            <a:br>
              <a:rPr lang="da-DK" dirty="0"/>
            </a:br>
            <a:r>
              <a:rPr lang="da-DK" dirty="0"/>
              <a:t>indsætte et billede/ikon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7" name="Pladsholder til tekst 6">
            <a:extLst>
              <a:ext uri="{FF2B5EF4-FFF2-40B4-BE49-F238E27FC236}">
                <a16:creationId xmlns:a16="http://schemas.microsoft.com/office/drawing/2014/main" id="{A91DF1BB-0277-0F4E-AB63-4A4648C37E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4191" y="3276600"/>
            <a:ext cx="2376000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8" name="Billede 2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CB3F0E7-9505-6C4B-A244-E5FAB89327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7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6" y="205740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6" y="165100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6" y="4174480"/>
            <a:ext cx="5472112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9426" y="3768080"/>
            <a:ext cx="5472112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40464" y="205740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40464" y="165100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40464" y="4174480"/>
            <a:ext cx="5480794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40464" y="3768080"/>
            <a:ext cx="5480794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18" name="Billede 1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04ECE2-5403-3748-88AA-16598E96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735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4 punkter +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9" name="Pladsholder til tekst 6">
            <a:extLst>
              <a:ext uri="{FF2B5EF4-FFF2-40B4-BE49-F238E27FC236}">
                <a16:creationId xmlns:a16="http://schemas.microsoft.com/office/drawing/2014/main" id="{52F95F0E-7A5D-4048-8BBA-C35CB5A7B3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0972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20" name="Pladsholder til billede 12">
            <a:extLst>
              <a:ext uri="{FF2B5EF4-FFF2-40B4-BE49-F238E27FC236}">
                <a16:creationId xmlns:a16="http://schemas.microsoft.com/office/drawing/2014/main" id="{274AFFEC-239E-2C47-9AD5-121548770B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42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21" name="Pladsholder til tekst 6">
            <a:extLst>
              <a:ext uri="{FF2B5EF4-FFF2-40B4-BE49-F238E27FC236}">
                <a16:creationId xmlns:a16="http://schemas.microsoft.com/office/drawing/2014/main" id="{44428DFB-DC1A-6345-B6B2-C8355DBD8D8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972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0" name="Pladsholder til tekst 6">
            <a:extLst>
              <a:ext uri="{FF2B5EF4-FFF2-40B4-BE49-F238E27FC236}">
                <a16:creationId xmlns:a16="http://schemas.microsoft.com/office/drawing/2014/main" id="{02A46CBF-3DAB-984E-8C95-C91438238C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0972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1" name="Pladsholder til billede 12">
            <a:extLst>
              <a:ext uri="{FF2B5EF4-FFF2-40B4-BE49-F238E27FC236}">
                <a16:creationId xmlns:a16="http://schemas.microsoft.com/office/drawing/2014/main" id="{CB0E6E02-FB1A-1E43-A8EB-DA55939F666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42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2" name="Pladsholder til tekst 6">
            <a:extLst>
              <a:ext uri="{FF2B5EF4-FFF2-40B4-BE49-F238E27FC236}">
                <a16:creationId xmlns:a16="http://schemas.microsoft.com/office/drawing/2014/main" id="{D08E8EAB-4AC5-1E42-8666-1736466849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972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3" name="Pladsholder til tekst 6">
            <a:extLst>
              <a:ext uri="{FF2B5EF4-FFF2-40B4-BE49-F238E27FC236}">
                <a16:creationId xmlns:a16="http://schemas.microsoft.com/office/drawing/2014/main" id="{CD3ECBCA-BF72-0041-8B0F-F871C179B8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79444" y="205740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4" name="Pladsholder til billede 12">
            <a:extLst>
              <a:ext uri="{FF2B5EF4-FFF2-40B4-BE49-F238E27FC236}">
                <a16:creationId xmlns:a16="http://schemas.microsoft.com/office/drawing/2014/main" id="{3709DA0A-2FBE-484A-9ABE-A8BD6FD91C9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49145" y="165100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5" name="Pladsholder til tekst 6">
            <a:extLst>
              <a:ext uri="{FF2B5EF4-FFF2-40B4-BE49-F238E27FC236}">
                <a16:creationId xmlns:a16="http://schemas.microsoft.com/office/drawing/2014/main" id="{65CB8C45-68C1-5340-899A-73CC730475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9444" y="165100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sp>
        <p:nvSpPr>
          <p:cNvPr id="36" name="Pladsholder til tekst 6">
            <a:extLst>
              <a:ext uri="{FF2B5EF4-FFF2-40B4-BE49-F238E27FC236}">
                <a16:creationId xmlns:a16="http://schemas.microsoft.com/office/drawing/2014/main" id="{4ED327BB-7C0E-DB4D-8249-E44382958F7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79444" y="4174480"/>
            <a:ext cx="4341813" cy="133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consectetuer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</a:t>
            </a:r>
            <a:r>
              <a:rPr lang="da-DK" dirty="0" err="1"/>
              <a:t>Maecenas</a:t>
            </a:r>
            <a:r>
              <a:rPr lang="da-DK" dirty="0"/>
              <a:t> </a:t>
            </a:r>
            <a:r>
              <a:rPr lang="da-DK" dirty="0" err="1"/>
              <a:t>porttitor</a:t>
            </a:r>
            <a:r>
              <a:rPr lang="da-DK" dirty="0"/>
              <a:t> </a:t>
            </a:r>
            <a:r>
              <a:rPr lang="da-DK" dirty="0" err="1"/>
              <a:t>congue</a:t>
            </a:r>
            <a:r>
              <a:rPr lang="da-DK" dirty="0"/>
              <a:t> </a:t>
            </a:r>
            <a:r>
              <a:rPr lang="da-DK" dirty="0" err="1"/>
              <a:t>massa</a:t>
            </a:r>
            <a:r>
              <a:rPr lang="da-DK" dirty="0"/>
              <a:t>. </a:t>
            </a:r>
            <a:r>
              <a:rPr lang="da-DK" dirty="0" err="1"/>
              <a:t>Fusce</a:t>
            </a:r>
            <a:r>
              <a:rPr lang="da-DK" dirty="0"/>
              <a:t> </a:t>
            </a:r>
            <a:r>
              <a:rPr lang="da-DK" dirty="0" err="1"/>
              <a:t>posuere</a:t>
            </a:r>
            <a:r>
              <a:rPr lang="da-DK" dirty="0"/>
              <a:t>, </a:t>
            </a:r>
            <a:r>
              <a:rPr lang="da-DK" dirty="0" err="1"/>
              <a:t>magna</a:t>
            </a:r>
            <a:r>
              <a:rPr lang="da-DK" dirty="0"/>
              <a:t> </a:t>
            </a:r>
            <a:r>
              <a:rPr lang="da-DK" dirty="0" err="1"/>
              <a:t>sed</a:t>
            </a:r>
            <a:r>
              <a:rPr lang="da-DK" dirty="0"/>
              <a:t> </a:t>
            </a:r>
            <a:r>
              <a:rPr lang="da-DK" dirty="0" err="1"/>
              <a:t>pulvinar</a:t>
            </a:r>
            <a:r>
              <a:rPr lang="da-DK" dirty="0"/>
              <a:t> </a:t>
            </a:r>
            <a:r>
              <a:rPr lang="da-DK" dirty="0" err="1"/>
              <a:t>ultricies</a:t>
            </a:r>
            <a:r>
              <a:rPr lang="da-DK" dirty="0"/>
              <a:t>, </a:t>
            </a:r>
            <a:r>
              <a:rPr lang="da-DK" dirty="0" err="1"/>
              <a:t>purus</a:t>
            </a:r>
            <a:r>
              <a:rPr lang="da-DK" dirty="0"/>
              <a:t> </a:t>
            </a:r>
            <a:r>
              <a:rPr lang="da-DK" dirty="0" err="1"/>
              <a:t>lectus</a:t>
            </a:r>
            <a:r>
              <a:rPr lang="da-DK" dirty="0"/>
              <a:t> </a:t>
            </a:r>
            <a:r>
              <a:rPr lang="da-DK" dirty="0" err="1"/>
              <a:t>malesuada</a:t>
            </a:r>
            <a:endParaRPr lang="da-DK" dirty="0"/>
          </a:p>
        </p:txBody>
      </p:sp>
      <p:sp>
        <p:nvSpPr>
          <p:cNvPr id="37" name="Pladsholder til billede 12">
            <a:extLst>
              <a:ext uri="{FF2B5EF4-FFF2-40B4-BE49-F238E27FC236}">
                <a16:creationId xmlns:a16="http://schemas.microsoft.com/office/drawing/2014/main" id="{C32BFA7D-3739-E848-8BC5-96AD9EEC21D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9145" y="3768080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38" name="Pladsholder til tekst 6">
            <a:extLst>
              <a:ext uri="{FF2B5EF4-FFF2-40B4-BE49-F238E27FC236}">
                <a16:creationId xmlns:a16="http://schemas.microsoft.com/office/drawing/2014/main" id="{E20FCDEC-B14E-1049-B6B0-B7809123E2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79444" y="3768080"/>
            <a:ext cx="4341813" cy="2921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Indsæt overskrift her</a:t>
            </a:r>
          </a:p>
        </p:txBody>
      </p:sp>
      <p:pic>
        <p:nvPicPr>
          <p:cNvPr id="22" name="Billede 2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083E73D-1E3B-3246-9CD1-71A25B701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20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D530441-7C9B-9943-AE94-1898E0DCC0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4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18" name="Pladsholder til tekst 6">
            <a:extLst>
              <a:ext uri="{FF2B5EF4-FFF2-40B4-BE49-F238E27FC236}">
                <a16:creationId xmlns:a16="http://schemas.microsoft.com/office/drawing/2014/main" id="{D68286A7-3C50-E541-A1B7-C3D1C99CA3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423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Jan-</a:t>
            </a:r>
            <a:r>
              <a:rPr lang="da-DK" dirty="0" err="1"/>
              <a:t>feb</a:t>
            </a:r>
            <a:endParaRPr lang="da-DK" dirty="0"/>
          </a:p>
        </p:txBody>
      </p:sp>
      <p:sp>
        <p:nvSpPr>
          <p:cNvPr id="45" name="Pladsholder til tekst 6">
            <a:extLst>
              <a:ext uri="{FF2B5EF4-FFF2-40B4-BE49-F238E27FC236}">
                <a16:creationId xmlns:a16="http://schemas.microsoft.com/office/drawing/2014/main" id="{9ECC79A2-5D6B-5D42-8BB3-97CC4410E6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68576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6" name="Pladsholder til tekst 6">
            <a:extLst>
              <a:ext uri="{FF2B5EF4-FFF2-40B4-BE49-F238E27FC236}">
                <a16:creationId xmlns:a16="http://schemas.microsoft.com/office/drawing/2014/main" id="{36547A22-52D6-F346-ABF4-227AB97C51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68575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Maj-Jun</a:t>
            </a:r>
          </a:p>
        </p:txBody>
      </p:sp>
      <p:sp>
        <p:nvSpPr>
          <p:cNvPr id="47" name="Pladsholder til tekst 6">
            <a:extLst>
              <a:ext uri="{FF2B5EF4-FFF2-40B4-BE49-F238E27FC236}">
                <a16:creationId xmlns:a16="http://schemas.microsoft.com/office/drawing/2014/main" id="{45FCA139-6410-FE47-94FF-B029CCD98A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57728" y="1993900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48" name="Pladsholder til tekst 6">
            <a:extLst>
              <a:ext uri="{FF2B5EF4-FFF2-40B4-BE49-F238E27FC236}">
                <a16:creationId xmlns:a16="http://schemas.microsoft.com/office/drawing/2014/main" id="{B2D15DF9-3A96-ED45-B196-471F872344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7727" y="1587500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Sep-Okt</a:t>
            </a:r>
            <a:endParaRPr lang="da-DK" dirty="0"/>
          </a:p>
        </p:txBody>
      </p:sp>
      <p:sp>
        <p:nvSpPr>
          <p:cNvPr id="64" name="Pladsholder til tekst 6">
            <a:extLst>
              <a:ext uri="{FF2B5EF4-FFF2-40B4-BE49-F238E27FC236}">
                <a16:creationId xmlns:a16="http://schemas.microsoft.com/office/drawing/2014/main" id="{36E83060-9FFB-E24C-A820-81725B4B756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44724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5" name="Pladsholder til tekst 6">
            <a:extLst>
              <a:ext uri="{FF2B5EF4-FFF2-40B4-BE49-F238E27FC236}">
                <a16:creationId xmlns:a16="http://schemas.microsoft.com/office/drawing/2014/main" id="{D03A67F1-9F8D-8F4B-B28A-C79CBFD5641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44723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Mar-</a:t>
            </a:r>
            <a:r>
              <a:rPr lang="da-DK" dirty="0" err="1"/>
              <a:t>Apr</a:t>
            </a:r>
            <a:endParaRPr lang="da-DK" dirty="0"/>
          </a:p>
        </p:txBody>
      </p:sp>
      <p:sp>
        <p:nvSpPr>
          <p:cNvPr id="67" name="Pladsholder til tekst 6">
            <a:extLst>
              <a:ext uri="{FF2B5EF4-FFF2-40B4-BE49-F238E27FC236}">
                <a16:creationId xmlns:a16="http://schemas.microsoft.com/office/drawing/2014/main" id="{227E277B-8B08-B944-9F77-926B2BB1BD7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33876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68" name="Pladsholder til tekst 6">
            <a:extLst>
              <a:ext uri="{FF2B5EF4-FFF2-40B4-BE49-F238E27FC236}">
                <a16:creationId xmlns:a16="http://schemas.microsoft.com/office/drawing/2014/main" id="{6A05DAB4-967A-D349-A2BD-D2D6439E81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33875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Jul-</a:t>
            </a:r>
            <a:r>
              <a:rPr lang="da-DK" dirty="0" err="1"/>
              <a:t>Aug</a:t>
            </a:r>
            <a:endParaRPr lang="da-DK" dirty="0"/>
          </a:p>
        </p:txBody>
      </p:sp>
      <p:sp>
        <p:nvSpPr>
          <p:cNvPr id="69" name="Pladsholder til tekst 6">
            <a:extLst>
              <a:ext uri="{FF2B5EF4-FFF2-40B4-BE49-F238E27FC236}">
                <a16:creationId xmlns:a16="http://schemas.microsoft.com/office/drawing/2014/main" id="{F13B7FB4-5429-4040-AF99-CE21628027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23028" y="4678412"/>
            <a:ext cx="2160000" cy="1003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a-DK" dirty="0"/>
              <a:t>Klik for at indsætte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endParaRPr lang="da-DK" dirty="0"/>
          </a:p>
        </p:txBody>
      </p:sp>
      <p:sp>
        <p:nvSpPr>
          <p:cNvPr id="70" name="Pladsholder til tekst 6">
            <a:extLst>
              <a:ext uri="{FF2B5EF4-FFF2-40B4-BE49-F238E27FC236}">
                <a16:creationId xmlns:a16="http://schemas.microsoft.com/office/drawing/2014/main" id="{AB17B3B8-8511-2041-82A1-57127974CE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23027" y="4272012"/>
            <a:ext cx="2160000" cy="31750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a-DK" dirty="0" err="1"/>
              <a:t>Nov-Dec</a:t>
            </a:r>
            <a:endParaRPr lang="da-DK" dirty="0"/>
          </a:p>
        </p:txBody>
      </p:sp>
      <p:sp>
        <p:nvSpPr>
          <p:cNvPr id="78" name="Pladsholder til billede 12">
            <a:extLst>
              <a:ext uri="{FF2B5EF4-FFF2-40B4-BE49-F238E27FC236}">
                <a16:creationId xmlns:a16="http://schemas.microsoft.com/office/drawing/2014/main" id="{FFF63E73-A6CD-3742-BD22-52D6BEF3297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698576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79" name="Pladsholder til billede 12">
            <a:extLst>
              <a:ext uri="{FF2B5EF4-FFF2-40B4-BE49-F238E27FC236}">
                <a16:creationId xmlns:a16="http://schemas.microsoft.com/office/drawing/2014/main" id="{B27B4A36-7FA2-C44D-ABFA-8786FCB0072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87728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0" name="Pladsholder til billede 12">
            <a:extLst>
              <a:ext uri="{FF2B5EF4-FFF2-40B4-BE49-F238E27FC236}">
                <a16:creationId xmlns:a16="http://schemas.microsoft.com/office/drawing/2014/main" id="{7885933B-8275-E74D-BD69-109F6818FA2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874723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1" name="Pladsholder til billede 12">
            <a:extLst>
              <a:ext uri="{FF2B5EF4-FFF2-40B4-BE49-F238E27FC236}">
                <a16:creationId xmlns:a16="http://schemas.microsoft.com/office/drawing/2014/main" id="{54432773-2BB7-9A4B-A667-CBD950FD521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463875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2" name="Pladsholder til billede 12">
            <a:extLst>
              <a:ext uri="{FF2B5EF4-FFF2-40B4-BE49-F238E27FC236}">
                <a16:creationId xmlns:a16="http://schemas.microsoft.com/office/drawing/2014/main" id="{B1D63FA9-127E-5E41-AC5C-F3648EC0210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053027" y="261089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sp>
        <p:nvSpPr>
          <p:cNvPr id="83" name="Pladsholder til billede 12">
            <a:extLst>
              <a:ext uri="{FF2B5EF4-FFF2-40B4-BE49-F238E27FC236}">
                <a16:creationId xmlns:a16="http://schemas.microsoft.com/office/drawing/2014/main" id="{CB33018F-4D64-414C-AAF5-6E539E5F8B0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9424" y="3827512"/>
            <a:ext cx="900000" cy="9000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/>
            </a:lvl1pPr>
          </a:lstStyle>
          <a:p>
            <a:r>
              <a:rPr lang="da-DK" dirty="0"/>
              <a:t>Indsæt billede/ikon</a:t>
            </a:r>
          </a:p>
        </p:txBody>
      </p:sp>
      <p:pic>
        <p:nvPicPr>
          <p:cNvPr id="26" name="Billede 2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5CE7D6F-65E6-2C41-8430-BDEA8D89E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7A9D76-9BB2-024B-B235-03196D05C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F85F721B-CE4C-834D-A203-F24DECCF93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2A62C83-6C54-664C-BBAD-9699D08E4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7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44166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1BD54AD-7520-7F41-81AA-0542FD568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897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Blomme">
    <p:bg>
      <p:bgPr>
        <a:solidFill>
          <a:srgbClr val="4020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290C99C2-88B0-974B-99D9-33378FBDF0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53790" y="1059109"/>
            <a:ext cx="7785965" cy="465929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43 w 13233"/>
              <a:gd name="connsiteY1" fmla="*/ 37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3124 w 13233"/>
              <a:gd name="connsiteY1" fmla="*/ 485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9"/>
              <a:gd name="connsiteY0" fmla="*/ 0 h 10676"/>
              <a:gd name="connsiteX1" fmla="*/ 13239 w 13239"/>
              <a:gd name="connsiteY1" fmla="*/ 37 h 10676"/>
              <a:gd name="connsiteX2" fmla="*/ 13233 w 13239"/>
              <a:gd name="connsiteY2" fmla="*/ 7224 h 10676"/>
              <a:gd name="connsiteX3" fmla="*/ 9638 w 13239"/>
              <a:gd name="connsiteY3" fmla="*/ 10676 h 10676"/>
              <a:gd name="connsiteX4" fmla="*/ 3554 w 13239"/>
              <a:gd name="connsiteY4" fmla="*/ 10675 h 10676"/>
              <a:gd name="connsiteX5" fmla="*/ 0 w 13239"/>
              <a:gd name="connsiteY5" fmla="*/ 0 h 10676"/>
              <a:gd name="connsiteX0" fmla="*/ 0 w 14181"/>
              <a:gd name="connsiteY0" fmla="*/ 0 h 10676"/>
              <a:gd name="connsiteX1" fmla="*/ 13239 w 14181"/>
              <a:gd name="connsiteY1" fmla="*/ 37 h 10676"/>
              <a:gd name="connsiteX2" fmla="*/ 13265 w 14181"/>
              <a:gd name="connsiteY2" fmla="*/ 1871 h 10676"/>
              <a:gd name="connsiteX3" fmla="*/ 13233 w 14181"/>
              <a:gd name="connsiteY3" fmla="*/ 7224 h 10676"/>
              <a:gd name="connsiteX4" fmla="*/ 9638 w 14181"/>
              <a:gd name="connsiteY4" fmla="*/ 10676 h 10676"/>
              <a:gd name="connsiteX5" fmla="*/ 3554 w 14181"/>
              <a:gd name="connsiteY5" fmla="*/ 10675 h 10676"/>
              <a:gd name="connsiteX6" fmla="*/ 0 w 14181"/>
              <a:gd name="connsiteY6" fmla="*/ 0 h 10676"/>
              <a:gd name="connsiteX0" fmla="*/ 0 w 14166"/>
              <a:gd name="connsiteY0" fmla="*/ 0 h 10676"/>
              <a:gd name="connsiteX1" fmla="*/ 13239 w 14166"/>
              <a:gd name="connsiteY1" fmla="*/ 37 h 10676"/>
              <a:gd name="connsiteX2" fmla="*/ 13207 w 14166"/>
              <a:gd name="connsiteY2" fmla="*/ 1907 h 10676"/>
              <a:gd name="connsiteX3" fmla="*/ 13233 w 14166"/>
              <a:gd name="connsiteY3" fmla="*/ 7224 h 10676"/>
              <a:gd name="connsiteX4" fmla="*/ 9638 w 14166"/>
              <a:gd name="connsiteY4" fmla="*/ 10676 h 10676"/>
              <a:gd name="connsiteX5" fmla="*/ 3554 w 14166"/>
              <a:gd name="connsiteY5" fmla="*/ 10675 h 10676"/>
              <a:gd name="connsiteX6" fmla="*/ 0 w 14166"/>
              <a:gd name="connsiteY6" fmla="*/ 0 h 10676"/>
              <a:gd name="connsiteX0" fmla="*/ 0 w 13448"/>
              <a:gd name="connsiteY0" fmla="*/ 0 h 10676"/>
              <a:gd name="connsiteX1" fmla="*/ 13239 w 13448"/>
              <a:gd name="connsiteY1" fmla="*/ 37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58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448"/>
              <a:gd name="connsiteY0" fmla="*/ 0 h 10676"/>
              <a:gd name="connsiteX1" fmla="*/ 13200 w 13448"/>
              <a:gd name="connsiteY1" fmla="*/ 1 h 10676"/>
              <a:gd name="connsiteX2" fmla="*/ 13207 w 13448"/>
              <a:gd name="connsiteY2" fmla="*/ 1907 h 10676"/>
              <a:gd name="connsiteX3" fmla="*/ 13233 w 13448"/>
              <a:gd name="connsiteY3" fmla="*/ 7224 h 10676"/>
              <a:gd name="connsiteX4" fmla="*/ 9638 w 13448"/>
              <a:gd name="connsiteY4" fmla="*/ 10676 h 10676"/>
              <a:gd name="connsiteX5" fmla="*/ 3554 w 13448"/>
              <a:gd name="connsiteY5" fmla="*/ 10675 h 10676"/>
              <a:gd name="connsiteX6" fmla="*/ 0 w 13448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10377 w 13207"/>
              <a:gd name="connsiteY3" fmla="*/ 6866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6"/>
              <a:gd name="connsiteX1" fmla="*/ 13200 w 13207"/>
              <a:gd name="connsiteY1" fmla="*/ 1 h 10676"/>
              <a:gd name="connsiteX2" fmla="*/ 13207 w 13207"/>
              <a:gd name="connsiteY2" fmla="*/ 1907 h 10676"/>
              <a:gd name="connsiteX3" fmla="*/ 8134 w 13207"/>
              <a:gd name="connsiteY3" fmla="*/ 6329 h 10676"/>
              <a:gd name="connsiteX4" fmla="*/ 9638 w 13207"/>
              <a:gd name="connsiteY4" fmla="*/ 10676 h 10676"/>
              <a:gd name="connsiteX5" fmla="*/ 3554 w 13207"/>
              <a:gd name="connsiteY5" fmla="*/ 10675 h 10676"/>
              <a:gd name="connsiteX6" fmla="*/ 0 w 13207"/>
              <a:gd name="connsiteY6" fmla="*/ 0 h 10676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5996 w 13207"/>
              <a:gd name="connsiteY4" fmla="*/ 8509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207"/>
              <a:gd name="connsiteY0" fmla="*/ 0 h 10675"/>
              <a:gd name="connsiteX1" fmla="*/ 13200 w 13207"/>
              <a:gd name="connsiteY1" fmla="*/ 1 h 10675"/>
              <a:gd name="connsiteX2" fmla="*/ 13207 w 13207"/>
              <a:gd name="connsiteY2" fmla="*/ 1907 h 10675"/>
              <a:gd name="connsiteX3" fmla="*/ 8134 w 13207"/>
              <a:gd name="connsiteY3" fmla="*/ 6329 h 10675"/>
              <a:gd name="connsiteX4" fmla="*/ 7625 w 13207"/>
              <a:gd name="connsiteY4" fmla="*/ 9297 h 10675"/>
              <a:gd name="connsiteX5" fmla="*/ 3554 w 13207"/>
              <a:gd name="connsiteY5" fmla="*/ 10675 h 10675"/>
              <a:gd name="connsiteX6" fmla="*/ 0 w 13207"/>
              <a:gd name="connsiteY6" fmla="*/ 0 h 10675"/>
              <a:gd name="connsiteX0" fmla="*/ 0 w 13614"/>
              <a:gd name="connsiteY0" fmla="*/ 0 h 10675"/>
              <a:gd name="connsiteX1" fmla="*/ 13200 w 13614"/>
              <a:gd name="connsiteY1" fmla="*/ 1 h 10675"/>
              <a:gd name="connsiteX2" fmla="*/ 13207 w 13614"/>
              <a:gd name="connsiteY2" fmla="*/ 1907 h 10675"/>
              <a:gd name="connsiteX3" fmla="*/ 7625 w 13614"/>
              <a:gd name="connsiteY3" fmla="*/ 9297 h 10675"/>
              <a:gd name="connsiteX4" fmla="*/ 3554 w 13614"/>
              <a:gd name="connsiteY4" fmla="*/ 10675 h 10675"/>
              <a:gd name="connsiteX5" fmla="*/ 0 w 13614"/>
              <a:gd name="connsiteY5" fmla="*/ 0 h 10675"/>
              <a:gd name="connsiteX0" fmla="*/ 0 w 13614"/>
              <a:gd name="connsiteY0" fmla="*/ 0 h 9297"/>
              <a:gd name="connsiteX1" fmla="*/ 13200 w 13614"/>
              <a:gd name="connsiteY1" fmla="*/ 1 h 9297"/>
              <a:gd name="connsiteX2" fmla="*/ 13207 w 13614"/>
              <a:gd name="connsiteY2" fmla="*/ 1907 h 9297"/>
              <a:gd name="connsiteX3" fmla="*/ 7625 w 13614"/>
              <a:gd name="connsiteY3" fmla="*/ 9297 h 9297"/>
              <a:gd name="connsiteX4" fmla="*/ 6046 w 13614"/>
              <a:gd name="connsiteY4" fmla="*/ 6699 h 9297"/>
              <a:gd name="connsiteX5" fmla="*/ 0 w 13614"/>
              <a:gd name="connsiteY5" fmla="*/ 0 h 9297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216 w 10000"/>
              <a:gd name="connsiteY4" fmla="*/ 5357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9696 w 10000"/>
              <a:gd name="connsiteY1" fmla="*/ 1 h 10000"/>
              <a:gd name="connsiteX2" fmla="*/ 9701 w 10000"/>
              <a:gd name="connsiteY2" fmla="*/ 2051 h 10000"/>
              <a:gd name="connsiteX3" fmla="*/ 5601 w 10000"/>
              <a:gd name="connsiteY3" fmla="*/ 10000 h 10000"/>
              <a:gd name="connsiteX4" fmla="*/ 2554 w 10000"/>
              <a:gd name="connsiteY4" fmla="*/ 5145 h 10000"/>
              <a:gd name="connsiteX5" fmla="*/ 0 w 10000"/>
              <a:gd name="connsiteY5" fmla="*/ 0 h 10000"/>
              <a:gd name="connsiteX0" fmla="*/ 3 w 10003"/>
              <a:gd name="connsiteY0" fmla="*/ 0 h 10000"/>
              <a:gd name="connsiteX1" fmla="*/ 9699 w 10003"/>
              <a:gd name="connsiteY1" fmla="*/ 1 h 10000"/>
              <a:gd name="connsiteX2" fmla="*/ 9704 w 10003"/>
              <a:gd name="connsiteY2" fmla="*/ 2051 h 10000"/>
              <a:gd name="connsiteX3" fmla="*/ 5604 w 10003"/>
              <a:gd name="connsiteY3" fmla="*/ 10000 h 10000"/>
              <a:gd name="connsiteX4" fmla="*/ 2149 w 10003"/>
              <a:gd name="connsiteY4" fmla="*/ 5241 h 10000"/>
              <a:gd name="connsiteX5" fmla="*/ 3 w 10003"/>
              <a:gd name="connsiteY5" fmla="*/ 0 h 10000"/>
              <a:gd name="connsiteX0" fmla="*/ 3354 w 8525"/>
              <a:gd name="connsiteY0" fmla="*/ 1887 h 9999"/>
              <a:gd name="connsiteX1" fmla="*/ 8221 w 8525"/>
              <a:gd name="connsiteY1" fmla="*/ 0 h 9999"/>
              <a:gd name="connsiteX2" fmla="*/ 8226 w 8525"/>
              <a:gd name="connsiteY2" fmla="*/ 2050 h 9999"/>
              <a:gd name="connsiteX3" fmla="*/ 4126 w 8525"/>
              <a:gd name="connsiteY3" fmla="*/ 9999 h 9999"/>
              <a:gd name="connsiteX4" fmla="*/ 671 w 8525"/>
              <a:gd name="connsiteY4" fmla="*/ 5240 h 9999"/>
              <a:gd name="connsiteX5" fmla="*/ 3354 w 8525"/>
              <a:gd name="connsiteY5" fmla="*/ 1887 h 9999"/>
              <a:gd name="connsiteX0" fmla="*/ 4233 w 9968"/>
              <a:gd name="connsiteY0" fmla="*/ 0 h 10059"/>
              <a:gd name="connsiteX1" fmla="*/ 9612 w 9968"/>
              <a:gd name="connsiteY1" fmla="*/ 59 h 10059"/>
              <a:gd name="connsiteX2" fmla="*/ 9618 w 9968"/>
              <a:gd name="connsiteY2" fmla="*/ 2109 h 10059"/>
              <a:gd name="connsiteX3" fmla="*/ 4809 w 9968"/>
              <a:gd name="connsiteY3" fmla="*/ 10059 h 10059"/>
              <a:gd name="connsiteX4" fmla="*/ 756 w 9968"/>
              <a:gd name="connsiteY4" fmla="*/ 5300 h 10059"/>
              <a:gd name="connsiteX5" fmla="*/ 4233 w 9968"/>
              <a:gd name="connsiteY5" fmla="*/ 0 h 10059"/>
              <a:gd name="connsiteX0" fmla="*/ 3489 w 9242"/>
              <a:gd name="connsiteY0" fmla="*/ 0 h 10000"/>
              <a:gd name="connsiteX1" fmla="*/ 8885 w 9242"/>
              <a:gd name="connsiteY1" fmla="*/ 59 h 10000"/>
              <a:gd name="connsiteX2" fmla="*/ 8891 w 9242"/>
              <a:gd name="connsiteY2" fmla="*/ 2097 h 10000"/>
              <a:gd name="connsiteX3" fmla="*/ 4066 w 9242"/>
              <a:gd name="connsiteY3" fmla="*/ 10000 h 10000"/>
              <a:gd name="connsiteX4" fmla="*/ 0 w 9242"/>
              <a:gd name="connsiteY4" fmla="*/ 5269 h 10000"/>
              <a:gd name="connsiteX5" fmla="*/ 3489 w 9242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000"/>
              <a:gd name="connsiteY0" fmla="*/ 0 h 10000"/>
              <a:gd name="connsiteX1" fmla="*/ 9614 w 10000"/>
              <a:gd name="connsiteY1" fmla="*/ 59 h 10000"/>
              <a:gd name="connsiteX2" fmla="*/ 9620 w 10000"/>
              <a:gd name="connsiteY2" fmla="*/ 2097 h 10000"/>
              <a:gd name="connsiteX3" fmla="*/ 4399 w 10000"/>
              <a:gd name="connsiteY3" fmla="*/ 10000 h 10000"/>
              <a:gd name="connsiteX4" fmla="*/ 0 w 10000"/>
              <a:gd name="connsiteY4" fmla="*/ 5269 h 10000"/>
              <a:gd name="connsiteX5" fmla="*/ 3775 w 10000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308"/>
              <a:gd name="connsiteY0" fmla="*/ 0 h 10000"/>
              <a:gd name="connsiteX1" fmla="*/ 9614 w 10308"/>
              <a:gd name="connsiteY1" fmla="*/ 59 h 10000"/>
              <a:gd name="connsiteX2" fmla="*/ 9620 w 10308"/>
              <a:gd name="connsiteY2" fmla="*/ 2097 h 10000"/>
              <a:gd name="connsiteX3" fmla="*/ 4399 w 10308"/>
              <a:gd name="connsiteY3" fmla="*/ 10000 h 10000"/>
              <a:gd name="connsiteX4" fmla="*/ 0 w 10308"/>
              <a:gd name="connsiteY4" fmla="*/ 5269 h 10000"/>
              <a:gd name="connsiteX5" fmla="*/ 3775 w 10308"/>
              <a:gd name="connsiteY5" fmla="*/ 0 h 10000"/>
              <a:gd name="connsiteX0" fmla="*/ 3775 w 10012"/>
              <a:gd name="connsiteY0" fmla="*/ 0 h 10000"/>
              <a:gd name="connsiteX1" fmla="*/ 9614 w 10012"/>
              <a:gd name="connsiteY1" fmla="*/ 59 h 10000"/>
              <a:gd name="connsiteX2" fmla="*/ 9620 w 10012"/>
              <a:gd name="connsiteY2" fmla="*/ 2097 h 10000"/>
              <a:gd name="connsiteX3" fmla="*/ 4399 w 10012"/>
              <a:gd name="connsiteY3" fmla="*/ 10000 h 10000"/>
              <a:gd name="connsiteX4" fmla="*/ 0 w 10012"/>
              <a:gd name="connsiteY4" fmla="*/ 5269 h 10000"/>
              <a:gd name="connsiteX5" fmla="*/ 3775 w 10012"/>
              <a:gd name="connsiteY5" fmla="*/ 0 h 10000"/>
              <a:gd name="connsiteX0" fmla="*/ 3775 w 9625"/>
              <a:gd name="connsiteY0" fmla="*/ 0 h 10000"/>
              <a:gd name="connsiteX1" fmla="*/ 9614 w 9625"/>
              <a:gd name="connsiteY1" fmla="*/ 59 h 10000"/>
              <a:gd name="connsiteX2" fmla="*/ 9620 w 9625"/>
              <a:gd name="connsiteY2" fmla="*/ 2097 h 10000"/>
              <a:gd name="connsiteX3" fmla="*/ 4399 w 9625"/>
              <a:gd name="connsiteY3" fmla="*/ 10000 h 10000"/>
              <a:gd name="connsiteX4" fmla="*/ 0 w 9625"/>
              <a:gd name="connsiteY4" fmla="*/ 5269 h 10000"/>
              <a:gd name="connsiteX5" fmla="*/ 3775 w 9625"/>
              <a:gd name="connsiteY5" fmla="*/ 0 h 10000"/>
              <a:gd name="connsiteX0" fmla="*/ 3922 w 10000"/>
              <a:gd name="connsiteY0" fmla="*/ 0 h 10000"/>
              <a:gd name="connsiteX1" fmla="*/ 9989 w 10000"/>
              <a:gd name="connsiteY1" fmla="*/ 59 h 10000"/>
              <a:gd name="connsiteX2" fmla="*/ 9995 w 10000"/>
              <a:gd name="connsiteY2" fmla="*/ 2097 h 10000"/>
              <a:gd name="connsiteX3" fmla="*/ 4570 w 10000"/>
              <a:gd name="connsiteY3" fmla="*/ 10000 h 10000"/>
              <a:gd name="connsiteX4" fmla="*/ 0 w 10000"/>
              <a:gd name="connsiteY4" fmla="*/ 5269 h 10000"/>
              <a:gd name="connsiteX5" fmla="*/ 3922 w 10000"/>
              <a:gd name="connsiteY5" fmla="*/ 0 h 10000"/>
              <a:gd name="connsiteX0" fmla="*/ 3922 w 9995"/>
              <a:gd name="connsiteY0" fmla="*/ 0 h 10000"/>
              <a:gd name="connsiteX1" fmla="*/ 9989 w 9995"/>
              <a:gd name="connsiteY1" fmla="*/ 59 h 10000"/>
              <a:gd name="connsiteX2" fmla="*/ 9995 w 9995"/>
              <a:gd name="connsiteY2" fmla="*/ 2097 h 10000"/>
              <a:gd name="connsiteX3" fmla="*/ 4570 w 9995"/>
              <a:gd name="connsiteY3" fmla="*/ 10000 h 10000"/>
              <a:gd name="connsiteX4" fmla="*/ 0 w 9995"/>
              <a:gd name="connsiteY4" fmla="*/ 5269 h 10000"/>
              <a:gd name="connsiteX5" fmla="*/ 3922 w 9995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3924 w 10000"/>
              <a:gd name="connsiteY0" fmla="*/ 0 h 10000"/>
              <a:gd name="connsiteX1" fmla="*/ 9994 w 10000"/>
              <a:gd name="connsiteY1" fmla="*/ 59 h 10000"/>
              <a:gd name="connsiteX2" fmla="*/ 10000 w 10000"/>
              <a:gd name="connsiteY2" fmla="*/ 2097 h 10000"/>
              <a:gd name="connsiteX3" fmla="*/ 4572 w 10000"/>
              <a:gd name="connsiteY3" fmla="*/ 10000 h 10000"/>
              <a:gd name="connsiteX4" fmla="*/ 0 w 10000"/>
              <a:gd name="connsiteY4" fmla="*/ 5269 h 10000"/>
              <a:gd name="connsiteX5" fmla="*/ 3924 w 10000"/>
              <a:gd name="connsiteY5" fmla="*/ 0 h 10000"/>
              <a:gd name="connsiteX0" fmla="*/ 5 w 11993"/>
              <a:gd name="connsiteY0" fmla="*/ 0 h 10359"/>
              <a:gd name="connsiteX1" fmla="*/ 11987 w 11993"/>
              <a:gd name="connsiteY1" fmla="*/ 418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1993"/>
              <a:gd name="connsiteY0" fmla="*/ 0 h 10359"/>
              <a:gd name="connsiteX1" fmla="*/ 8993 w 11993"/>
              <a:gd name="connsiteY1" fmla="*/ 1949 h 10359"/>
              <a:gd name="connsiteX2" fmla="*/ 11993 w 11993"/>
              <a:gd name="connsiteY2" fmla="*/ 2456 h 10359"/>
              <a:gd name="connsiteX3" fmla="*/ 6565 w 11993"/>
              <a:gd name="connsiteY3" fmla="*/ 10359 h 10359"/>
              <a:gd name="connsiteX4" fmla="*/ 1993 w 11993"/>
              <a:gd name="connsiteY4" fmla="*/ 5628 h 10359"/>
              <a:gd name="connsiteX5" fmla="*/ 5 w 11993"/>
              <a:gd name="connsiteY5" fmla="*/ 0 h 10359"/>
              <a:gd name="connsiteX0" fmla="*/ 5 w 13133"/>
              <a:gd name="connsiteY0" fmla="*/ 0 h 10359"/>
              <a:gd name="connsiteX1" fmla="*/ 8993 w 13133"/>
              <a:gd name="connsiteY1" fmla="*/ 1949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33"/>
              <a:gd name="connsiteY0" fmla="*/ 0 h 10359"/>
              <a:gd name="connsiteX1" fmla="*/ 9388 w 13133"/>
              <a:gd name="connsiteY1" fmla="*/ 293 h 10359"/>
              <a:gd name="connsiteX2" fmla="*/ 13133 w 13133"/>
              <a:gd name="connsiteY2" fmla="*/ 4939 h 10359"/>
              <a:gd name="connsiteX3" fmla="*/ 6565 w 13133"/>
              <a:gd name="connsiteY3" fmla="*/ 10359 h 10359"/>
              <a:gd name="connsiteX4" fmla="*/ 1993 w 13133"/>
              <a:gd name="connsiteY4" fmla="*/ 5628 h 10359"/>
              <a:gd name="connsiteX5" fmla="*/ 5 w 13133"/>
              <a:gd name="connsiteY5" fmla="*/ 0 h 10359"/>
              <a:gd name="connsiteX0" fmla="*/ 5 w 13194"/>
              <a:gd name="connsiteY0" fmla="*/ 0 h 10359"/>
              <a:gd name="connsiteX1" fmla="*/ 9388 w 13194"/>
              <a:gd name="connsiteY1" fmla="*/ 293 h 10359"/>
              <a:gd name="connsiteX2" fmla="*/ 13194 w 13194"/>
              <a:gd name="connsiteY2" fmla="*/ 4908 h 10359"/>
              <a:gd name="connsiteX3" fmla="*/ 6565 w 13194"/>
              <a:gd name="connsiteY3" fmla="*/ 10359 h 10359"/>
              <a:gd name="connsiteX4" fmla="*/ 1993 w 13194"/>
              <a:gd name="connsiteY4" fmla="*/ 5628 h 10359"/>
              <a:gd name="connsiteX5" fmla="*/ 5 w 13194"/>
              <a:gd name="connsiteY5" fmla="*/ 0 h 10359"/>
              <a:gd name="connsiteX0" fmla="*/ 5 w 13194"/>
              <a:gd name="connsiteY0" fmla="*/ 0 h 7095"/>
              <a:gd name="connsiteX1" fmla="*/ 9388 w 13194"/>
              <a:gd name="connsiteY1" fmla="*/ 293 h 7095"/>
              <a:gd name="connsiteX2" fmla="*/ 13194 w 13194"/>
              <a:gd name="connsiteY2" fmla="*/ 4908 h 7095"/>
              <a:gd name="connsiteX3" fmla="*/ 6322 w 13194"/>
              <a:gd name="connsiteY3" fmla="*/ 7095 h 7095"/>
              <a:gd name="connsiteX4" fmla="*/ 1993 w 13194"/>
              <a:gd name="connsiteY4" fmla="*/ 5628 h 7095"/>
              <a:gd name="connsiteX5" fmla="*/ 5 w 13194"/>
              <a:gd name="connsiteY5" fmla="*/ 0 h 7095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67 w 10063"/>
              <a:gd name="connsiteY0" fmla="*/ 0 h 10177"/>
              <a:gd name="connsiteX1" fmla="*/ 7178 w 10063"/>
              <a:gd name="connsiteY1" fmla="*/ 413 h 10177"/>
              <a:gd name="connsiteX2" fmla="*/ 10063 w 10063"/>
              <a:gd name="connsiteY2" fmla="*/ 6918 h 10177"/>
              <a:gd name="connsiteX3" fmla="*/ 4855 w 10063"/>
              <a:gd name="connsiteY3" fmla="*/ 10000 h 10177"/>
              <a:gd name="connsiteX4" fmla="*/ 31 w 10063"/>
              <a:gd name="connsiteY4" fmla="*/ 10177 h 10177"/>
              <a:gd name="connsiteX5" fmla="*/ 67 w 10063"/>
              <a:gd name="connsiteY5" fmla="*/ 0 h 10177"/>
              <a:gd name="connsiteX0" fmla="*/ 36 w 10032"/>
              <a:gd name="connsiteY0" fmla="*/ 0 h 10177"/>
              <a:gd name="connsiteX1" fmla="*/ 7147 w 10032"/>
              <a:gd name="connsiteY1" fmla="*/ 413 h 10177"/>
              <a:gd name="connsiteX2" fmla="*/ 10032 w 10032"/>
              <a:gd name="connsiteY2" fmla="*/ 6918 h 10177"/>
              <a:gd name="connsiteX3" fmla="*/ 4824 w 10032"/>
              <a:gd name="connsiteY3" fmla="*/ 10000 h 10177"/>
              <a:gd name="connsiteX4" fmla="*/ 0 w 10032"/>
              <a:gd name="connsiteY4" fmla="*/ 10177 h 10177"/>
              <a:gd name="connsiteX5" fmla="*/ 36 w 10032"/>
              <a:gd name="connsiteY5" fmla="*/ 0 h 10177"/>
              <a:gd name="connsiteX0" fmla="*/ 13 w 10009"/>
              <a:gd name="connsiteY0" fmla="*/ 0 h 10133"/>
              <a:gd name="connsiteX1" fmla="*/ 7124 w 10009"/>
              <a:gd name="connsiteY1" fmla="*/ 413 h 10133"/>
              <a:gd name="connsiteX2" fmla="*/ 10009 w 10009"/>
              <a:gd name="connsiteY2" fmla="*/ 6918 h 10133"/>
              <a:gd name="connsiteX3" fmla="*/ 4801 w 10009"/>
              <a:gd name="connsiteY3" fmla="*/ 10000 h 10133"/>
              <a:gd name="connsiteX4" fmla="*/ 0 w 10009"/>
              <a:gd name="connsiteY4" fmla="*/ 10133 h 10133"/>
              <a:gd name="connsiteX5" fmla="*/ 13 w 10009"/>
              <a:gd name="connsiteY5" fmla="*/ 0 h 10133"/>
              <a:gd name="connsiteX0" fmla="*/ 4 w 10023"/>
              <a:gd name="connsiteY0" fmla="*/ 0 h 10089"/>
              <a:gd name="connsiteX1" fmla="*/ 7138 w 10023"/>
              <a:gd name="connsiteY1" fmla="*/ 369 h 10089"/>
              <a:gd name="connsiteX2" fmla="*/ 10023 w 10023"/>
              <a:gd name="connsiteY2" fmla="*/ 6874 h 10089"/>
              <a:gd name="connsiteX3" fmla="*/ 4815 w 10023"/>
              <a:gd name="connsiteY3" fmla="*/ 9956 h 10089"/>
              <a:gd name="connsiteX4" fmla="*/ 14 w 10023"/>
              <a:gd name="connsiteY4" fmla="*/ 10089 h 10089"/>
              <a:gd name="connsiteX5" fmla="*/ 4 w 10023"/>
              <a:gd name="connsiteY5" fmla="*/ 0 h 10089"/>
              <a:gd name="connsiteX0" fmla="*/ 25 w 10044"/>
              <a:gd name="connsiteY0" fmla="*/ 0 h 10089"/>
              <a:gd name="connsiteX1" fmla="*/ 7159 w 10044"/>
              <a:gd name="connsiteY1" fmla="*/ 369 h 10089"/>
              <a:gd name="connsiteX2" fmla="*/ 10044 w 10044"/>
              <a:gd name="connsiteY2" fmla="*/ 6874 h 10089"/>
              <a:gd name="connsiteX3" fmla="*/ 4836 w 10044"/>
              <a:gd name="connsiteY3" fmla="*/ 9956 h 10089"/>
              <a:gd name="connsiteX4" fmla="*/ 0 w 10044"/>
              <a:gd name="connsiteY4" fmla="*/ 10089 h 10089"/>
              <a:gd name="connsiteX5" fmla="*/ 25 w 10044"/>
              <a:gd name="connsiteY5" fmla="*/ 0 h 10089"/>
              <a:gd name="connsiteX0" fmla="*/ 5 w 10024"/>
              <a:gd name="connsiteY0" fmla="*/ 0 h 10111"/>
              <a:gd name="connsiteX1" fmla="*/ 7139 w 10024"/>
              <a:gd name="connsiteY1" fmla="*/ 369 h 10111"/>
              <a:gd name="connsiteX2" fmla="*/ 10024 w 10024"/>
              <a:gd name="connsiteY2" fmla="*/ 6874 h 10111"/>
              <a:gd name="connsiteX3" fmla="*/ 4816 w 10024"/>
              <a:gd name="connsiteY3" fmla="*/ 9956 h 10111"/>
              <a:gd name="connsiteX4" fmla="*/ 15 w 10024"/>
              <a:gd name="connsiteY4" fmla="*/ 10111 h 10111"/>
              <a:gd name="connsiteX5" fmla="*/ 5 w 10024"/>
              <a:gd name="connsiteY5" fmla="*/ 0 h 1011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5 w 10024"/>
              <a:gd name="connsiteY0" fmla="*/ 0 h 10381"/>
              <a:gd name="connsiteX1" fmla="*/ 7139 w 10024"/>
              <a:gd name="connsiteY1" fmla="*/ 369 h 10381"/>
              <a:gd name="connsiteX2" fmla="*/ 10024 w 10024"/>
              <a:gd name="connsiteY2" fmla="*/ 6874 h 10381"/>
              <a:gd name="connsiteX3" fmla="*/ 15 w 10024"/>
              <a:gd name="connsiteY3" fmla="*/ 10111 h 10381"/>
              <a:gd name="connsiteX4" fmla="*/ 5 w 10024"/>
              <a:gd name="connsiteY4" fmla="*/ 0 h 10381"/>
              <a:gd name="connsiteX0" fmla="*/ 3 w 10034"/>
              <a:gd name="connsiteY0" fmla="*/ 0 h 10513"/>
              <a:gd name="connsiteX1" fmla="*/ 7149 w 10034"/>
              <a:gd name="connsiteY1" fmla="*/ 501 h 10513"/>
              <a:gd name="connsiteX2" fmla="*/ 10034 w 10034"/>
              <a:gd name="connsiteY2" fmla="*/ 7006 h 10513"/>
              <a:gd name="connsiteX3" fmla="*/ 25 w 10034"/>
              <a:gd name="connsiteY3" fmla="*/ 10243 h 10513"/>
              <a:gd name="connsiteX4" fmla="*/ 3 w 10034"/>
              <a:gd name="connsiteY4" fmla="*/ 0 h 10513"/>
              <a:gd name="connsiteX0" fmla="*/ 24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4 w 10009"/>
              <a:gd name="connsiteY4" fmla="*/ 0 h 10447"/>
              <a:gd name="connsiteX0" fmla="*/ 12 w 10009"/>
              <a:gd name="connsiteY0" fmla="*/ 0 h 10425"/>
              <a:gd name="connsiteX1" fmla="*/ 7124 w 10009"/>
              <a:gd name="connsiteY1" fmla="*/ 413 h 10425"/>
              <a:gd name="connsiteX2" fmla="*/ 10009 w 10009"/>
              <a:gd name="connsiteY2" fmla="*/ 6918 h 10425"/>
              <a:gd name="connsiteX3" fmla="*/ 0 w 10009"/>
              <a:gd name="connsiteY3" fmla="*/ 10155 h 10425"/>
              <a:gd name="connsiteX4" fmla="*/ 12 w 10009"/>
              <a:gd name="connsiteY4" fmla="*/ 0 h 10425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23 w 10009"/>
              <a:gd name="connsiteY0" fmla="*/ 0 h 10447"/>
              <a:gd name="connsiteX1" fmla="*/ 7124 w 10009"/>
              <a:gd name="connsiteY1" fmla="*/ 435 h 10447"/>
              <a:gd name="connsiteX2" fmla="*/ 10009 w 10009"/>
              <a:gd name="connsiteY2" fmla="*/ 6940 h 10447"/>
              <a:gd name="connsiteX3" fmla="*/ 0 w 10009"/>
              <a:gd name="connsiteY3" fmla="*/ 10177 h 10447"/>
              <a:gd name="connsiteX4" fmla="*/ 23 w 10009"/>
              <a:gd name="connsiteY4" fmla="*/ 0 h 10447"/>
              <a:gd name="connsiteX0" fmla="*/ 5 w 10014"/>
              <a:gd name="connsiteY0" fmla="*/ 0 h 10403"/>
              <a:gd name="connsiteX1" fmla="*/ 7129 w 10014"/>
              <a:gd name="connsiteY1" fmla="*/ 391 h 10403"/>
              <a:gd name="connsiteX2" fmla="*/ 10014 w 10014"/>
              <a:gd name="connsiteY2" fmla="*/ 6896 h 10403"/>
              <a:gd name="connsiteX3" fmla="*/ 5 w 10014"/>
              <a:gd name="connsiteY3" fmla="*/ 10133 h 10403"/>
              <a:gd name="connsiteX4" fmla="*/ 5 w 10014"/>
              <a:gd name="connsiteY4" fmla="*/ 0 h 10403"/>
              <a:gd name="connsiteX0" fmla="*/ 46 w 10055"/>
              <a:gd name="connsiteY0" fmla="*/ 0 h 10383"/>
              <a:gd name="connsiteX1" fmla="*/ 7170 w 10055"/>
              <a:gd name="connsiteY1" fmla="*/ 391 h 10383"/>
              <a:gd name="connsiteX2" fmla="*/ 10055 w 10055"/>
              <a:gd name="connsiteY2" fmla="*/ 6896 h 10383"/>
              <a:gd name="connsiteX3" fmla="*/ 0 w 10055"/>
              <a:gd name="connsiteY3" fmla="*/ 10111 h 10383"/>
              <a:gd name="connsiteX4" fmla="*/ 46 w 10055"/>
              <a:gd name="connsiteY4" fmla="*/ 0 h 10383"/>
              <a:gd name="connsiteX0" fmla="*/ 58 w 10067"/>
              <a:gd name="connsiteY0" fmla="*/ 0 h 10444"/>
              <a:gd name="connsiteX1" fmla="*/ 7182 w 10067"/>
              <a:gd name="connsiteY1" fmla="*/ 391 h 10444"/>
              <a:gd name="connsiteX2" fmla="*/ 10067 w 10067"/>
              <a:gd name="connsiteY2" fmla="*/ 6896 h 10444"/>
              <a:gd name="connsiteX3" fmla="*/ 0 w 10067"/>
              <a:gd name="connsiteY3" fmla="*/ 10177 h 10444"/>
              <a:gd name="connsiteX4" fmla="*/ 58 w 10067"/>
              <a:gd name="connsiteY4" fmla="*/ 0 h 10444"/>
              <a:gd name="connsiteX0" fmla="*/ 3 w 10012"/>
              <a:gd name="connsiteY0" fmla="*/ 0 h 10424"/>
              <a:gd name="connsiteX1" fmla="*/ 7127 w 10012"/>
              <a:gd name="connsiteY1" fmla="*/ 391 h 10424"/>
              <a:gd name="connsiteX2" fmla="*/ 10012 w 10012"/>
              <a:gd name="connsiteY2" fmla="*/ 6896 h 10424"/>
              <a:gd name="connsiteX3" fmla="*/ 72 w 10012"/>
              <a:gd name="connsiteY3" fmla="*/ 10155 h 10424"/>
              <a:gd name="connsiteX4" fmla="*/ 3 w 10012"/>
              <a:gd name="connsiteY4" fmla="*/ 0 h 10424"/>
              <a:gd name="connsiteX0" fmla="*/ 46 w 10055"/>
              <a:gd name="connsiteY0" fmla="*/ 0 h 10424"/>
              <a:gd name="connsiteX1" fmla="*/ 7170 w 10055"/>
              <a:gd name="connsiteY1" fmla="*/ 391 h 10424"/>
              <a:gd name="connsiteX2" fmla="*/ 10055 w 10055"/>
              <a:gd name="connsiteY2" fmla="*/ 6896 h 10424"/>
              <a:gd name="connsiteX3" fmla="*/ 0 w 10055"/>
              <a:gd name="connsiteY3" fmla="*/ 10155 h 10424"/>
              <a:gd name="connsiteX4" fmla="*/ 46 w 10055"/>
              <a:gd name="connsiteY4" fmla="*/ 0 h 10424"/>
              <a:gd name="connsiteX0" fmla="*/ 11 w 10020"/>
              <a:gd name="connsiteY0" fmla="*/ 0 h 10424"/>
              <a:gd name="connsiteX1" fmla="*/ 7135 w 10020"/>
              <a:gd name="connsiteY1" fmla="*/ 391 h 10424"/>
              <a:gd name="connsiteX2" fmla="*/ 10020 w 10020"/>
              <a:gd name="connsiteY2" fmla="*/ 6896 h 10424"/>
              <a:gd name="connsiteX3" fmla="*/ 0 w 10020"/>
              <a:gd name="connsiteY3" fmla="*/ 10155 h 10424"/>
              <a:gd name="connsiteX4" fmla="*/ 11 w 10020"/>
              <a:gd name="connsiteY4" fmla="*/ 0 h 10424"/>
              <a:gd name="connsiteX0" fmla="*/ 11 w 10020"/>
              <a:gd name="connsiteY0" fmla="*/ 0 h 11159"/>
              <a:gd name="connsiteX1" fmla="*/ 7135 w 10020"/>
              <a:gd name="connsiteY1" fmla="*/ 391 h 11159"/>
              <a:gd name="connsiteX2" fmla="*/ 10020 w 10020"/>
              <a:gd name="connsiteY2" fmla="*/ 6896 h 11159"/>
              <a:gd name="connsiteX3" fmla="*/ 0 w 10020"/>
              <a:gd name="connsiteY3" fmla="*/ 10155 h 11159"/>
              <a:gd name="connsiteX4" fmla="*/ 11 w 10020"/>
              <a:gd name="connsiteY4" fmla="*/ 0 h 11159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  <a:gd name="connsiteX0" fmla="*/ 11 w 10020"/>
              <a:gd name="connsiteY0" fmla="*/ 0 h 11460"/>
              <a:gd name="connsiteX1" fmla="*/ 7135 w 10020"/>
              <a:gd name="connsiteY1" fmla="*/ 391 h 11460"/>
              <a:gd name="connsiteX2" fmla="*/ 10020 w 10020"/>
              <a:gd name="connsiteY2" fmla="*/ 6896 h 11460"/>
              <a:gd name="connsiteX3" fmla="*/ 0 w 10020"/>
              <a:gd name="connsiteY3" fmla="*/ 10155 h 11460"/>
              <a:gd name="connsiteX4" fmla="*/ 11 w 10020"/>
              <a:gd name="connsiteY4" fmla="*/ 0 h 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0" h="11460">
                <a:moveTo>
                  <a:pt x="11" y="0"/>
                </a:moveTo>
                <a:cubicBezTo>
                  <a:pt x="914" y="1444"/>
                  <a:pt x="3709" y="5463"/>
                  <a:pt x="7135" y="391"/>
                </a:cubicBezTo>
                <a:lnTo>
                  <a:pt x="10020" y="6896"/>
                </a:lnTo>
                <a:cubicBezTo>
                  <a:pt x="8061" y="10435"/>
                  <a:pt x="4250" y="13194"/>
                  <a:pt x="0" y="10155"/>
                </a:cubicBezTo>
                <a:cubicBezTo>
                  <a:pt x="18" y="5066"/>
                  <a:pt x="-7" y="5088"/>
                  <a:pt x="1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8969FE6-F8EC-964C-89E1-C246A0A9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540312F-0B78-1A4F-B808-EAAB4BD4C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54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Mørk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9425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267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487F21C-E876-AE42-B515-7BD9C42CA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1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billede i grafik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B728E75-52C7-2949-A0E3-8B940CFE8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35058" y="-28840"/>
            <a:ext cx="7990886" cy="68999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5683 w 10000"/>
              <a:gd name="connsiteY3" fmla="*/ 8518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3334 w 10000"/>
              <a:gd name="connsiteY3" fmla="*/ 9906 h 10000"/>
              <a:gd name="connsiteX4" fmla="*/ 0 w 10000"/>
              <a:gd name="connsiteY4" fmla="*/ 0 h 10000"/>
              <a:gd name="connsiteX0" fmla="*/ 0 w 10000"/>
              <a:gd name="connsiteY0" fmla="*/ 0 h 10037"/>
              <a:gd name="connsiteX1" fmla="*/ 10000 w 10000"/>
              <a:gd name="connsiteY1" fmla="*/ 0 h 10037"/>
              <a:gd name="connsiteX2" fmla="*/ 10000 w 10000"/>
              <a:gd name="connsiteY2" fmla="*/ 10000 h 10037"/>
              <a:gd name="connsiteX3" fmla="*/ 3454 w 10000"/>
              <a:gd name="connsiteY3" fmla="*/ 10037 h 10037"/>
              <a:gd name="connsiteX4" fmla="*/ 0 w 10000"/>
              <a:gd name="connsiteY4" fmla="*/ 0 h 10037"/>
              <a:gd name="connsiteX0" fmla="*/ 0 w 10000"/>
              <a:gd name="connsiteY0" fmla="*/ 0 h 10018"/>
              <a:gd name="connsiteX1" fmla="*/ 10000 w 10000"/>
              <a:gd name="connsiteY1" fmla="*/ 0 h 10018"/>
              <a:gd name="connsiteX2" fmla="*/ 10000 w 10000"/>
              <a:gd name="connsiteY2" fmla="*/ 10000 h 10018"/>
              <a:gd name="connsiteX3" fmla="*/ 3394 w 10000"/>
              <a:gd name="connsiteY3" fmla="*/ 10018 h 10018"/>
              <a:gd name="connsiteX4" fmla="*/ 0 w 10000"/>
              <a:gd name="connsiteY4" fmla="*/ 0 h 10018"/>
              <a:gd name="connsiteX0" fmla="*/ 0 w 10000"/>
              <a:gd name="connsiteY0" fmla="*/ 0 h 10019"/>
              <a:gd name="connsiteX1" fmla="*/ 10000 w 10000"/>
              <a:gd name="connsiteY1" fmla="*/ 0 h 10019"/>
              <a:gd name="connsiteX2" fmla="*/ 9598 w 10000"/>
              <a:gd name="connsiteY2" fmla="*/ 10019 h 10019"/>
              <a:gd name="connsiteX3" fmla="*/ 3394 w 10000"/>
              <a:gd name="connsiteY3" fmla="*/ 10018 h 10019"/>
              <a:gd name="connsiteX4" fmla="*/ 0 w 10000"/>
              <a:gd name="connsiteY4" fmla="*/ 0 h 10019"/>
              <a:gd name="connsiteX0" fmla="*/ 0 w 13195"/>
              <a:gd name="connsiteY0" fmla="*/ 0 h 10019"/>
              <a:gd name="connsiteX1" fmla="*/ 10000 w 13195"/>
              <a:gd name="connsiteY1" fmla="*/ 0 h 10019"/>
              <a:gd name="connsiteX2" fmla="*/ 13193 w 13195"/>
              <a:gd name="connsiteY2" fmla="*/ 6567 h 10019"/>
              <a:gd name="connsiteX3" fmla="*/ 9598 w 13195"/>
              <a:gd name="connsiteY3" fmla="*/ 10019 h 10019"/>
              <a:gd name="connsiteX4" fmla="*/ 3394 w 13195"/>
              <a:gd name="connsiteY4" fmla="*/ 10018 h 10019"/>
              <a:gd name="connsiteX5" fmla="*/ 0 w 13195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3 h 10022"/>
              <a:gd name="connsiteX1" fmla="*/ 10000 w 13193"/>
              <a:gd name="connsiteY1" fmla="*/ 3 h 10022"/>
              <a:gd name="connsiteX2" fmla="*/ 13193 w 13193"/>
              <a:gd name="connsiteY2" fmla="*/ 6570 h 10022"/>
              <a:gd name="connsiteX3" fmla="*/ 9598 w 13193"/>
              <a:gd name="connsiteY3" fmla="*/ 10022 h 10022"/>
              <a:gd name="connsiteX4" fmla="*/ 3394 w 13193"/>
              <a:gd name="connsiteY4" fmla="*/ 10021 h 10022"/>
              <a:gd name="connsiteX5" fmla="*/ 0 w 13193"/>
              <a:gd name="connsiteY5" fmla="*/ 3 h 1002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1047 h 11066"/>
              <a:gd name="connsiteX1" fmla="*/ 10000 w 13195"/>
              <a:gd name="connsiteY1" fmla="*/ 1047 h 11066"/>
              <a:gd name="connsiteX2" fmla="*/ 13193 w 13195"/>
              <a:gd name="connsiteY2" fmla="*/ 7614 h 11066"/>
              <a:gd name="connsiteX3" fmla="*/ 9598 w 13195"/>
              <a:gd name="connsiteY3" fmla="*/ 11066 h 11066"/>
              <a:gd name="connsiteX4" fmla="*/ 3394 w 13195"/>
              <a:gd name="connsiteY4" fmla="*/ 11065 h 11066"/>
              <a:gd name="connsiteX5" fmla="*/ 0 w 13195"/>
              <a:gd name="connsiteY5" fmla="*/ 1047 h 11066"/>
              <a:gd name="connsiteX0" fmla="*/ 0 w 13195"/>
              <a:gd name="connsiteY0" fmla="*/ 743 h 10762"/>
              <a:gd name="connsiteX1" fmla="*/ 10000 w 13195"/>
              <a:gd name="connsiteY1" fmla="*/ 743 h 10762"/>
              <a:gd name="connsiteX2" fmla="*/ 13193 w 13195"/>
              <a:gd name="connsiteY2" fmla="*/ 7310 h 10762"/>
              <a:gd name="connsiteX3" fmla="*/ 9598 w 13195"/>
              <a:gd name="connsiteY3" fmla="*/ 10762 h 10762"/>
              <a:gd name="connsiteX4" fmla="*/ 3394 w 13195"/>
              <a:gd name="connsiteY4" fmla="*/ 10761 h 10762"/>
              <a:gd name="connsiteX5" fmla="*/ 0 w 13195"/>
              <a:gd name="connsiteY5" fmla="*/ 743 h 10762"/>
              <a:gd name="connsiteX0" fmla="*/ 0 w 13194"/>
              <a:gd name="connsiteY0" fmla="*/ 743 h 10762"/>
              <a:gd name="connsiteX1" fmla="*/ 10000 w 13194"/>
              <a:gd name="connsiteY1" fmla="*/ 743 h 10762"/>
              <a:gd name="connsiteX2" fmla="*/ 13193 w 13194"/>
              <a:gd name="connsiteY2" fmla="*/ 7310 h 10762"/>
              <a:gd name="connsiteX3" fmla="*/ 9598 w 13194"/>
              <a:gd name="connsiteY3" fmla="*/ 10762 h 10762"/>
              <a:gd name="connsiteX4" fmla="*/ 3394 w 13194"/>
              <a:gd name="connsiteY4" fmla="*/ 10761 h 10762"/>
              <a:gd name="connsiteX5" fmla="*/ 0 w 13194"/>
              <a:gd name="connsiteY5" fmla="*/ 743 h 10762"/>
              <a:gd name="connsiteX0" fmla="*/ 0 w 13193"/>
              <a:gd name="connsiteY0" fmla="*/ 743 h 10762"/>
              <a:gd name="connsiteX1" fmla="*/ 10000 w 13193"/>
              <a:gd name="connsiteY1" fmla="*/ 743 h 10762"/>
              <a:gd name="connsiteX2" fmla="*/ 13193 w 13193"/>
              <a:gd name="connsiteY2" fmla="*/ 7310 h 10762"/>
              <a:gd name="connsiteX3" fmla="*/ 9598 w 13193"/>
              <a:gd name="connsiteY3" fmla="*/ 10762 h 10762"/>
              <a:gd name="connsiteX4" fmla="*/ 3394 w 13193"/>
              <a:gd name="connsiteY4" fmla="*/ 10761 h 10762"/>
              <a:gd name="connsiteX5" fmla="*/ 0 w 13193"/>
              <a:gd name="connsiteY5" fmla="*/ 743 h 10762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0 h 10019"/>
              <a:gd name="connsiteX1" fmla="*/ 10000 w 13193"/>
              <a:gd name="connsiteY1" fmla="*/ 0 h 10019"/>
              <a:gd name="connsiteX2" fmla="*/ 13193 w 13193"/>
              <a:gd name="connsiteY2" fmla="*/ 6567 h 10019"/>
              <a:gd name="connsiteX3" fmla="*/ 9598 w 13193"/>
              <a:gd name="connsiteY3" fmla="*/ 10019 h 10019"/>
              <a:gd name="connsiteX4" fmla="*/ 3394 w 13193"/>
              <a:gd name="connsiteY4" fmla="*/ 10018 h 10019"/>
              <a:gd name="connsiteX5" fmla="*/ 0 w 13193"/>
              <a:gd name="connsiteY5" fmla="*/ 0 h 10019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93"/>
              <a:gd name="connsiteY0" fmla="*/ 657 h 10676"/>
              <a:gd name="connsiteX1" fmla="*/ 10020 w 13193"/>
              <a:gd name="connsiteY1" fmla="*/ 0 h 10676"/>
              <a:gd name="connsiteX2" fmla="*/ 13193 w 13193"/>
              <a:gd name="connsiteY2" fmla="*/ 7224 h 10676"/>
              <a:gd name="connsiteX3" fmla="*/ 9598 w 13193"/>
              <a:gd name="connsiteY3" fmla="*/ 10676 h 10676"/>
              <a:gd name="connsiteX4" fmla="*/ 3394 w 13193"/>
              <a:gd name="connsiteY4" fmla="*/ 10675 h 10676"/>
              <a:gd name="connsiteX5" fmla="*/ 0 w 13193"/>
              <a:gd name="connsiteY5" fmla="*/ 657 h 10676"/>
              <a:gd name="connsiteX0" fmla="*/ 0 w 13153"/>
              <a:gd name="connsiteY0" fmla="*/ 0 h 10676"/>
              <a:gd name="connsiteX1" fmla="*/ 9980 w 13153"/>
              <a:gd name="connsiteY1" fmla="*/ 0 h 10676"/>
              <a:gd name="connsiteX2" fmla="*/ 13153 w 13153"/>
              <a:gd name="connsiteY2" fmla="*/ 7224 h 10676"/>
              <a:gd name="connsiteX3" fmla="*/ 9558 w 13153"/>
              <a:gd name="connsiteY3" fmla="*/ 10676 h 10676"/>
              <a:gd name="connsiteX4" fmla="*/ 3354 w 13153"/>
              <a:gd name="connsiteY4" fmla="*/ 10675 h 10676"/>
              <a:gd name="connsiteX5" fmla="*/ 0 w 1315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10060 w 13233"/>
              <a:gd name="connsiteY1" fmla="*/ 0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43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  <a:gd name="connsiteX0" fmla="*/ 0 w 13233"/>
              <a:gd name="connsiteY0" fmla="*/ 0 h 10676"/>
              <a:gd name="connsiteX1" fmla="*/ 9980 w 13233"/>
              <a:gd name="connsiteY1" fmla="*/ 19 h 10676"/>
              <a:gd name="connsiteX2" fmla="*/ 13233 w 13233"/>
              <a:gd name="connsiteY2" fmla="*/ 7224 h 10676"/>
              <a:gd name="connsiteX3" fmla="*/ 9638 w 13233"/>
              <a:gd name="connsiteY3" fmla="*/ 10676 h 10676"/>
              <a:gd name="connsiteX4" fmla="*/ 3554 w 13233"/>
              <a:gd name="connsiteY4" fmla="*/ 10675 h 10676"/>
              <a:gd name="connsiteX5" fmla="*/ 0 w 13233"/>
              <a:gd name="connsiteY5" fmla="*/ 0 h 10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3" h="10676">
                <a:moveTo>
                  <a:pt x="0" y="0"/>
                </a:moveTo>
                <a:lnTo>
                  <a:pt x="9980" y="19"/>
                </a:lnTo>
                <a:cubicBezTo>
                  <a:pt x="10030" y="551"/>
                  <a:pt x="9746" y="3509"/>
                  <a:pt x="13233" y="7224"/>
                </a:cubicBezTo>
                <a:lnTo>
                  <a:pt x="9638" y="10676"/>
                </a:lnTo>
                <a:lnTo>
                  <a:pt x="3554" y="10675"/>
                </a:lnTo>
                <a:cubicBezTo>
                  <a:pt x="180" y="5898"/>
                  <a:pt x="41" y="1156"/>
                  <a:pt x="0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</a:t>
            </a:r>
            <a:br>
              <a:rPr lang="da-DK" dirty="0"/>
            </a:br>
            <a:r>
              <a:rPr lang="da-DK" dirty="0"/>
              <a:t>billede i det grafiske element eller ved at trække</a:t>
            </a:r>
            <a:br>
              <a:rPr lang="da-DK" dirty="0"/>
            </a:br>
            <a:r>
              <a:rPr lang="da-DK" dirty="0"/>
              <a:t>og slippe 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DB8C0E3-554F-564F-A58B-C39ACCD4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4160308" cy="1844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E1E4A36-51AE-D34A-8160-95CF58410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419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pladsholder til illustra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51538" y="0"/>
            <a:ext cx="6241662" cy="6858000"/>
          </a:xfrm>
          <a:noFill/>
        </p:spPr>
        <p:txBody>
          <a:bodyPr lIns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</a:t>
            </a:r>
            <a:br>
              <a:rPr lang="da-DK" dirty="0"/>
            </a:br>
            <a:r>
              <a:rPr lang="da-DK" dirty="0"/>
              <a:t>en illustration eller ved at trække og slippe </a:t>
            </a:r>
            <a:br>
              <a:rPr lang="da-DK" dirty="0"/>
            </a:br>
            <a:r>
              <a:rPr lang="da-DK" dirty="0"/>
              <a:t>illustrationen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05E4787-F5B3-3247-9AFF-4A4848B72A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1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Pa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06BF72F-784B-994C-8244-FAA8849CF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4953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46EDBAC-904D-EA41-B396-A78C0C868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13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IV Drop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27F88D5-FC50-1F4F-8E13-F66EBEB8D9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71"/>
          <a:stretch/>
        </p:blipFill>
        <p:spPr>
          <a:xfrm>
            <a:off x="5675895" y="368300"/>
            <a:ext cx="6210300" cy="6489700"/>
          </a:xfrm>
          <a:prstGeom prst="rect">
            <a:avLst/>
          </a:prstGeom>
        </p:spPr>
      </p:pic>
      <p:pic>
        <p:nvPicPr>
          <p:cNvPr id="9" name="Billede 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F55C6D9F-CF6C-8F45-B2A4-44623741D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692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illustration - Far og Datter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3" name="Billede 2" descr="Et billede, der indeholder skjorte&#10;&#10;Automatisk genereret beskrivelse">
            <a:extLst>
              <a:ext uri="{FF2B5EF4-FFF2-40B4-BE49-F238E27FC236}">
                <a16:creationId xmlns:a16="http://schemas.microsoft.com/office/drawing/2014/main" id="{3FAC51D1-9E50-1F4F-9808-816BBD4E8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1700" y="0"/>
            <a:ext cx="6210300" cy="6858000"/>
          </a:xfrm>
          <a:prstGeom prst="rect">
            <a:avLst/>
          </a:prstGeom>
        </p:spPr>
      </p:pic>
      <p:pic>
        <p:nvPicPr>
          <p:cNvPr id="8" name="Billede 7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C8AE385-30DE-D146-8F6F-136E0A2F0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05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element m teskst - Lavende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55894" y="279689"/>
            <a:ext cx="7039006" cy="62967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632 h 11419"/>
              <a:gd name="connsiteX1" fmla="*/ 6462 w 10000"/>
              <a:gd name="connsiteY1" fmla="*/ 3100 h 11419"/>
              <a:gd name="connsiteX2" fmla="*/ 10000 w 10000"/>
              <a:gd name="connsiteY2" fmla="*/ 219 h 11419"/>
              <a:gd name="connsiteX3" fmla="*/ 10000 w 10000"/>
              <a:gd name="connsiteY3" fmla="*/ 10219 h 11419"/>
              <a:gd name="connsiteX4" fmla="*/ 0 w 10000"/>
              <a:gd name="connsiteY4" fmla="*/ 6989 h 11419"/>
              <a:gd name="connsiteX5" fmla="*/ 2896 w 10000"/>
              <a:gd name="connsiteY5" fmla="*/ 632 h 11419"/>
              <a:gd name="connsiteX0" fmla="*/ 2896 w 10000"/>
              <a:gd name="connsiteY0" fmla="*/ 632 h 11812"/>
              <a:gd name="connsiteX1" fmla="*/ 6462 w 10000"/>
              <a:gd name="connsiteY1" fmla="*/ 3100 h 11812"/>
              <a:gd name="connsiteX2" fmla="*/ 10000 w 10000"/>
              <a:gd name="connsiteY2" fmla="*/ 219 h 11812"/>
              <a:gd name="connsiteX3" fmla="*/ 10000 w 10000"/>
              <a:gd name="connsiteY3" fmla="*/ 10219 h 11812"/>
              <a:gd name="connsiteX4" fmla="*/ 6406 w 10000"/>
              <a:gd name="connsiteY4" fmla="*/ 11480 h 11812"/>
              <a:gd name="connsiteX5" fmla="*/ 0 w 10000"/>
              <a:gd name="connsiteY5" fmla="*/ 6989 h 11812"/>
              <a:gd name="connsiteX6" fmla="*/ 2896 w 10000"/>
              <a:gd name="connsiteY6" fmla="*/ 632 h 11812"/>
              <a:gd name="connsiteX0" fmla="*/ 2896 w 10000"/>
              <a:gd name="connsiteY0" fmla="*/ 632 h 11480"/>
              <a:gd name="connsiteX1" fmla="*/ 6462 w 10000"/>
              <a:gd name="connsiteY1" fmla="*/ 3100 h 11480"/>
              <a:gd name="connsiteX2" fmla="*/ 10000 w 10000"/>
              <a:gd name="connsiteY2" fmla="*/ 219 h 11480"/>
              <a:gd name="connsiteX3" fmla="*/ 6406 w 10000"/>
              <a:gd name="connsiteY3" fmla="*/ 11480 h 11480"/>
              <a:gd name="connsiteX4" fmla="*/ 0 w 10000"/>
              <a:gd name="connsiteY4" fmla="*/ 6989 h 11480"/>
              <a:gd name="connsiteX5" fmla="*/ 2896 w 10000"/>
              <a:gd name="connsiteY5" fmla="*/ 632 h 11480"/>
              <a:gd name="connsiteX0" fmla="*/ 2896 w 7065"/>
              <a:gd name="connsiteY0" fmla="*/ 169 h 11017"/>
              <a:gd name="connsiteX1" fmla="*/ 6462 w 7065"/>
              <a:gd name="connsiteY1" fmla="*/ 2637 h 11017"/>
              <a:gd name="connsiteX2" fmla="*/ 6406 w 7065"/>
              <a:gd name="connsiteY2" fmla="*/ 11017 h 11017"/>
              <a:gd name="connsiteX3" fmla="*/ 0 w 7065"/>
              <a:gd name="connsiteY3" fmla="*/ 6526 h 11017"/>
              <a:gd name="connsiteX4" fmla="*/ 2896 w 7065"/>
              <a:gd name="connsiteY4" fmla="*/ 169 h 11017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31"/>
              <a:gd name="connsiteY0" fmla="*/ 153 h 10012"/>
              <a:gd name="connsiteX1" fmla="*/ 9146 w 10031"/>
              <a:gd name="connsiteY1" fmla="*/ 2394 h 10012"/>
              <a:gd name="connsiteX2" fmla="*/ 9067 w 10031"/>
              <a:gd name="connsiteY2" fmla="*/ 10000 h 10012"/>
              <a:gd name="connsiteX3" fmla="*/ 0 w 10031"/>
              <a:gd name="connsiteY3" fmla="*/ 5924 h 10012"/>
              <a:gd name="connsiteX4" fmla="*/ 4099 w 10031"/>
              <a:gd name="connsiteY4" fmla="*/ 153 h 10012"/>
              <a:gd name="connsiteX0" fmla="*/ 4099 w 9572"/>
              <a:gd name="connsiteY0" fmla="*/ 153 h 10653"/>
              <a:gd name="connsiteX1" fmla="*/ 9146 w 9572"/>
              <a:gd name="connsiteY1" fmla="*/ 2394 h 10653"/>
              <a:gd name="connsiteX2" fmla="*/ 9067 w 9572"/>
              <a:gd name="connsiteY2" fmla="*/ 10000 h 10653"/>
              <a:gd name="connsiteX3" fmla="*/ 0 w 9572"/>
              <a:gd name="connsiteY3" fmla="*/ 5924 h 10653"/>
              <a:gd name="connsiteX4" fmla="*/ 4099 w 9572"/>
              <a:gd name="connsiteY4" fmla="*/ 153 h 10653"/>
              <a:gd name="connsiteX0" fmla="*/ 4282 w 9922"/>
              <a:gd name="connsiteY0" fmla="*/ 144 h 10006"/>
              <a:gd name="connsiteX1" fmla="*/ 9555 w 9922"/>
              <a:gd name="connsiteY1" fmla="*/ 2247 h 10006"/>
              <a:gd name="connsiteX2" fmla="*/ 9472 w 9922"/>
              <a:gd name="connsiteY2" fmla="*/ 9387 h 10006"/>
              <a:gd name="connsiteX3" fmla="*/ 0 w 9922"/>
              <a:gd name="connsiteY3" fmla="*/ 5561 h 10006"/>
              <a:gd name="connsiteX4" fmla="*/ 4282 w 9922"/>
              <a:gd name="connsiteY4" fmla="*/ 144 h 10006"/>
              <a:gd name="connsiteX0" fmla="*/ 4316 w 9632"/>
              <a:gd name="connsiteY0" fmla="*/ 163 h 10019"/>
              <a:gd name="connsiteX1" fmla="*/ 9630 w 9632"/>
              <a:gd name="connsiteY1" fmla="*/ 2265 h 10019"/>
              <a:gd name="connsiteX2" fmla="*/ 9546 w 9632"/>
              <a:gd name="connsiteY2" fmla="*/ 9400 h 10019"/>
              <a:gd name="connsiteX3" fmla="*/ 0 w 9632"/>
              <a:gd name="connsiteY3" fmla="*/ 5577 h 10019"/>
              <a:gd name="connsiteX4" fmla="*/ 4316 w 9632"/>
              <a:gd name="connsiteY4" fmla="*/ 163 h 10019"/>
              <a:gd name="connsiteX0" fmla="*/ 4481 w 10000"/>
              <a:gd name="connsiteY0" fmla="*/ 113 h 9950"/>
              <a:gd name="connsiteX1" fmla="*/ 9998 w 10000"/>
              <a:gd name="connsiteY1" fmla="*/ 2211 h 9950"/>
              <a:gd name="connsiteX2" fmla="*/ 9911 w 10000"/>
              <a:gd name="connsiteY2" fmla="*/ 9332 h 9950"/>
              <a:gd name="connsiteX3" fmla="*/ 0 w 10000"/>
              <a:gd name="connsiteY3" fmla="*/ 5516 h 9950"/>
              <a:gd name="connsiteX4" fmla="*/ 4481 w 10000"/>
              <a:gd name="connsiteY4" fmla="*/ 113 h 9950"/>
              <a:gd name="connsiteX0" fmla="*/ 4481 w 10000"/>
              <a:gd name="connsiteY0" fmla="*/ 114 h 10000"/>
              <a:gd name="connsiteX1" fmla="*/ 9998 w 10000"/>
              <a:gd name="connsiteY1" fmla="*/ 2222 h 10000"/>
              <a:gd name="connsiteX2" fmla="*/ 9911 w 10000"/>
              <a:gd name="connsiteY2" fmla="*/ 9379 h 10000"/>
              <a:gd name="connsiteX3" fmla="*/ 0 w 10000"/>
              <a:gd name="connsiteY3" fmla="*/ 5544 h 10000"/>
              <a:gd name="connsiteX4" fmla="*/ 4481 w 10000"/>
              <a:gd name="connsiteY4" fmla="*/ 114 h 10000"/>
              <a:gd name="connsiteX0" fmla="*/ 4481 w 10000"/>
              <a:gd name="connsiteY0" fmla="*/ 114 h 9964"/>
              <a:gd name="connsiteX1" fmla="*/ 9998 w 10000"/>
              <a:gd name="connsiteY1" fmla="*/ 2222 h 9964"/>
              <a:gd name="connsiteX2" fmla="*/ 9924 w 10000"/>
              <a:gd name="connsiteY2" fmla="*/ 9340 h 9964"/>
              <a:gd name="connsiteX3" fmla="*/ 0 w 10000"/>
              <a:gd name="connsiteY3" fmla="*/ 5544 h 9964"/>
              <a:gd name="connsiteX4" fmla="*/ 4481 w 10000"/>
              <a:gd name="connsiteY4" fmla="*/ 114 h 9964"/>
              <a:gd name="connsiteX0" fmla="*/ 4481 w 10000"/>
              <a:gd name="connsiteY0" fmla="*/ 114 h 9374"/>
              <a:gd name="connsiteX1" fmla="*/ 9998 w 10000"/>
              <a:gd name="connsiteY1" fmla="*/ 2230 h 9374"/>
              <a:gd name="connsiteX2" fmla="*/ 9924 w 10000"/>
              <a:gd name="connsiteY2" fmla="*/ 9374 h 9374"/>
              <a:gd name="connsiteX3" fmla="*/ 0 w 10000"/>
              <a:gd name="connsiteY3" fmla="*/ 5564 h 9374"/>
              <a:gd name="connsiteX4" fmla="*/ 4481 w 10000"/>
              <a:gd name="connsiteY4" fmla="*/ 114 h 9374"/>
              <a:gd name="connsiteX0" fmla="*/ 4481 w 10000"/>
              <a:gd name="connsiteY0" fmla="*/ 122 h 10015"/>
              <a:gd name="connsiteX1" fmla="*/ 9998 w 10000"/>
              <a:gd name="connsiteY1" fmla="*/ 2379 h 10015"/>
              <a:gd name="connsiteX2" fmla="*/ 9924 w 10000"/>
              <a:gd name="connsiteY2" fmla="*/ 10000 h 10015"/>
              <a:gd name="connsiteX3" fmla="*/ 0 w 10000"/>
              <a:gd name="connsiteY3" fmla="*/ 5936 h 10015"/>
              <a:gd name="connsiteX4" fmla="*/ 4481 w 10000"/>
              <a:gd name="connsiteY4" fmla="*/ 122 h 10015"/>
              <a:gd name="connsiteX0" fmla="*/ 4481 w 10000"/>
              <a:gd name="connsiteY0" fmla="*/ 122 h 10000"/>
              <a:gd name="connsiteX1" fmla="*/ 9998 w 10000"/>
              <a:gd name="connsiteY1" fmla="*/ 2379 h 10000"/>
              <a:gd name="connsiteX2" fmla="*/ 9924 w 10000"/>
              <a:gd name="connsiteY2" fmla="*/ 10000 h 10000"/>
              <a:gd name="connsiteX3" fmla="*/ 0 w 10000"/>
              <a:gd name="connsiteY3" fmla="*/ 5936 h 10000"/>
              <a:gd name="connsiteX4" fmla="*/ 4481 w 10000"/>
              <a:gd name="connsiteY4" fmla="*/ 122 h 10000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0 h 9906"/>
              <a:gd name="connsiteX1" fmla="*/ 9998 w 10000"/>
              <a:gd name="connsiteY1" fmla="*/ 2257 h 9906"/>
              <a:gd name="connsiteX2" fmla="*/ 9911 w 10000"/>
              <a:gd name="connsiteY2" fmla="*/ 9906 h 9906"/>
              <a:gd name="connsiteX3" fmla="*/ 0 w 10000"/>
              <a:gd name="connsiteY3" fmla="*/ 5814 h 9906"/>
              <a:gd name="connsiteX4" fmla="*/ 4481 w 10000"/>
              <a:gd name="connsiteY4" fmla="*/ 0 h 9906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14">
                <a:moveTo>
                  <a:pt x="4481" y="0"/>
                </a:moveTo>
                <a:cubicBezTo>
                  <a:pt x="5592" y="1158"/>
                  <a:pt x="7767" y="2293"/>
                  <a:pt x="9998" y="2278"/>
                </a:cubicBezTo>
                <a:cubicBezTo>
                  <a:pt x="10016" y="3948"/>
                  <a:pt x="10014" y="9673"/>
                  <a:pt x="9999" y="10014"/>
                </a:cubicBezTo>
                <a:cubicBezTo>
                  <a:pt x="5191" y="9975"/>
                  <a:pt x="1056" y="7552"/>
                  <a:pt x="0" y="5869"/>
                </a:cubicBezTo>
                <a:lnTo>
                  <a:pt x="4481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,  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6D47575B-3AB3-CB45-A5D6-3CEBF093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415" y="2955925"/>
            <a:ext cx="4046537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4" name="Pladsholder til indhold 2">
            <a:extLst>
              <a:ext uri="{FF2B5EF4-FFF2-40B4-BE49-F238E27FC236}">
                <a16:creationId xmlns:a16="http://schemas.microsoft.com/office/drawing/2014/main" id="{C34FE14A-52DD-C443-8BD6-97FF6FBF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15" y="4078693"/>
            <a:ext cx="3717457" cy="1563155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4AB81351-BBDA-9142-8174-DBB4DD819F94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513740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sk element m teskst -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55894" y="279689"/>
            <a:ext cx="7039006" cy="62967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632 h 11419"/>
              <a:gd name="connsiteX1" fmla="*/ 6462 w 10000"/>
              <a:gd name="connsiteY1" fmla="*/ 3100 h 11419"/>
              <a:gd name="connsiteX2" fmla="*/ 10000 w 10000"/>
              <a:gd name="connsiteY2" fmla="*/ 219 h 11419"/>
              <a:gd name="connsiteX3" fmla="*/ 10000 w 10000"/>
              <a:gd name="connsiteY3" fmla="*/ 10219 h 11419"/>
              <a:gd name="connsiteX4" fmla="*/ 0 w 10000"/>
              <a:gd name="connsiteY4" fmla="*/ 6989 h 11419"/>
              <a:gd name="connsiteX5" fmla="*/ 2896 w 10000"/>
              <a:gd name="connsiteY5" fmla="*/ 632 h 11419"/>
              <a:gd name="connsiteX0" fmla="*/ 2896 w 10000"/>
              <a:gd name="connsiteY0" fmla="*/ 632 h 11812"/>
              <a:gd name="connsiteX1" fmla="*/ 6462 w 10000"/>
              <a:gd name="connsiteY1" fmla="*/ 3100 h 11812"/>
              <a:gd name="connsiteX2" fmla="*/ 10000 w 10000"/>
              <a:gd name="connsiteY2" fmla="*/ 219 h 11812"/>
              <a:gd name="connsiteX3" fmla="*/ 10000 w 10000"/>
              <a:gd name="connsiteY3" fmla="*/ 10219 h 11812"/>
              <a:gd name="connsiteX4" fmla="*/ 6406 w 10000"/>
              <a:gd name="connsiteY4" fmla="*/ 11480 h 11812"/>
              <a:gd name="connsiteX5" fmla="*/ 0 w 10000"/>
              <a:gd name="connsiteY5" fmla="*/ 6989 h 11812"/>
              <a:gd name="connsiteX6" fmla="*/ 2896 w 10000"/>
              <a:gd name="connsiteY6" fmla="*/ 632 h 11812"/>
              <a:gd name="connsiteX0" fmla="*/ 2896 w 10000"/>
              <a:gd name="connsiteY0" fmla="*/ 632 h 11480"/>
              <a:gd name="connsiteX1" fmla="*/ 6462 w 10000"/>
              <a:gd name="connsiteY1" fmla="*/ 3100 h 11480"/>
              <a:gd name="connsiteX2" fmla="*/ 10000 w 10000"/>
              <a:gd name="connsiteY2" fmla="*/ 219 h 11480"/>
              <a:gd name="connsiteX3" fmla="*/ 6406 w 10000"/>
              <a:gd name="connsiteY3" fmla="*/ 11480 h 11480"/>
              <a:gd name="connsiteX4" fmla="*/ 0 w 10000"/>
              <a:gd name="connsiteY4" fmla="*/ 6989 h 11480"/>
              <a:gd name="connsiteX5" fmla="*/ 2896 w 10000"/>
              <a:gd name="connsiteY5" fmla="*/ 632 h 11480"/>
              <a:gd name="connsiteX0" fmla="*/ 2896 w 7065"/>
              <a:gd name="connsiteY0" fmla="*/ 169 h 11017"/>
              <a:gd name="connsiteX1" fmla="*/ 6462 w 7065"/>
              <a:gd name="connsiteY1" fmla="*/ 2637 h 11017"/>
              <a:gd name="connsiteX2" fmla="*/ 6406 w 7065"/>
              <a:gd name="connsiteY2" fmla="*/ 11017 h 11017"/>
              <a:gd name="connsiteX3" fmla="*/ 0 w 7065"/>
              <a:gd name="connsiteY3" fmla="*/ 6526 h 11017"/>
              <a:gd name="connsiteX4" fmla="*/ 2896 w 7065"/>
              <a:gd name="connsiteY4" fmla="*/ 169 h 11017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00"/>
              <a:gd name="connsiteY0" fmla="*/ 153 h 10000"/>
              <a:gd name="connsiteX1" fmla="*/ 9146 w 10000"/>
              <a:gd name="connsiteY1" fmla="*/ 2394 h 10000"/>
              <a:gd name="connsiteX2" fmla="*/ 9067 w 10000"/>
              <a:gd name="connsiteY2" fmla="*/ 10000 h 10000"/>
              <a:gd name="connsiteX3" fmla="*/ 0 w 10000"/>
              <a:gd name="connsiteY3" fmla="*/ 5924 h 10000"/>
              <a:gd name="connsiteX4" fmla="*/ 4099 w 10000"/>
              <a:gd name="connsiteY4" fmla="*/ 153 h 10000"/>
              <a:gd name="connsiteX0" fmla="*/ 4099 w 10031"/>
              <a:gd name="connsiteY0" fmla="*/ 153 h 10012"/>
              <a:gd name="connsiteX1" fmla="*/ 9146 w 10031"/>
              <a:gd name="connsiteY1" fmla="*/ 2394 h 10012"/>
              <a:gd name="connsiteX2" fmla="*/ 9067 w 10031"/>
              <a:gd name="connsiteY2" fmla="*/ 10000 h 10012"/>
              <a:gd name="connsiteX3" fmla="*/ 0 w 10031"/>
              <a:gd name="connsiteY3" fmla="*/ 5924 h 10012"/>
              <a:gd name="connsiteX4" fmla="*/ 4099 w 10031"/>
              <a:gd name="connsiteY4" fmla="*/ 153 h 10012"/>
              <a:gd name="connsiteX0" fmla="*/ 4099 w 9572"/>
              <a:gd name="connsiteY0" fmla="*/ 153 h 10653"/>
              <a:gd name="connsiteX1" fmla="*/ 9146 w 9572"/>
              <a:gd name="connsiteY1" fmla="*/ 2394 h 10653"/>
              <a:gd name="connsiteX2" fmla="*/ 9067 w 9572"/>
              <a:gd name="connsiteY2" fmla="*/ 10000 h 10653"/>
              <a:gd name="connsiteX3" fmla="*/ 0 w 9572"/>
              <a:gd name="connsiteY3" fmla="*/ 5924 h 10653"/>
              <a:gd name="connsiteX4" fmla="*/ 4099 w 9572"/>
              <a:gd name="connsiteY4" fmla="*/ 153 h 10653"/>
              <a:gd name="connsiteX0" fmla="*/ 4282 w 9922"/>
              <a:gd name="connsiteY0" fmla="*/ 144 h 10006"/>
              <a:gd name="connsiteX1" fmla="*/ 9555 w 9922"/>
              <a:gd name="connsiteY1" fmla="*/ 2247 h 10006"/>
              <a:gd name="connsiteX2" fmla="*/ 9472 w 9922"/>
              <a:gd name="connsiteY2" fmla="*/ 9387 h 10006"/>
              <a:gd name="connsiteX3" fmla="*/ 0 w 9922"/>
              <a:gd name="connsiteY3" fmla="*/ 5561 h 10006"/>
              <a:gd name="connsiteX4" fmla="*/ 4282 w 9922"/>
              <a:gd name="connsiteY4" fmla="*/ 144 h 10006"/>
              <a:gd name="connsiteX0" fmla="*/ 4316 w 9632"/>
              <a:gd name="connsiteY0" fmla="*/ 163 h 10019"/>
              <a:gd name="connsiteX1" fmla="*/ 9630 w 9632"/>
              <a:gd name="connsiteY1" fmla="*/ 2265 h 10019"/>
              <a:gd name="connsiteX2" fmla="*/ 9546 w 9632"/>
              <a:gd name="connsiteY2" fmla="*/ 9400 h 10019"/>
              <a:gd name="connsiteX3" fmla="*/ 0 w 9632"/>
              <a:gd name="connsiteY3" fmla="*/ 5577 h 10019"/>
              <a:gd name="connsiteX4" fmla="*/ 4316 w 9632"/>
              <a:gd name="connsiteY4" fmla="*/ 163 h 10019"/>
              <a:gd name="connsiteX0" fmla="*/ 4481 w 10000"/>
              <a:gd name="connsiteY0" fmla="*/ 113 h 9950"/>
              <a:gd name="connsiteX1" fmla="*/ 9998 w 10000"/>
              <a:gd name="connsiteY1" fmla="*/ 2211 h 9950"/>
              <a:gd name="connsiteX2" fmla="*/ 9911 w 10000"/>
              <a:gd name="connsiteY2" fmla="*/ 9332 h 9950"/>
              <a:gd name="connsiteX3" fmla="*/ 0 w 10000"/>
              <a:gd name="connsiteY3" fmla="*/ 5516 h 9950"/>
              <a:gd name="connsiteX4" fmla="*/ 4481 w 10000"/>
              <a:gd name="connsiteY4" fmla="*/ 113 h 9950"/>
              <a:gd name="connsiteX0" fmla="*/ 4481 w 10000"/>
              <a:gd name="connsiteY0" fmla="*/ 114 h 10000"/>
              <a:gd name="connsiteX1" fmla="*/ 9998 w 10000"/>
              <a:gd name="connsiteY1" fmla="*/ 2222 h 10000"/>
              <a:gd name="connsiteX2" fmla="*/ 9911 w 10000"/>
              <a:gd name="connsiteY2" fmla="*/ 9379 h 10000"/>
              <a:gd name="connsiteX3" fmla="*/ 0 w 10000"/>
              <a:gd name="connsiteY3" fmla="*/ 5544 h 10000"/>
              <a:gd name="connsiteX4" fmla="*/ 4481 w 10000"/>
              <a:gd name="connsiteY4" fmla="*/ 114 h 10000"/>
              <a:gd name="connsiteX0" fmla="*/ 4481 w 10000"/>
              <a:gd name="connsiteY0" fmla="*/ 114 h 9964"/>
              <a:gd name="connsiteX1" fmla="*/ 9998 w 10000"/>
              <a:gd name="connsiteY1" fmla="*/ 2222 h 9964"/>
              <a:gd name="connsiteX2" fmla="*/ 9924 w 10000"/>
              <a:gd name="connsiteY2" fmla="*/ 9340 h 9964"/>
              <a:gd name="connsiteX3" fmla="*/ 0 w 10000"/>
              <a:gd name="connsiteY3" fmla="*/ 5544 h 9964"/>
              <a:gd name="connsiteX4" fmla="*/ 4481 w 10000"/>
              <a:gd name="connsiteY4" fmla="*/ 114 h 9964"/>
              <a:gd name="connsiteX0" fmla="*/ 4481 w 10000"/>
              <a:gd name="connsiteY0" fmla="*/ 114 h 9374"/>
              <a:gd name="connsiteX1" fmla="*/ 9998 w 10000"/>
              <a:gd name="connsiteY1" fmla="*/ 2230 h 9374"/>
              <a:gd name="connsiteX2" fmla="*/ 9924 w 10000"/>
              <a:gd name="connsiteY2" fmla="*/ 9374 h 9374"/>
              <a:gd name="connsiteX3" fmla="*/ 0 w 10000"/>
              <a:gd name="connsiteY3" fmla="*/ 5564 h 9374"/>
              <a:gd name="connsiteX4" fmla="*/ 4481 w 10000"/>
              <a:gd name="connsiteY4" fmla="*/ 114 h 9374"/>
              <a:gd name="connsiteX0" fmla="*/ 4481 w 10000"/>
              <a:gd name="connsiteY0" fmla="*/ 122 h 10015"/>
              <a:gd name="connsiteX1" fmla="*/ 9998 w 10000"/>
              <a:gd name="connsiteY1" fmla="*/ 2379 h 10015"/>
              <a:gd name="connsiteX2" fmla="*/ 9924 w 10000"/>
              <a:gd name="connsiteY2" fmla="*/ 10000 h 10015"/>
              <a:gd name="connsiteX3" fmla="*/ 0 w 10000"/>
              <a:gd name="connsiteY3" fmla="*/ 5936 h 10015"/>
              <a:gd name="connsiteX4" fmla="*/ 4481 w 10000"/>
              <a:gd name="connsiteY4" fmla="*/ 122 h 10015"/>
              <a:gd name="connsiteX0" fmla="*/ 4481 w 10000"/>
              <a:gd name="connsiteY0" fmla="*/ 122 h 10000"/>
              <a:gd name="connsiteX1" fmla="*/ 9998 w 10000"/>
              <a:gd name="connsiteY1" fmla="*/ 2379 h 10000"/>
              <a:gd name="connsiteX2" fmla="*/ 9924 w 10000"/>
              <a:gd name="connsiteY2" fmla="*/ 10000 h 10000"/>
              <a:gd name="connsiteX3" fmla="*/ 0 w 10000"/>
              <a:gd name="connsiteY3" fmla="*/ 5936 h 10000"/>
              <a:gd name="connsiteX4" fmla="*/ 4481 w 10000"/>
              <a:gd name="connsiteY4" fmla="*/ 122 h 10000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122 h 10028"/>
              <a:gd name="connsiteX1" fmla="*/ 9998 w 10000"/>
              <a:gd name="connsiteY1" fmla="*/ 2379 h 10028"/>
              <a:gd name="connsiteX2" fmla="*/ 9911 w 10000"/>
              <a:gd name="connsiteY2" fmla="*/ 10028 h 10028"/>
              <a:gd name="connsiteX3" fmla="*/ 0 w 10000"/>
              <a:gd name="connsiteY3" fmla="*/ 5936 h 10028"/>
              <a:gd name="connsiteX4" fmla="*/ 4481 w 10000"/>
              <a:gd name="connsiteY4" fmla="*/ 122 h 10028"/>
              <a:gd name="connsiteX0" fmla="*/ 4481 w 10000"/>
              <a:gd name="connsiteY0" fmla="*/ 0 h 9906"/>
              <a:gd name="connsiteX1" fmla="*/ 9998 w 10000"/>
              <a:gd name="connsiteY1" fmla="*/ 2257 h 9906"/>
              <a:gd name="connsiteX2" fmla="*/ 9911 w 10000"/>
              <a:gd name="connsiteY2" fmla="*/ 9906 h 9906"/>
              <a:gd name="connsiteX3" fmla="*/ 0 w 10000"/>
              <a:gd name="connsiteY3" fmla="*/ 5814 h 9906"/>
              <a:gd name="connsiteX4" fmla="*/ 4481 w 10000"/>
              <a:gd name="connsiteY4" fmla="*/ 0 h 9906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00"/>
              <a:gd name="connsiteY0" fmla="*/ 0 h 10000"/>
              <a:gd name="connsiteX1" fmla="*/ 9998 w 10000"/>
              <a:gd name="connsiteY1" fmla="*/ 2278 h 10000"/>
              <a:gd name="connsiteX2" fmla="*/ 9911 w 10000"/>
              <a:gd name="connsiteY2" fmla="*/ 10000 h 10000"/>
              <a:gd name="connsiteX3" fmla="*/ 0 w 10000"/>
              <a:gd name="connsiteY3" fmla="*/ 5869 h 10000"/>
              <a:gd name="connsiteX4" fmla="*/ 4481 w 10000"/>
              <a:gd name="connsiteY4" fmla="*/ 0 h 10000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  <a:gd name="connsiteX0" fmla="*/ 4481 w 10010"/>
              <a:gd name="connsiteY0" fmla="*/ 0 h 10014"/>
              <a:gd name="connsiteX1" fmla="*/ 9998 w 10010"/>
              <a:gd name="connsiteY1" fmla="*/ 2278 h 10014"/>
              <a:gd name="connsiteX2" fmla="*/ 9999 w 10010"/>
              <a:gd name="connsiteY2" fmla="*/ 10014 h 10014"/>
              <a:gd name="connsiteX3" fmla="*/ 0 w 10010"/>
              <a:gd name="connsiteY3" fmla="*/ 5869 h 10014"/>
              <a:gd name="connsiteX4" fmla="*/ 4481 w 10010"/>
              <a:gd name="connsiteY4" fmla="*/ 0 h 10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14">
                <a:moveTo>
                  <a:pt x="4481" y="0"/>
                </a:moveTo>
                <a:cubicBezTo>
                  <a:pt x="5592" y="1158"/>
                  <a:pt x="7767" y="2293"/>
                  <a:pt x="9998" y="2278"/>
                </a:cubicBezTo>
                <a:cubicBezTo>
                  <a:pt x="10016" y="3948"/>
                  <a:pt x="10014" y="9673"/>
                  <a:pt x="9999" y="10014"/>
                </a:cubicBezTo>
                <a:cubicBezTo>
                  <a:pt x="5191" y="9975"/>
                  <a:pt x="1056" y="7552"/>
                  <a:pt x="0" y="5869"/>
                </a:cubicBezTo>
                <a:lnTo>
                  <a:pt x="4481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,  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42" name="Titel 1">
            <a:extLst>
              <a:ext uri="{FF2B5EF4-FFF2-40B4-BE49-F238E27FC236}">
                <a16:creationId xmlns:a16="http://schemas.microsoft.com/office/drawing/2014/main" id="{6D47575B-3AB3-CB45-A5D6-3CEBF0932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415" y="2955925"/>
            <a:ext cx="4046537" cy="8293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4" name="Pladsholder til indhold 2">
            <a:extLst>
              <a:ext uri="{FF2B5EF4-FFF2-40B4-BE49-F238E27FC236}">
                <a16:creationId xmlns:a16="http://schemas.microsoft.com/office/drawing/2014/main" id="{C34FE14A-52DD-C443-8BD6-97FF6FBF3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415" y="4078693"/>
            <a:ext cx="3717457" cy="156315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7C74D5A5-880C-8247-AC29-79033AFE8FE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1260445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to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F8214544-7189-1D4F-8F02-562ED205FB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914400"/>
            <a:ext cx="11233150" cy="355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a-DK" dirty="0"/>
              <a:t>Klik for at skrive underrubrik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D8C97264-2727-AF4C-BD51-FDC5B7F1E94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9425" y="1608138"/>
            <a:ext cx="5472113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DB1F3889-93C5-7049-AD72-EB1E4B1FBB1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40463" y="1608879"/>
            <a:ext cx="5468400" cy="4453200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09909B4A-4D99-9646-90E5-D895BA17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630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stort baggrundsbillede - Akva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2" y="301477"/>
            <a:ext cx="7680961" cy="45898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200">
                <a:moveTo>
                  <a:pt x="2896" y="413"/>
                </a:moveTo>
                <a:cubicBezTo>
                  <a:pt x="5415" y="4177"/>
                  <a:pt x="8156" y="3135"/>
                  <a:pt x="10000" y="0"/>
                </a:cubicBezTo>
                <a:lnTo>
                  <a:pt x="10000" y="10000"/>
                </a:lnTo>
                <a:cubicBezTo>
                  <a:pt x="7081" y="12024"/>
                  <a:pt x="3072" y="11826"/>
                  <a:pt x="0" y="6770"/>
                </a:cubicBezTo>
                <a:lnTo>
                  <a:pt x="2896" y="413"/>
                </a:lnTo>
                <a:close/>
              </a:path>
            </a:pathLst>
          </a:cu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,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46F5E1DE-A925-D948-9DDE-0DECFCA10F22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253937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udskab m stort baggrunds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B9D0047B-8B0D-7944-9325-68267095B4E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648000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C6692245-D89A-FC4C-91B5-D3167C5A8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flipH="1">
            <a:off x="-2" y="301477"/>
            <a:ext cx="7680961" cy="458981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2338 w 10000"/>
              <a:gd name="connsiteY0" fmla="*/ 351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2338 w 10000"/>
              <a:gd name="connsiteY4" fmla="*/ 3514 h 10000"/>
              <a:gd name="connsiteX0" fmla="*/ 3077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077 w 10000"/>
              <a:gd name="connsiteY4" fmla="*/ 413 h 10000"/>
              <a:gd name="connsiteX0" fmla="*/ 2822 w 9745"/>
              <a:gd name="connsiteY0" fmla="*/ 413 h 10000"/>
              <a:gd name="connsiteX1" fmla="*/ 9745 w 9745"/>
              <a:gd name="connsiteY1" fmla="*/ 0 h 10000"/>
              <a:gd name="connsiteX2" fmla="*/ 9745 w 9745"/>
              <a:gd name="connsiteY2" fmla="*/ 10000 h 10000"/>
              <a:gd name="connsiteX3" fmla="*/ 0 w 9745"/>
              <a:gd name="connsiteY3" fmla="*/ 6770 h 10000"/>
              <a:gd name="connsiteX4" fmla="*/ 2822 w 9745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6770 h 10000"/>
              <a:gd name="connsiteX4" fmla="*/ 2896 w 10000"/>
              <a:gd name="connsiteY4" fmla="*/ 413 h 10000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  <a:gd name="connsiteX0" fmla="*/ 2896 w 10000"/>
              <a:gd name="connsiteY0" fmla="*/ 413 h 10664"/>
              <a:gd name="connsiteX1" fmla="*/ 10000 w 10000"/>
              <a:gd name="connsiteY1" fmla="*/ 0 h 10664"/>
              <a:gd name="connsiteX2" fmla="*/ 10000 w 10000"/>
              <a:gd name="connsiteY2" fmla="*/ 10000 h 10664"/>
              <a:gd name="connsiteX3" fmla="*/ 0 w 10000"/>
              <a:gd name="connsiteY3" fmla="*/ 6770 h 10664"/>
              <a:gd name="connsiteX4" fmla="*/ 2896 w 10000"/>
              <a:gd name="connsiteY4" fmla="*/ 413 h 10664"/>
              <a:gd name="connsiteX0" fmla="*/ 2896 w 10000"/>
              <a:gd name="connsiteY0" fmla="*/ 413 h 11200"/>
              <a:gd name="connsiteX1" fmla="*/ 10000 w 10000"/>
              <a:gd name="connsiteY1" fmla="*/ 0 h 11200"/>
              <a:gd name="connsiteX2" fmla="*/ 10000 w 10000"/>
              <a:gd name="connsiteY2" fmla="*/ 10000 h 11200"/>
              <a:gd name="connsiteX3" fmla="*/ 0 w 10000"/>
              <a:gd name="connsiteY3" fmla="*/ 6770 h 11200"/>
              <a:gd name="connsiteX4" fmla="*/ 2896 w 10000"/>
              <a:gd name="connsiteY4" fmla="*/ 413 h 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1200">
                <a:moveTo>
                  <a:pt x="2896" y="413"/>
                </a:moveTo>
                <a:cubicBezTo>
                  <a:pt x="5415" y="4177"/>
                  <a:pt x="8156" y="3135"/>
                  <a:pt x="10000" y="0"/>
                </a:cubicBezTo>
                <a:lnTo>
                  <a:pt x="10000" y="10000"/>
                </a:lnTo>
                <a:cubicBezTo>
                  <a:pt x="7081" y="12024"/>
                  <a:pt x="3072" y="11826"/>
                  <a:pt x="0" y="6770"/>
                </a:cubicBezTo>
                <a:lnTo>
                  <a:pt x="2896" y="413"/>
                </a:lnTo>
                <a:close/>
              </a:path>
            </a:pathLst>
          </a:custGeom>
          <a:solidFill>
            <a:schemeClr val="accent1"/>
          </a:solid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,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6617A3F-7AFB-E847-A694-0AF46C4BA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2065600"/>
            <a:ext cx="5761039" cy="1844675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0D82E37-36CC-5F46-9C94-009B8C358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6F38200E-11FF-1341-ADD2-777A6E0A1FDC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218035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Rød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914DFB3B-9EA0-8943-8252-2BA679AF28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87D9143B-BFF4-1D4C-A25E-0809928683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649A0A17-9304-BA42-ABF7-5D95F0CE70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5603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slide - Akva">
    <p:bg>
      <p:bgPr>
        <a:solidFill>
          <a:schemeClr val="accent6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ur, lys&#10;&#10;Automatisk genereret beskrivelse">
            <a:extLst>
              <a:ext uri="{FF2B5EF4-FFF2-40B4-BE49-F238E27FC236}">
                <a16:creationId xmlns:a16="http://schemas.microsoft.com/office/drawing/2014/main" id="{C77EB453-36C2-D64B-9B8E-99AD6C172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3" t="2161" r="1418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0386" y="4446165"/>
            <a:ext cx="4891228" cy="716144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citat/statement af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269" y="1932973"/>
            <a:ext cx="8259462" cy="222037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”Klik for at skrive citat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 </a:t>
            </a:r>
            <a:r>
              <a:rPr lang="da-DK" dirty="0" err="1"/>
              <a:t>conseqtetuer</a:t>
            </a:r>
            <a:r>
              <a:rPr lang="da-DK" dirty="0"/>
              <a:t>”</a:t>
            </a:r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3655DEDF-FDA3-1249-8ADD-99A3285DCD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9B83916-DA2F-FA4A-AC9D-4B5EF4515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504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ørk Rød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dsholder til billede 12">
            <a:extLst>
              <a:ext uri="{FF2B5EF4-FFF2-40B4-BE49-F238E27FC236}">
                <a16:creationId xmlns:a16="http://schemas.microsoft.com/office/drawing/2014/main" id="{42E7B34F-D1FF-1B4B-A5CC-4743163522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37F251BF-F266-604F-A81B-23E5E3AEF7A6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35659409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Mandel"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dsholder til billede 12">
            <a:extLst>
              <a:ext uri="{FF2B5EF4-FFF2-40B4-BE49-F238E27FC236}">
                <a16:creationId xmlns:a16="http://schemas.microsoft.com/office/drawing/2014/main" id="{E5529D51-FAD4-AF4C-BC75-04BA5D3BB98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6E7B25B-9D55-C141-BB7A-C292DA65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Logo Leon 6">
            <a:extLst>
              <a:ext uri="{FF2B5EF4-FFF2-40B4-BE49-F238E27FC236}">
                <a16:creationId xmlns:a16="http://schemas.microsoft.com/office/drawing/2014/main" id="{5C0C93DA-366F-0949-9AD5-A4E371725403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2395422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Akv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B42F9091-54B8-194C-B0E8-75294FDC538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B8CFEDC-EE5D-9B4A-B5C0-CD01481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F9A2151B-09B5-664A-92AD-88B981A7958B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585457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sfarvet slide m stort billede - Lavendel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dsholder til billede 12">
            <a:extLst>
              <a:ext uri="{FF2B5EF4-FFF2-40B4-BE49-F238E27FC236}">
                <a16:creationId xmlns:a16="http://schemas.microsoft.com/office/drawing/2014/main" id="{7563429C-60EE-6F4D-BA00-E14E30182B1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et stort baggrundsbillede</a:t>
            </a:r>
            <a:br>
              <a:rPr lang="da-DK" dirty="0"/>
            </a:br>
            <a:r>
              <a:rPr lang="da-DK" dirty="0"/>
              <a:t>ved at klikke på ikonet eller </a:t>
            </a:r>
            <a:br>
              <a:rPr lang="da-DK" dirty="0"/>
            </a:br>
            <a:r>
              <a:rPr lang="da-DK" dirty="0"/>
              <a:t>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21B1FC6-5AF7-AA4B-9CB5-AEF595F33D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41325"/>
            <a:ext cx="8247886" cy="264731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skrive præsentationsinformation som navn, projekt samt dato for præsentation.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A1B42-5C02-E946-A4BB-999CBF5C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6561DD-1ADD-E646-9C98-5A3472A1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21300" y="6057901"/>
            <a:ext cx="4114800" cy="431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7FB3576-6E40-EC44-88A2-F087F0E91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3A3CF962-53B9-5D4A-997F-1F198FB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602409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9" name="Logo Leon 6">
            <a:extLst>
              <a:ext uri="{FF2B5EF4-FFF2-40B4-BE49-F238E27FC236}">
                <a16:creationId xmlns:a16="http://schemas.microsoft.com/office/drawing/2014/main" id="{50C51703-15A9-D545-9920-BA0AE015EAD1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11278474" y="6254782"/>
            <a:ext cx="468000" cy="265577"/>
          </a:xfrm>
          <a:blipFill>
            <a:blip r:embed="rId2"/>
            <a:stretch>
              <a:fillRect/>
            </a:stretch>
          </a:blipFill>
        </p:spPr>
        <p:txBody>
          <a:bodyPr lIns="36000" tIns="1440000" anchor="b" anchorCtr="0"/>
          <a:lstStyle>
            <a:lvl1pPr marL="0" indent="0">
              <a:buFontTx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noProof="1" smtClean="0"/>
              <a:t>Rediger typografien i masterens</a:t>
            </a:r>
          </a:p>
        </p:txBody>
      </p:sp>
    </p:spTree>
    <p:extLst>
      <p:ext uri="{BB962C8B-B14F-4D97-AF65-F5344CB8AC3E}">
        <p14:creationId xmlns:p14="http://schemas.microsoft.com/office/powerpoint/2010/main" val="41911482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gning, paraply, skilt&#10;&#10;Automatisk genereret beskrivelse">
            <a:extLst>
              <a:ext uri="{FF2B5EF4-FFF2-40B4-BE49-F238E27FC236}">
                <a16:creationId xmlns:a16="http://schemas.microsoft.com/office/drawing/2014/main" id="{603A2947-4CA7-7549-A07A-ADBE4E79D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98" t="2439" r="144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89AA72DA-F583-7C44-B8EB-1153D4098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F0D83521-43AB-6844-B17C-9503487A33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bg2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37A5DDEB-1A4D-5B4B-96F4-10A2BE15CD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0A8AEFD-2CE0-0B45-9F21-436727206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99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m redigerbar tekst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ys&#10;&#10;Automatisk genereret beskrivelse">
            <a:extLst>
              <a:ext uri="{FF2B5EF4-FFF2-40B4-BE49-F238E27FC236}">
                <a16:creationId xmlns:a16="http://schemas.microsoft.com/office/drawing/2014/main" id="{659E46E9-93C7-1741-B6AA-53D56815A0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63D06D2-6511-4443-B839-50100FB26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1932973"/>
            <a:ext cx="8259462" cy="1203927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C35943B-1969-5C4B-9755-3F08124F3E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4" y="3606800"/>
            <a:ext cx="4181476" cy="9017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lang="da-DK" b="0" i="0" u="none" strike="noStrike" smtClean="0">
                <a:solidFill>
                  <a:schemeClr val="tx1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for at indsætte kontaktdata, navn, mailadresse, etc.</a:t>
            </a:r>
          </a:p>
        </p:txBody>
      </p:sp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5EDF6338-876F-9445-80E4-4C93E8D6C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476A460-0700-8645-8598-CC4DB65555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0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bred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40463" y="0"/>
            <a:ext cx="5951537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9EEDD9A-FD01-2D4B-9EDC-959CD4AB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5472113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0EB7A01A-1A7E-CE46-A269-7356E6B26D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9799" y="1805049"/>
            <a:ext cx="3751365" cy="950026"/>
          </a:xfrm>
        </p:spPr>
        <p:txBody>
          <a:bodyPr anchor="b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D4FAB571-C4C7-ED40-AD12-A2146502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6753" y="3072853"/>
            <a:ext cx="3717457" cy="205728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2" name="Billede 11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1F6747C8-461B-A440-95B5-1C7F38334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80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B241B194-EA8D-7740-8DB8-ECEC7F96A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4D6A3EF-01ED-3E46-9B12-A095C92623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02050" y="2313189"/>
            <a:ext cx="4787900" cy="2231621"/>
          </a:xfrm>
          <a:prstGeom prst="rect">
            <a:avLst/>
          </a:prstGeom>
        </p:spPr>
      </p:pic>
      <p:pic>
        <p:nvPicPr>
          <p:cNvPr id="6" name="Billede 5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8BD184F6-7C46-894A-B56D-87FA9DFC05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80E1D66-9513-E84B-8D36-F59570C735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3957" y="6140503"/>
            <a:ext cx="3327757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80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slide - Grå"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ombinationstegning 4">
            <a:extLst>
              <a:ext uri="{FF2B5EF4-FFF2-40B4-BE49-F238E27FC236}">
                <a16:creationId xmlns:a16="http://schemas.microsoft.com/office/drawing/2014/main" id="{A826D49B-2443-3C43-9596-97BB3A0762E7}"/>
              </a:ext>
            </a:extLst>
          </p:cNvPr>
          <p:cNvSpPr/>
          <p:nvPr/>
        </p:nvSpPr>
        <p:spPr>
          <a:xfrm>
            <a:off x="7721185" y="2412999"/>
            <a:ext cx="4470815" cy="4445001"/>
          </a:xfrm>
          <a:custGeom>
            <a:avLst/>
            <a:gdLst>
              <a:gd name="connsiteX0" fmla="*/ 0 w 3603348"/>
              <a:gd name="connsiteY0" fmla="*/ 3601403 h 3601402"/>
              <a:gd name="connsiteX1" fmla="*/ 3157949 w 3603348"/>
              <a:gd name="connsiteY1" fmla="*/ 3601403 h 3601402"/>
              <a:gd name="connsiteX2" fmla="*/ 3603349 w 3603348"/>
              <a:gd name="connsiteY2" fmla="*/ 3156204 h 3601402"/>
              <a:gd name="connsiteX3" fmla="*/ 3603349 w 3603348"/>
              <a:gd name="connsiteY3" fmla="*/ 0 h 3601402"/>
              <a:gd name="connsiteX4" fmla="*/ 0 w 3603348"/>
              <a:gd name="connsiteY4" fmla="*/ 3601403 h 3601402"/>
              <a:gd name="connsiteX0" fmla="*/ 0 w 3603349"/>
              <a:gd name="connsiteY0" fmla="*/ 3601403 h 3601403"/>
              <a:gd name="connsiteX1" fmla="*/ 3157949 w 3603349"/>
              <a:gd name="connsiteY1" fmla="*/ 3601403 h 3601403"/>
              <a:gd name="connsiteX2" fmla="*/ 3603349 w 3603349"/>
              <a:gd name="connsiteY2" fmla="*/ 3156204 h 3601403"/>
              <a:gd name="connsiteX3" fmla="*/ 3603349 w 3603349"/>
              <a:gd name="connsiteY3" fmla="*/ 0 h 3601403"/>
              <a:gd name="connsiteX4" fmla="*/ 3146927 w 3603349"/>
              <a:gd name="connsiteY4" fmla="*/ 461688 h 3601403"/>
              <a:gd name="connsiteX5" fmla="*/ 0 w 3603349"/>
              <a:gd name="connsiteY5" fmla="*/ 3601403 h 3601403"/>
              <a:gd name="connsiteX0" fmla="*/ 0 w 3603349"/>
              <a:gd name="connsiteY0" fmla="*/ 3139715 h 3139715"/>
              <a:gd name="connsiteX1" fmla="*/ 3157949 w 3603349"/>
              <a:gd name="connsiteY1" fmla="*/ 3139715 h 3139715"/>
              <a:gd name="connsiteX2" fmla="*/ 3603349 w 3603349"/>
              <a:gd name="connsiteY2" fmla="*/ 2694516 h 3139715"/>
              <a:gd name="connsiteX3" fmla="*/ 3146927 w 3603349"/>
              <a:gd name="connsiteY3" fmla="*/ 0 h 3139715"/>
              <a:gd name="connsiteX4" fmla="*/ 0 w 3603349"/>
              <a:gd name="connsiteY4" fmla="*/ 3139715 h 3139715"/>
              <a:gd name="connsiteX0" fmla="*/ 0 w 3630261"/>
              <a:gd name="connsiteY0" fmla="*/ 3139715 h 3139715"/>
              <a:gd name="connsiteX1" fmla="*/ 3157949 w 3630261"/>
              <a:gd name="connsiteY1" fmla="*/ 3139715 h 3139715"/>
              <a:gd name="connsiteX2" fmla="*/ 3630261 w 3630261"/>
              <a:gd name="connsiteY2" fmla="*/ 2685546 h 3139715"/>
              <a:gd name="connsiteX3" fmla="*/ 3146927 w 3630261"/>
              <a:gd name="connsiteY3" fmla="*/ 0 h 3139715"/>
              <a:gd name="connsiteX4" fmla="*/ 0 w 3630261"/>
              <a:gd name="connsiteY4" fmla="*/ 3139715 h 3139715"/>
              <a:gd name="connsiteX0" fmla="*/ 0 w 3157949"/>
              <a:gd name="connsiteY0" fmla="*/ 3139715 h 3139715"/>
              <a:gd name="connsiteX1" fmla="*/ 3157949 w 3157949"/>
              <a:gd name="connsiteY1" fmla="*/ 3139715 h 3139715"/>
              <a:gd name="connsiteX2" fmla="*/ 3146927 w 3157949"/>
              <a:gd name="connsiteY2" fmla="*/ 0 h 3139715"/>
              <a:gd name="connsiteX3" fmla="*/ 0 w 3157949"/>
              <a:gd name="connsiteY3" fmla="*/ 3139715 h 313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7949" h="3139715">
                <a:moveTo>
                  <a:pt x="0" y="3139715"/>
                </a:moveTo>
                <a:lnTo>
                  <a:pt x="3157949" y="3139715"/>
                </a:lnTo>
                <a:lnTo>
                  <a:pt x="3146927" y="0"/>
                </a:lnTo>
                <a:lnTo>
                  <a:pt x="0" y="3139715"/>
                </a:ln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sp>
        <p:nvSpPr>
          <p:cNvPr id="6" name="Kombinationstegning 5">
            <a:extLst>
              <a:ext uri="{FF2B5EF4-FFF2-40B4-BE49-F238E27FC236}">
                <a16:creationId xmlns:a16="http://schemas.microsoft.com/office/drawing/2014/main" id="{5B19D95D-C715-2A4E-8D00-203566672E93}"/>
              </a:ext>
            </a:extLst>
          </p:cNvPr>
          <p:cNvSpPr/>
          <p:nvPr/>
        </p:nvSpPr>
        <p:spPr>
          <a:xfrm>
            <a:off x="0" y="-747444"/>
            <a:ext cx="5162270" cy="5887876"/>
          </a:xfrm>
          <a:custGeom>
            <a:avLst/>
            <a:gdLst>
              <a:gd name="connsiteX0" fmla="*/ 1241904 w 3646356"/>
              <a:gd name="connsiteY0" fmla="*/ 160767 h 4158886"/>
              <a:gd name="connsiteX1" fmla="*/ 0 w 3646356"/>
              <a:gd name="connsiteY1" fmla="*/ 690072 h 4158886"/>
              <a:gd name="connsiteX2" fmla="*/ 0 w 3646356"/>
              <a:gd name="connsiteY2" fmla="*/ 4158886 h 4158886"/>
              <a:gd name="connsiteX3" fmla="*/ 1815281 w 3646356"/>
              <a:gd name="connsiteY3" fmla="*/ 2319323 h 4158886"/>
              <a:gd name="connsiteX4" fmla="*/ 3101335 w 3646356"/>
              <a:gd name="connsiteY4" fmla="*/ 2310941 h 4158886"/>
              <a:gd name="connsiteX5" fmla="*/ 3646356 w 3646356"/>
              <a:gd name="connsiteY5" fmla="*/ 145051 h 4158886"/>
              <a:gd name="connsiteX6" fmla="*/ 1241904 w 3646356"/>
              <a:gd name="connsiteY6" fmla="*/ 160767 h 415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6356" h="4158886">
                <a:moveTo>
                  <a:pt x="1241904" y="160767"/>
                </a:moveTo>
                <a:cubicBezTo>
                  <a:pt x="804945" y="277324"/>
                  <a:pt x="386785" y="455546"/>
                  <a:pt x="0" y="690072"/>
                </a:cubicBezTo>
                <a:lnTo>
                  <a:pt x="0" y="4158886"/>
                </a:lnTo>
                <a:cubicBezTo>
                  <a:pt x="228589" y="3262393"/>
                  <a:pt x="922588" y="2559105"/>
                  <a:pt x="1815281" y="2319323"/>
                </a:cubicBezTo>
                <a:cubicBezTo>
                  <a:pt x="2236341" y="2207566"/>
                  <a:pt x="2678857" y="2204680"/>
                  <a:pt x="3101335" y="2310941"/>
                </a:cubicBezTo>
                <a:lnTo>
                  <a:pt x="3646356" y="145051"/>
                </a:lnTo>
                <a:cubicBezTo>
                  <a:pt x="2856465" y="-53537"/>
                  <a:pt x="2029141" y="-48129"/>
                  <a:pt x="1241904" y="160767"/>
                </a:cubicBezTo>
                <a:close/>
              </a:path>
            </a:pathLst>
          </a:custGeom>
          <a:solidFill>
            <a:schemeClr val="accent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da-DK"/>
          </a:p>
        </p:txBody>
      </p:sp>
      <p:pic>
        <p:nvPicPr>
          <p:cNvPr id="3" name="Billede 2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7F667635-566C-314E-9135-DFD4A33396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2050" y="2313189"/>
            <a:ext cx="4787900" cy="2231622"/>
          </a:xfrm>
          <a:prstGeom prst="rect">
            <a:avLst/>
          </a:prstGeom>
        </p:spPr>
      </p:pic>
      <p:pic>
        <p:nvPicPr>
          <p:cNvPr id="7" name="Billede 6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CE3BB38-5BD2-4C45-A176-F02A84F8F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ACC052C-711F-9E49-B09F-8BCA8E5C0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33960" y="6140503"/>
            <a:ext cx="332775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9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 slide - m smalt billede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31385-F74D-9A41-BA3F-98193164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8054975" cy="82933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9F3769-96C5-FA41-A7EF-49C96F32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0" y="6083301"/>
            <a:ext cx="850053" cy="431800"/>
          </a:xfrm>
        </p:spPr>
        <p:txBody>
          <a:bodyPr/>
          <a:lstStyle/>
          <a:p>
            <a:fld id="{83BDE002-4D08-984E-9A17-29A299F2E8E5}" type="datetimeFigureOut">
              <a:rPr lang="da-DK" smtClean="0"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F343F5-8FA6-2845-B986-F45B6AAF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69006-4EAA-9F48-A2A8-3E5B4E2EFF89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EA555E-E042-9D42-9087-F2BE8FE314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tekst 15">
            <a:extLst>
              <a:ext uri="{FF2B5EF4-FFF2-40B4-BE49-F238E27FC236}">
                <a16:creationId xmlns:a16="http://schemas.microsoft.com/office/drawing/2014/main" id="{546F2B31-84EA-CE43-ACB5-AC7C8D9C6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7548" y="1805049"/>
            <a:ext cx="5522026" cy="950026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skrive tekst </a:t>
            </a:r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vehicula</a:t>
            </a:r>
            <a:r>
              <a:rPr lang="da-DK" dirty="0"/>
              <a:t> </a:t>
            </a:r>
            <a:r>
              <a:rPr lang="da-DK" dirty="0" err="1"/>
              <a:t>orci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 </a:t>
            </a:r>
            <a:r>
              <a:rPr lang="da-DK" dirty="0" err="1"/>
              <a:t>pretium</a:t>
            </a:r>
            <a:r>
              <a:rPr lang="da-DK" dirty="0"/>
              <a:t>, </a:t>
            </a:r>
            <a:r>
              <a:rPr lang="da-DK" dirty="0" err="1"/>
              <a:t>lobortis</a:t>
            </a:r>
            <a:r>
              <a:rPr lang="da-DK" dirty="0"/>
              <a:t> </a:t>
            </a:r>
            <a:r>
              <a:rPr lang="da-DK" dirty="0" err="1"/>
              <a:t>risus</a:t>
            </a:r>
            <a:r>
              <a:rPr lang="da-DK" dirty="0"/>
              <a:t> </a:t>
            </a:r>
            <a:r>
              <a:rPr lang="da-DK" dirty="0" err="1"/>
              <a:t>lacus</a:t>
            </a:r>
            <a:r>
              <a:rPr lang="da-DK" dirty="0"/>
              <a:t>, </a:t>
            </a:r>
            <a:r>
              <a:rPr lang="da-DK" dirty="0" err="1"/>
              <a:t>tellus</a:t>
            </a:r>
            <a:r>
              <a:rPr lang="da-DK" dirty="0"/>
              <a:t> </a:t>
            </a:r>
            <a:r>
              <a:rPr lang="da-DK" dirty="0" err="1"/>
              <a:t>aliquam</a:t>
            </a:r>
            <a:r>
              <a:rPr lang="da-DK" dirty="0"/>
              <a:t> </a:t>
            </a:r>
            <a:r>
              <a:rPr lang="da-DK" dirty="0" err="1"/>
              <a:t>blandit</a:t>
            </a:r>
            <a:r>
              <a:rPr lang="da-DK" dirty="0"/>
              <a:t> </a:t>
            </a:r>
            <a:r>
              <a:rPr lang="da-DK" dirty="0" err="1"/>
              <a:t>sapien</a:t>
            </a:r>
            <a:r>
              <a:rPr lang="da-DK" dirty="0"/>
              <a:t> nec </a:t>
            </a:r>
            <a:r>
              <a:rPr lang="da-DK" dirty="0" err="1"/>
              <a:t>aptent</a:t>
            </a:r>
            <a:r>
              <a:rPr lang="da-DK" dirty="0"/>
              <a:t> </a:t>
            </a:r>
            <a:r>
              <a:rPr lang="da-DK" dirty="0" err="1"/>
              <a:t>cras</a:t>
            </a:r>
            <a:r>
              <a:rPr lang="da-DK" dirty="0"/>
              <a:t>, </a:t>
            </a:r>
            <a:r>
              <a:rPr lang="da-DK" dirty="0" err="1"/>
              <a:t>egestas</a:t>
            </a:r>
            <a:r>
              <a:rPr lang="da-DK" dirty="0"/>
              <a:t> vivamus.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EFB64EE-A3B5-474D-A259-135F3D8602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4000" y="0"/>
            <a:ext cx="3348000" cy="6057900"/>
          </a:xfrm>
          <a:pattFill prst="pct5">
            <a:fgClr>
              <a:schemeClr val="accent2">
                <a:lumMod val="90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 sz="1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Klik på ikonet for at indsætte et billede</a:t>
            </a:r>
            <a:br>
              <a:rPr lang="da-DK" dirty="0"/>
            </a:br>
            <a:r>
              <a:rPr lang="da-DK" dirty="0"/>
              <a:t>eller ved at trække og slippe </a:t>
            </a:r>
            <a:br>
              <a:rPr lang="da-DK" dirty="0"/>
            </a:br>
            <a:r>
              <a:rPr lang="da-DK" dirty="0"/>
              <a:t>billedet ind på slidet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39499D4-4649-1F49-B43D-A643803D1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856" y="3072852"/>
            <a:ext cx="5472113" cy="204541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da-DK" smtClean="0"/>
              <a:t>Rediger typografien i masterens</a:t>
            </a:r>
          </a:p>
        </p:txBody>
      </p:sp>
      <p:pic>
        <p:nvPicPr>
          <p:cNvPr id="10" name="Billede 9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ECAA70D1-4E91-6445-8ED4-441D7BB09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8474" y="6254783"/>
            <a:ext cx="464923" cy="2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25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4EBD1B5-49B2-C24A-A6F4-E70F7764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D6016B-F0B4-994F-997B-1E078716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08881"/>
            <a:ext cx="11233150" cy="4449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C14C6F-F359-924E-BF92-1FBAD3DB5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0000" y="6083301"/>
            <a:ext cx="1219200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F393347-490E-D94A-824A-DD27B4D0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083301"/>
            <a:ext cx="61277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Pladsholder til sidefod 21">
            <a:extLst>
              <a:ext uri="{FF2B5EF4-FFF2-40B4-BE49-F238E27FC236}">
                <a16:creationId xmlns:a16="http://schemas.microsoft.com/office/drawing/2014/main" id="{9FB02DAE-26EB-DB4D-99A2-0C5FFC57F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00" y="6057900"/>
            <a:ext cx="3221038" cy="4572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8752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49" r:id="rId2"/>
    <p:sldLayoutId id="2147483677" r:id="rId3"/>
    <p:sldLayoutId id="2147483684" r:id="rId4"/>
    <p:sldLayoutId id="2147483686" r:id="rId5"/>
    <p:sldLayoutId id="214748365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4" r:id="rId12"/>
    <p:sldLayoutId id="2147483665" r:id="rId13"/>
    <p:sldLayoutId id="2147483660" r:id="rId14"/>
    <p:sldLayoutId id="2147483658" r:id="rId15"/>
    <p:sldLayoutId id="2147483661" r:id="rId16"/>
    <p:sldLayoutId id="2147483659" r:id="rId17"/>
    <p:sldLayoutId id="2147483698" r:id="rId18"/>
    <p:sldLayoutId id="2147483666" r:id="rId19"/>
    <p:sldLayoutId id="2147483667" r:id="rId20"/>
    <p:sldLayoutId id="2147483663" r:id="rId21"/>
    <p:sldLayoutId id="2147483668" r:id="rId22"/>
    <p:sldLayoutId id="2147483675" r:id="rId23"/>
    <p:sldLayoutId id="2147483674" r:id="rId24"/>
    <p:sldLayoutId id="2147483673" r:id="rId25"/>
    <p:sldLayoutId id="2147483682" r:id="rId26"/>
    <p:sldLayoutId id="2147483683" r:id="rId27"/>
    <p:sldLayoutId id="2147483692" r:id="rId28"/>
    <p:sldLayoutId id="2147483693" r:id="rId29"/>
    <p:sldLayoutId id="2147483694" r:id="rId30"/>
    <p:sldLayoutId id="2147483695" r:id="rId31"/>
    <p:sldLayoutId id="2147483689" r:id="rId32"/>
    <p:sldLayoutId id="2147483696" r:id="rId33"/>
    <p:sldLayoutId id="2147483688" r:id="rId34"/>
    <p:sldLayoutId id="2147483697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4EBD1B5-49B2-C24A-A6F4-E70F77648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D6016B-F0B4-994F-997B-1E0787162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608881"/>
            <a:ext cx="11233150" cy="44490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C14C6F-F359-924E-BF92-1FBAD3DB5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0000" y="6083301"/>
            <a:ext cx="1219200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83BDE002-4D08-984E-9A17-29A299F2E8E5}" type="datetimeFigureOut">
              <a:rPr lang="da-DK" smtClean="0"/>
              <a:pPr/>
              <a:t>17-11-2021</a:t>
            </a:fld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F393347-490E-D94A-824A-DD27B4D0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083301"/>
            <a:ext cx="61277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7E69006-4EAA-9F48-A2A8-3E5B4E2EFF89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2" name="Pladsholder til sidefod 21">
            <a:extLst>
              <a:ext uri="{FF2B5EF4-FFF2-40B4-BE49-F238E27FC236}">
                <a16:creationId xmlns:a16="http://schemas.microsoft.com/office/drawing/2014/main" id="{9FB02DAE-26EB-DB4D-99A2-0C5FFC57F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30500" y="6057900"/>
            <a:ext cx="3221038" cy="45720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04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  <p:sldLayoutId id="2147483736" r:id="rId37"/>
    <p:sldLayoutId id="2147483737" r:id="rId38"/>
    <p:sldLayoutId id="2147483738" r:id="rId39"/>
    <p:sldLayoutId id="2147483739" r:id="rId40"/>
    <p:sldLayoutId id="2147483740" r:id="rId41"/>
    <p:sldLayoutId id="2147483741" r:id="rId42"/>
    <p:sldLayoutId id="2147483742" r:id="rId43"/>
    <p:sldLayoutId id="2147483743" r:id="rId44"/>
    <p:sldLayoutId id="2147483744" r:id="rId45"/>
    <p:sldLayoutId id="2147483745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16">
          <p15:clr>
            <a:srgbClr val="F26B43"/>
          </p15:clr>
        </p15:guide>
        <p15:guide id="2" pos="7378">
          <p15:clr>
            <a:srgbClr val="F26B43"/>
          </p15:clr>
        </p15:guide>
        <p15:guide id="3" pos="302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278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>
            <a:extLst>
              <a:ext uri="{FF2B5EF4-FFF2-40B4-BE49-F238E27FC236}">
                <a16:creationId xmlns:a16="http://schemas.microsoft.com/office/drawing/2014/main" id="{8EC90778-BEC3-BB4A-BD2C-918C00B625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da-DK" sz="2000" dirty="0" smtClean="0"/>
              <a:t>Navn på sundhedsformidlere </a:t>
            </a:r>
            <a:endParaRPr lang="da-DK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27C6F0-211F-8844-A3C3-123918F5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676" y="1768381"/>
            <a:ext cx="8259462" cy="2220371"/>
          </a:xfrm>
        </p:spPr>
        <p:txBody>
          <a:bodyPr/>
          <a:lstStyle/>
          <a:p>
            <a:pPr algn="ctr"/>
            <a:r>
              <a:rPr lang="da-DK" dirty="0" smtClean="0"/>
              <a:t>Tobaksforebyggende undervisning</a:t>
            </a:r>
            <a:br>
              <a:rPr lang="da-DK" dirty="0" smtClean="0"/>
            </a:br>
            <a:r>
              <a:rPr lang="da-DK" dirty="0" smtClean="0"/>
              <a:t> </a:t>
            </a:r>
            <a:br>
              <a:rPr lang="da-DK" dirty="0" smtClean="0"/>
            </a:br>
            <a:endParaRPr lang="da-DK" sz="3600" dirty="0"/>
          </a:p>
        </p:txBody>
      </p:sp>
      <p:sp>
        <p:nvSpPr>
          <p:cNvPr id="4" name="Tekstfelt 3"/>
          <p:cNvSpPr txBox="1"/>
          <p:nvPr/>
        </p:nvSpPr>
        <p:spPr>
          <a:xfrm>
            <a:off x="2991394" y="3988752"/>
            <a:ext cx="646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 smtClean="0"/>
              <a:t>Navn på skolen 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552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5 minutters pause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90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Sugerørsøvelse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9112" y="1085850"/>
            <a:ext cx="5772150" cy="5772150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Hvordan føles det at have KOL?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191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Når unge ryger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8" y="952500"/>
            <a:ext cx="11761803" cy="5735637"/>
          </a:xfrm>
        </p:spPr>
      </p:pic>
    </p:spTree>
    <p:extLst>
      <p:ext uri="{BB962C8B-B14F-4D97-AF65-F5344CB8AC3E}">
        <p14:creationId xmlns:p14="http://schemas.microsoft.com/office/powerpoint/2010/main" val="3087746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Besked til en ven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 smtClean="0"/>
              <a:t>Din ven skriver i en besked til dig, at han/hun er begyndt at ryge – Hvad svarer du? </a:t>
            </a:r>
          </a:p>
          <a:p>
            <a:endParaRPr lang="da-DK" sz="1800" dirty="0"/>
          </a:p>
          <a:p>
            <a:pPr marL="0" indent="0">
              <a:buNone/>
            </a:pPr>
            <a:endParaRPr lang="da-DK" sz="1800" dirty="0" smtClean="0"/>
          </a:p>
          <a:p>
            <a:pPr marL="0" indent="0">
              <a:buNone/>
            </a:pPr>
            <a:r>
              <a:rPr lang="da-DK" sz="1800" dirty="0" smtClean="0"/>
              <a:t>Øvelsen: </a:t>
            </a:r>
          </a:p>
          <a:p>
            <a:r>
              <a:rPr lang="da-DK" sz="1800" dirty="0" smtClean="0"/>
              <a:t>5 min. individuelt </a:t>
            </a:r>
          </a:p>
          <a:p>
            <a:r>
              <a:rPr lang="da-DK" sz="1800" dirty="0" smtClean="0"/>
              <a:t>5 min. to og to hvor i læser beskeden højt </a:t>
            </a:r>
          </a:p>
          <a:p>
            <a:r>
              <a:rPr lang="da-DK" sz="1800" dirty="0" smtClean="0"/>
              <a:t>5 min. opsamling </a:t>
            </a:r>
            <a:endParaRPr lang="da-DK" sz="18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Øvelse 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34" y="2377713"/>
            <a:ext cx="3455911" cy="36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92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ryger unge?</a:t>
            </a:r>
            <a:endParaRPr lang="da-DK" dirty="0"/>
          </a:p>
        </p:txBody>
      </p:sp>
      <p:pic>
        <p:nvPicPr>
          <p:cNvPr id="5" name="Hvorfor egentlig ryge - ep1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950" y="1608138"/>
            <a:ext cx="7910513" cy="444976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Film fra sundhedsstyrelsens kampagne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399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ryger unge?</a:t>
            </a:r>
            <a:endParaRPr lang="da-DK" dirty="0"/>
          </a:p>
        </p:txBody>
      </p:sp>
      <p:pic>
        <p:nvPicPr>
          <p:cNvPr id="5" name="Hvorfor egentlig ryge - ep3 _ piger 30 se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3498" y="1570400"/>
            <a:ext cx="7914865" cy="4452210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Film fra sundhedsstyrelsens kampagne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768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7200" dirty="0" smtClean="0"/>
              <a:t>Spørgsmål?</a:t>
            </a:r>
            <a:endParaRPr lang="da-DK" sz="7200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53" y="1528354"/>
            <a:ext cx="4715984" cy="5055326"/>
          </a:xfrm>
        </p:spPr>
      </p:pic>
    </p:spTree>
    <p:extLst>
      <p:ext uri="{BB962C8B-B14F-4D97-AF65-F5344CB8AC3E}">
        <p14:creationId xmlns:p14="http://schemas.microsoft.com/office/powerpoint/2010/main" val="2941626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har I lært?  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26034" y="0"/>
            <a:ext cx="3867566" cy="6883345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err="1" smtClean="0"/>
              <a:t>Kahoot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3541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led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" y="2273299"/>
            <a:ext cx="1092204" cy="1092204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35" y="2273299"/>
            <a:ext cx="1092204" cy="1092204"/>
          </a:xfrm>
          <a:prstGeom prst="rect">
            <a:avLst/>
          </a:prstGeom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12" y="2273299"/>
            <a:ext cx="1092204" cy="1092204"/>
          </a:xfrm>
          <a:prstGeom prst="rect">
            <a:avLst/>
          </a:prstGeom>
        </p:spPr>
      </p:pic>
      <p:pic>
        <p:nvPicPr>
          <p:cNvPr id="53" name="Billed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90" y="2273299"/>
            <a:ext cx="1092204" cy="1092204"/>
          </a:xfrm>
          <a:prstGeom prst="rect">
            <a:avLst/>
          </a:prstGeom>
        </p:spPr>
      </p:pic>
      <p:pic>
        <p:nvPicPr>
          <p:cNvPr id="54" name="Billed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6" y="2273299"/>
            <a:ext cx="1092204" cy="1092204"/>
          </a:xfrm>
          <a:prstGeom prst="rect">
            <a:avLst/>
          </a:prstGeom>
        </p:spPr>
      </p:pic>
      <p:pic>
        <p:nvPicPr>
          <p:cNvPr id="55" name="Billed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3" y="2273299"/>
            <a:ext cx="1092204" cy="1092204"/>
          </a:xfrm>
          <a:prstGeom prst="rect">
            <a:avLst/>
          </a:prstGeom>
        </p:spPr>
      </p:pic>
      <p:pic>
        <p:nvPicPr>
          <p:cNvPr id="57" name="Billede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20" y="2273299"/>
            <a:ext cx="1092204" cy="1092204"/>
          </a:xfrm>
          <a:prstGeom prst="rect">
            <a:avLst/>
          </a:prstGeom>
        </p:spPr>
      </p:pic>
      <p:pic>
        <p:nvPicPr>
          <p:cNvPr id="58" name="Billede 5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97" y="2273299"/>
            <a:ext cx="1092204" cy="1092204"/>
          </a:xfrm>
          <a:prstGeom prst="rect">
            <a:avLst/>
          </a:prstGeom>
        </p:spPr>
      </p:pic>
      <p:pic>
        <p:nvPicPr>
          <p:cNvPr id="59" name="Billed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63" name="Billede 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" y="3630130"/>
            <a:ext cx="1092204" cy="1092204"/>
          </a:xfrm>
          <a:prstGeom prst="rect">
            <a:avLst/>
          </a:prstGeom>
        </p:spPr>
      </p:pic>
      <p:pic>
        <p:nvPicPr>
          <p:cNvPr id="64" name="Billed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35" y="3630130"/>
            <a:ext cx="1092204" cy="1092204"/>
          </a:xfrm>
          <a:prstGeom prst="rect">
            <a:avLst/>
          </a:prstGeom>
        </p:spPr>
      </p:pic>
      <p:pic>
        <p:nvPicPr>
          <p:cNvPr id="66" name="Billed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12" y="3630130"/>
            <a:ext cx="1092204" cy="1092204"/>
          </a:xfrm>
          <a:prstGeom prst="rect">
            <a:avLst/>
          </a:prstGeom>
        </p:spPr>
      </p:pic>
      <p:pic>
        <p:nvPicPr>
          <p:cNvPr id="67" name="Billede 6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989" y="3630130"/>
            <a:ext cx="1092204" cy="1092204"/>
          </a:xfrm>
          <a:prstGeom prst="rect">
            <a:avLst/>
          </a:prstGeom>
        </p:spPr>
      </p:pic>
      <p:pic>
        <p:nvPicPr>
          <p:cNvPr id="71" name="Billede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66" y="3630130"/>
            <a:ext cx="1092204" cy="1092204"/>
          </a:xfrm>
          <a:prstGeom prst="rect">
            <a:avLst/>
          </a:prstGeom>
        </p:spPr>
      </p:pic>
      <p:pic>
        <p:nvPicPr>
          <p:cNvPr id="72" name="Billede 7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343" y="3630130"/>
            <a:ext cx="1092204" cy="1092204"/>
          </a:xfrm>
          <a:prstGeom prst="rect">
            <a:avLst/>
          </a:prstGeom>
        </p:spPr>
      </p:pic>
      <p:pic>
        <p:nvPicPr>
          <p:cNvPr id="74" name="Billede 7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020" y="3630130"/>
            <a:ext cx="1092204" cy="1092204"/>
          </a:xfrm>
          <a:prstGeom prst="rect">
            <a:avLst/>
          </a:prstGeom>
        </p:spPr>
      </p:pic>
      <p:pic>
        <p:nvPicPr>
          <p:cNvPr id="75" name="Billede 7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97" y="3630130"/>
            <a:ext cx="1092204" cy="1092204"/>
          </a:xfrm>
          <a:prstGeom prst="rect">
            <a:avLst/>
          </a:prstGeom>
        </p:spPr>
      </p:pic>
      <p:pic>
        <p:nvPicPr>
          <p:cNvPr id="79" name="Billede 7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80" name="Billede 7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" y="4986962"/>
            <a:ext cx="1092204" cy="1092204"/>
          </a:xfrm>
          <a:prstGeom prst="rect">
            <a:avLst/>
          </a:prstGeom>
        </p:spPr>
      </p:pic>
      <p:pic>
        <p:nvPicPr>
          <p:cNvPr id="84" name="Billede 8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67" y="4986962"/>
            <a:ext cx="1092204" cy="1092204"/>
          </a:xfrm>
          <a:prstGeom prst="rect">
            <a:avLst/>
          </a:prstGeom>
        </p:spPr>
      </p:pic>
      <p:pic>
        <p:nvPicPr>
          <p:cNvPr id="85" name="Billede 8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576" y="4986962"/>
            <a:ext cx="1092204" cy="1092204"/>
          </a:xfrm>
          <a:prstGeom prst="rect">
            <a:avLst/>
          </a:prstGeom>
        </p:spPr>
      </p:pic>
      <p:pic>
        <p:nvPicPr>
          <p:cNvPr id="87" name="Billede 8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385" y="4986962"/>
            <a:ext cx="1092204" cy="1092204"/>
          </a:xfrm>
          <a:prstGeom prst="rect">
            <a:avLst/>
          </a:prstGeom>
        </p:spPr>
      </p:pic>
      <p:pic>
        <p:nvPicPr>
          <p:cNvPr id="88" name="Billede 8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94" y="4986962"/>
            <a:ext cx="1092204" cy="1092204"/>
          </a:xfrm>
          <a:prstGeom prst="rect">
            <a:avLst/>
          </a:prstGeom>
        </p:spPr>
      </p:pic>
      <p:pic>
        <p:nvPicPr>
          <p:cNvPr id="89" name="Billede 8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003" y="4986962"/>
            <a:ext cx="1092204" cy="1092204"/>
          </a:xfrm>
          <a:prstGeom prst="rect">
            <a:avLst/>
          </a:prstGeom>
        </p:spPr>
      </p:pic>
      <p:pic>
        <p:nvPicPr>
          <p:cNvPr id="90" name="Billede 8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12" y="4986962"/>
            <a:ext cx="1092204" cy="1092204"/>
          </a:xfrm>
          <a:prstGeom prst="rect">
            <a:avLst/>
          </a:prstGeom>
        </p:spPr>
      </p:pic>
      <p:pic>
        <p:nvPicPr>
          <p:cNvPr id="91" name="Billede 9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  <p:sp>
        <p:nvSpPr>
          <p:cNvPr id="92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 txBox="1">
            <a:spLocks/>
          </p:cNvSpPr>
          <p:nvPr/>
        </p:nvSpPr>
        <p:spPr>
          <a:xfrm>
            <a:off x="479425" y="441325"/>
            <a:ext cx="11233150" cy="511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hter-Overskrift"/>
                <a:ea typeface="+mj-ea"/>
                <a:cs typeface="+mj-cs"/>
              </a:rPr>
              <a:t>Ikoner</a:t>
            </a:r>
          </a:p>
        </p:txBody>
      </p:sp>
      <p:sp>
        <p:nvSpPr>
          <p:cNvPr id="93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 txBox="1">
            <a:spLocks/>
          </p:cNvSpPr>
          <p:nvPr/>
        </p:nvSpPr>
        <p:spPr>
          <a:xfrm>
            <a:off x="479425" y="1140976"/>
            <a:ext cx="11233150" cy="8889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000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hter-Regular"/>
                <a:ea typeface="+mn-ea"/>
                <a:cs typeface="+mn-cs"/>
              </a:rPr>
              <a:t>Du finder her et udvalg af hvide ikoner, som du kan indsætte på slides efter behov.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0001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ghter-Regular"/>
                <a:ea typeface="+mn-ea"/>
                <a:cs typeface="+mn-cs"/>
              </a:rPr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ghter-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842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Dagens program 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BF4886-7632-B149-9408-56FA14399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297985"/>
            <a:ext cx="11233150" cy="444902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da-DK" dirty="0"/>
              <a:t>P</a:t>
            </a:r>
            <a:r>
              <a:rPr lang="da-DK" dirty="0" smtClean="0"/>
              <a:t>ræsentation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Hvor mange unge ryger?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Sundhedskonsekvenser og sugerørsøvelse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Besked til en ven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Hvorfor ryger unge?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Hvis tid: </a:t>
            </a:r>
            <a:r>
              <a:rPr lang="da-DK" dirty="0" err="1" smtClean="0"/>
              <a:t>Kahoot</a:t>
            </a:r>
            <a:r>
              <a:rPr lang="da-DK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Tak for i dag </a:t>
            </a:r>
          </a:p>
          <a:p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69" y="2782738"/>
            <a:ext cx="1999661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/>
              <a:t>Ikoner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40976"/>
            <a:ext cx="11233150" cy="88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/>
              <a:t>Du finder her et udvalg af røde ikoner, som du kan indsætte på slides efter behov.</a:t>
            </a:r>
          </a:p>
          <a:p>
            <a:pPr marL="0" indent="0">
              <a:buNone/>
            </a:pPr>
            <a:r>
              <a:rPr lang="da-DK" sz="1400" i="1" dirty="0"/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lang="da-DK" sz="14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2273299"/>
            <a:ext cx="1092204" cy="109220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2273299"/>
            <a:ext cx="1092204" cy="1092204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2273299"/>
            <a:ext cx="1092204" cy="109220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9" y="2273299"/>
            <a:ext cx="1092204" cy="109220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2273299"/>
            <a:ext cx="1092204" cy="109220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2273299"/>
            <a:ext cx="1092204" cy="109220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2273299"/>
            <a:ext cx="1092204" cy="109220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2273299"/>
            <a:ext cx="1092204" cy="1092204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3630130"/>
            <a:ext cx="1092204" cy="1092204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3630130"/>
            <a:ext cx="1092204" cy="10922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3630130"/>
            <a:ext cx="1092204" cy="1092204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3630130"/>
            <a:ext cx="1092204" cy="1092204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3630130"/>
            <a:ext cx="1092204" cy="1092204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3630130"/>
            <a:ext cx="1092204" cy="1092204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3630130"/>
            <a:ext cx="1092204" cy="1092204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3630130"/>
            <a:ext cx="1092204" cy="1092204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4986962"/>
            <a:ext cx="1092204" cy="1092204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986962"/>
            <a:ext cx="1092204" cy="1092204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4986962"/>
            <a:ext cx="1092204" cy="1092204"/>
          </a:xfrm>
          <a:prstGeom prst="rect">
            <a:avLst/>
          </a:prstGeom>
        </p:spPr>
      </p:pic>
      <p:pic>
        <p:nvPicPr>
          <p:cNvPr id="25" name="Billed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4986962"/>
            <a:ext cx="1092204" cy="1092204"/>
          </a:xfrm>
          <a:prstGeom prst="rect">
            <a:avLst/>
          </a:prstGeom>
        </p:spPr>
      </p:pic>
      <p:pic>
        <p:nvPicPr>
          <p:cNvPr id="26" name="Billed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4986962"/>
            <a:ext cx="1092204" cy="1092204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4986962"/>
            <a:ext cx="1092204" cy="1092204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4986962"/>
            <a:ext cx="1092204" cy="1092204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2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1">
            <a:extLst>
              <a:ext uri="{FF2B5EF4-FFF2-40B4-BE49-F238E27FC236}">
                <a16:creationId xmlns:a16="http://schemas.microsoft.com/office/drawing/2014/main" id="{576EC230-41B2-DD44-B6B6-606B64B71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41325"/>
            <a:ext cx="11233150" cy="511175"/>
          </a:xfrm>
        </p:spPr>
        <p:txBody>
          <a:bodyPr/>
          <a:lstStyle/>
          <a:p>
            <a:r>
              <a:rPr lang="da-DK" dirty="0">
                <a:solidFill>
                  <a:schemeClr val="tx2"/>
                </a:solidFill>
              </a:rPr>
              <a:t>Ikoner</a:t>
            </a:r>
          </a:p>
        </p:txBody>
      </p:sp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6E4140A2-0287-F14C-A661-8A1204D7C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40976"/>
            <a:ext cx="11233150" cy="888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400" dirty="0"/>
              <a:t>Du finder her et udvalg af grå ikoner, som du kan indsætte på slides efter behov.</a:t>
            </a:r>
          </a:p>
          <a:p>
            <a:pPr marL="0" indent="0">
              <a:buNone/>
            </a:pPr>
            <a:r>
              <a:rPr lang="da-DK" sz="1400" i="1" dirty="0"/>
              <a:t>NB!  Kræftens Bekæmpelses ikoner opdateres fra tid til anden. Hvis du er i tvivl, om der for nylig er kommet nye ikoner, kan du åbne vores online designguide. Her vil du altid kunne finde det senest opdaterede udvalg af ikoner til fælles brug i Kræftens Bekæmpelse.</a:t>
            </a:r>
            <a:endParaRPr lang="da-DK" sz="1400" dirty="0"/>
          </a:p>
        </p:txBody>
      </p:sp>
      <p:pic>
        <p:nvPicPr>
          <p:cNvPr id="32" name="Billed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2273299"/>
            <a:ext cx="1092204" cy="1092204"/>
          </a:xfrm>
          <a:prstGeom prst="rect">
            <a:avLst/>
          </a:prstGeom>
        </p:spPr>
      </p:pic>
      <p:pic>
        <p:nvPicPr>
          <p:cNvPr id="33" name="Billed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2269069"/>
            <a:ext cx="1092204" cy="1092204"/>
          </a:xfrm>
          <a:prstGeom prst="rect">
            <a:avLst/>
          </a:prstGeom>
        </p:spPr>
      </p:pic>
      <p:pic>
        <p:nvPicPr>
          <p:cNvPr id="34" name="Billed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2269069"/>
            <a:ext cx="1092204" cy="1092204"/>
          </a:xfrm>
          <a:prstGeom prst="rect">
            <a:avLst/>
          </a:prstGeom>
        </p:spPr>
      </p:pic>
      <p:pic>
        <p:nvPicPr>
          <p:cNvPr id="35" name="Billed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99" y="2269069"/>
            <a:ext cx="1092204" cy="1092204"/>
          </a:xfrm>
          <a:prstGeom prst="rect">
            <a:avLst/>
          </a:prstGeom>
        </p:spPr>
      </p:pic>
      <p:pic>
        <p:nvPicPr>
          <p:cNvPr id="36" name="Billed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2269069"/>
            <a:ext cx="1092204" cy="1092204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2269069"/>
            <a:ext cx="1092204" cy="1092204"/>
          </a:xfrm>
          <a:prstGeom prst="rect">
            <a:avLst/>
          </a:prstGeom>
        </p:spPr>
      </p:pic>
      <p:pic>
        <p:nvPicPr>
          <p:cNvPr id="38" name="Billed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2269069"/>
            <a:ext cx="1092204" cy="1092204"/>
          </a:xfrm>
          <a:prstGeom prst="rect">
            <a:avLst/>
          </a:prstGeom>
        </p:spPr>
      </p:pic>
      <p:pic>
        <p:nvPicPr>
          <p:cNvPr id="39" name="Billed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2273299"/>
            <a:ext cx="1092204" cy="1092204"/>
          </a:xfrm>
          <a:prstGeom prst="rect">
            <a:avLst/>
          </a:prstGeom>
        </p:spPr>
      </p:pic>
      <p:pic>
        <p:nvPicPr>
          <p:cNvPr id="40" name="Billed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2273299"/>
            <a:ext cx="1092204" cy="1092204"/>
          </a:xfrm>
          <a:prstGeom prst="rect">
            <a:avLst/>
          </a:prstGeom>
        </p:spPr>
      </p:pic>
      <p:pic>
        <p:nvPicPr>
          <p:cNvPr id="41" name="Billed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3608864"/>
            <a:ext cx="1092204" cy="1092204"/>
          </a:xfrm>
          <a:prstGeom prst="rect">
            <a:avLst/>
          </a:prstGeom>
        </p:spPr>
      </p:pic>
      <p:pic>
        <p:nvPicPr>
          <p:cNvPr id="42" name="Billede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3608864"/>
            <a:ext cx="1092204" cy="1092204"/>
          </a:xfrm>
          <a:prstGeom prst="rect">
            <a:avLst/>
          </a:prstGeom>
        </p:spPr>
      </p:pic>
      <p:pic>
        <p:nvPicPr>
          <p:cNvPr id="43" name="Billed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3608864"/>
            <a:ext cx="1092204" cy="1092204"/>
          </a:xfrm>
          <a:prstGeom prst="rect">
            <a:avLst/>
          </a:prstGeom>
        </p:spPr>
      </p:pic>
      <p:pic>
        <p:nvPicPr>
          <p:cNvPr id="44" name="Billed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3608864"/>
            <a:ext cx="1092204" cy="1092204"/>
          </a:xfrm>
          <a:prstGeom prst="rect">
            <a:avLst/>
          </a:prstGeom>
        </p:spPr>
      </p:pic>
      <p:pic>
        <p:nvPicPr>
          <p:cNvPr id="45" name="Billed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3608864"/>
            <a:ext cx="1092204" cy="1092204"/>
          </a:xfrm>
          <a:prstGeom prst="rect">
            <a:avLst/>
          </a:prstGeom>
        </p:spPr>
      </p:pic>
      <p:pic>
        <p:nvPicPr>
          <p:cNvPr id="46" name="Billed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3608864"/>
            <a:ext cx="1092204" cy="1092204"/>
          </a:xfrm>
          <a:prstGeom prst="rect">
            <a:avLst/>
          </a:prstGeom>
        </p:spPr>
      </p:pic>
      <p:pic>
        <p:nvPicPr>
          <p:cNvPr id="47" name="Billed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3608864"/>
            <a:ext cx="1092204" cy="1092204"/>
          </a:xfrm>
          <a:prstGeom prst="rect">
            <a:avLst/>
          </a:prstGeom>
        </p:spPr>
      </p:pic>
      <p:pic>
        <p:nvPicPr>
          <p:cNvPr id="48" name="Billede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3608864"/>
            <a:ext cx="1092204" cy="1092204"/>
          </a:xfrm>
          <a:prstGeom prst="rect">
            <a:avLst/>
          </a:prstGeom>
        </p:spPr>
      </p:pic>
      <p:pic>
        <p:nvPicPr>
          <p:cNvPr id="49" name="Billed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1" y="3608864"/>
            <a:ext cx="1092204" cy="1092204"/>
          </a:xfrm>
          <a:prstGeom prst="rect">
            <a:avLst/>
          </a:prstGeom>
        </p:spPr>
      </p:pic>
      <p:pic>
        <p:nvPicPr>
          <p:cNvPr id="50" name="Billed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" y="4986962"/>
            <a:ext cx="1092204" cy="1092204"/>
          </a:xfrm>
          <a:prstGeom prst="rect">
            <a:avLst/>
          </a:prstGeom>
        </p:spPr>
      </p:pic>
      <p:pic>
        <p:nvPicPr>
          <p:cNvPr id="51" name="Billede 5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8" y="4986962"/>
            <a:ext cx="1092204" cy="1092204"/>
          </a:xfrm>
          <a:prstGeom prst="rect">
            <a:avLst/>
          </a:prstGeom>
        </p:spPr>
      </p:pic>
      <p:pic>
        <p:nvPicPr>
          <p:cNvPr id="52" name="Billede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43" y="4986962"/>
            <a:ext cx="1092204" cy="1092204"/>
          </a:xfrm>
          <a:prstGeom prst="rect">
            <a:avLst/>
          </a:prstGeom>
        </p:spPr>
      </p:pic>
      <p:pic>
        <p:nvPicPr>
          <p:cNvPr id="53" name="Billede 5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8" y="4986962"/>
            <a:ext cx="1092204" cy="1092204"/>
          </a:xfrm>
          <a:prstGeom prst="rect">
            <a:avLst/>
          </a:prstGeom>
        </p:spPr>
      </p:pic>
      <p:pic>
        <p:nvPicPr>
          <p:cNvPr id="54" name="Billede 5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53" y="4986962"/>
            <a:ext cx="1092204" cy="1092204"/>
          </a:xfrm>
          <a:prstGeom prst="rect">
            <a:avLst/>
          </a:prstGeom>
        </p:spPr>
      </p:pic>
      <p:pic>
        <p:nvPicPr>
          <p:cNvPr id="55" name="Billed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08" y="4986962"/>
            <a:ext cx="1092204" cy="1092204"/>
          </a:xfrm>
          <a:prstGeom prst="rect">
            <a:avLst/>
          </a:prstGeom>
        </p:spPr>
      </p:pic>
      <p:pic>
        <p:nvPicPr>
          <p:cNvPr id="56" name="Billede 5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863" y="4986962"/>
            <a:ext cx="1092204" cy="1092204"/>
          </a:xfrm>
          <a:prstGeom prst="rect">
            <a:avLst/>
          </a:prstGeom>
        </p:spPr>
      </p:pic>
      <p:pic>
        <p:nvPicPr>
          <p:cNvPr id="57" name="Billede 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618" y="4986962"/>
            <a:ext cx="1092204" cy="109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97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0" y="2926080"/>
            <a:ext cx="2554753" cy="3119074"/>
          </a:xfr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41" y="133532"/>
            <a:ext cx="2048976" cy="364453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79" y="2171337"/>
            <a:ext cx="1967743" cy="4127863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41" y="543536"/>
            <a:ext cx="2809093" cy="2991394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83" y="3778069"/>
            <a:ext cx="3102930" cy="25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tror I?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BF4886-7632-B149-9408-56FA14399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Hvor mange 15-årige i Danmark, tror I, ryger hver dag?</a:t>
            </a:r>
          </a:p>
          <a:p>
            <a:r>
              <a:rPr lang="da-DK" b="1" dirty="0" smtClean="0"/>
              <a:t>5 procent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</a:t>
            </a:r>
            <a:r>
              <a:rPr lang="da-DK" dirty="0"/>
              <a:t>m</a:t>
            </a:r>
            <a:r>
              <a:rPr lang="da-DK" dirty="0" smtClean="0"/>
              <a:t>ange 15-årige i Danmark, tror I, ryger regelmæssigt (mindst én gang om måneden, f.eks. Til fester)? </a:t>
            </a:r>
          </a:p>
          <a:p>
            <a:r>
              <a:rPr lang="da-DK" b="1" dirty="0" smtClean="0"/>
              <a:t>18 procent</a:t>
            </a:r>
          </a:p>
          <a:p>
            <a:pPr marL="457200" lvl="1" indent="0">
              <a:buNone/>
            </a:pPr>
            <a:r>
              <a:rPr lang="da-DK" dirty="0" smtClean="0"/>
              <a:t> </a:t>
            </a:r>
          </a:p>
          <a:p>
            <a:r>
              <a:rPr lang="da-DK" dirty="0" smtClean="0"/>
              <a:t>Hvor mange 15-24 årige unge mænd i Danmark, tror I, tager snus dagligt eller ugentligt?</a:t>
            </a:r>
          </a:p>
          <a:p>
            <a:r>
              <a:rPr lang="da-DK" b="1" dirty="0" smtClean="0"/>
              <a:t>10 procent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Hvor mange penge tror I det koster at ryge en pakke cigaretter om dagen i et år?</a:t>
            </a:r>
          </a:p>
          <a:p>
            <a:r>
              <a:rPr lang="da-DK" b="1" dirty="0" smtClean="0"/>
              <a:t>20.075 kr.</a:t>
            </a:r>
            <a:endParaRPr lang="da-DK" b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3D22166-15AE-F348-AAE5-59FA0C749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941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Flertalsmisforståels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14" y="696912"/>
            <a:ext cx="9984801" cy="5616575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49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518BC-9E5B-3341-9DD2-4B08F223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4292"/>
          <a:stretch/>
        </p:blipFill>
        <p:spPr>
          <a:xfrm>
            <a:off x="375339" y="1123406"/>
            <a:ext cx="11160635" cy="475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588" y="216951"/>
            <a:ext cx="8125098" cy="631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Hvorfor er det skadeligt?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36868" y="914400"/>
            <a:ext cx="5747498" cy="5747498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Indhold i en cigaret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830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Hvis cigaretter blev opfundet i dag </a:t>
            </a:r>
            <a:endParaRPr lang="da-DK" dirty="0"/>
          </a:p>
        </p:txBody>
      </p:sp>
      <p:pic>
        <p:nvPicPr>
          <p:cNvPr id="5" name="Løvens bule – CIGARET _ DR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967" y="952500"/>
            <a:ext cx="9397320" cy="5286109"/>
          </a:xfrm>
        </p:spPr>
      </p:pic>
    </p:spTree>
    <p:extLst>
      <p:ext uri="{BB962C8B-B14F-4D97-AF65-F5344CB8AC3E}">
        <p14:creationId xmlns:p14="http://schemas.microsoft.com/office/powerpoint/2010/main" val="40090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Tegn sundhedskonsekvenserne ved rygning</a:t>
            </a:r>
            <a:endParaRPr lang="da-DK" dirty="0"/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4" y="1100138"/>
            <a:ext cx="3889984" cy="5757862"/>
          </a:xfrm>
        </p:spPr>
      </p:pic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 smtClean="0"/>
              <a:t>Øvelse</a:t>
            </a:r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1042988" y="1914524"/>
            <a:ext cx="61899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a-DK" sz="2800" dirty="0" smtClean="0">
                <a:solidFill>
                  <a:schemeClr val="tx2"/>
                </a:solidFill>
              </a:rPr>
              <a:t>Snak sammen to- og -to om hvilke konsekvenser I kender ved rygning. </a:t>
            </a:r>
          </a:p>
          <a:p>
            <a:pPr marL="342900" indent="-342900">
              <a:buAutoNum type="arabicPeriod"/>
            </a:pPr>
            <a:endParaRPr lang="da-DK" sz="28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da-DK" sz="2800" dirty="0" smtClean="0">
                <a:solidFill>
                  <a:schemeClr val="tx2"/>
                </a:solidFill>
              </a:rPr>
              <a:t>Hvilke kommer efter kort/lang tid?</a:t>
            </a:r>
          </a:p>
          <a:p>
            <a:pPr marL="342900" indent="-342900">
              <a:buAutoNum type="arabicPeriod"/>
            </a:pPr>
            <a:endParaRPr lang="da-DK" sz="2800" dirty="0" smtClean="0">
              <a:solidFill>
                <a:schemeClr val="tx2"/>
              </a:solidFill>
            </a:endParaRPr>
          </a:p>
          <a:p>
            <a:pPr marL="342900" indent="-342900">
              <a:buAutoNum type="arabicPeriod"/>
            </a:pPr>
            <a:r>
              <a:rPr lang="da-DK" sz="2800" dirty="0" smtClean="0">
                <a:solidFill>
                  <a:schemeClr val="tx2"/>
                </a:solidFill>
              </a:rPr>
              <a:t>Tegn det </a:t>
            </a:r>
            <a:r>
              <a:rPr lang="da-DK" sz="2800" dirty="0" smtClean="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da-DK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40883"/>
      </p:ext>
    </p:extLst>
  </p:cSld>
  <p:clrMapOvr>
    <a:masterClrMapping/>
  </p:clrMapOvr>
</p:sld>
</file>

<file path=ppt/theme/theme1.xml><?xml version="1.0" encoding="utf-8"?>
<a:theme xmlns:a="http://schemas.openxmlformats.org/drawingml/2006/main" name="Kraeftens Bekaempelse Skabelon">
  <a:themeElements>
    <a:clrScheme name="Kr">
      <a:dk1>
        <a:srgbClr val="F0001D"/>
      </a:dk1>
      <a:lt1>
        <a:srgbClr val="FFFFFF"/>
      </a:lt1>
      <a:dk2>
        <a:srgbClr val="3C3C3C"/>
      </a:dk2>
      <a:lt2>
        <a:srgbClr val="FFFFFF"/>
      </a:lt2>
      <a:accent1>
        <a:srgbClr val="F0001D"/>
      </a:accent1>
      <a:accent2>
        <a:srgbClr val="DEDAD6"/>
      </a:accent2>
      <a:accent3>
        <a:srgbClr val="D9AC82"/>
      </a:accent3>
      <a:accent4>
        <a:srgbClr val="202243"/>
      </a:accent4>
      <a:accent5>
        <a:srgbClr val="82A9D9"/>
      </a:accent5>
      <a:accent6>
        <a:srgbClr val="82D9C9"/>
      </a:accent6>
      <a:hlink>
        <a:srgbClr val="F0001D"/>
      </a:hlink>
      <a:folHlink>
        <a:srgbClr val="3C3C3C"/>
      </a:folHlink>
    </a:clrScheme>
    <a:fontScheme name="Kontor 2">
      <a:majorFont>
        <a:latin typeface="Fighter-Overskrif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ighter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K_basis skabelon" id="{821CB8C1-7AEE-47E1-A139-6E66205D9E99}" vid="{CDCF2848-9E5C-4B57-8583-35C82D62F089}"/>
    </a:ext>
  </a:extLst>
</a:theme>
</file>

<file path=ppt/theme/theme2.xml><?xml version="1.0" encoding="utf-8"?>
<a:theme xmlns:a="http://schemas.openxmlformats.org/drawingml/2006/main" name="1_Kraeftens Bekaempelse Skabelon">
  <a:themeElements>
    <a:clrScheme name="Kr">
      <a:dk1>
        <a:srgbClr val="F0001D"/>
      </a:dk1>
      <a:lt1>
        <a:srgbClr val="FFFFFF"/>
      </a:lt1>
      <a:dk2>
        <a:srgbClr val="3C3C3C"/>
      </a:dk2>
      <a:lt2>
        <a:srgbClr val="FFFFFF"/>
      </a:lt2>
      <a:accent1>
        <a:srgbClr val="F0001D"/>
      </a:accent1>
      <a:accent2>
        <a:srgbClr val="DEDAD6"/>
      </a:accent2>
      <a:accent3>
        <a:srgbClr val="D9AC82"/>
      </a:accent3>
      <a:accent4>
        <a:srgbClr val="202243"/>
      </a:accent4>
      <a:accent5>
        <a:srgbClr val="82A9D9"/>
      </a:accent5>
      <a:accent6>
        <a:srgbClr val="82D9C9"/>
      </a:accent6>
      <a:hlink>
        <a:srgbClr val="F0001D"/>
      </a:hlink>
      <a:folHlink>
        <a:srgbClr val="3C3C3C"/>
      </a:folHlink>
    </a:clrScheme>
    <a:fontScheme name="Kontor 2">
      <a:majorFont>
        <a:latin typeface="Fighter-Overskrif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Fighter-Regular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K_avanceret skabelon" id="{B52CDC19-A4A2-4C76-926E-14FEE88EED0D}" vid="{E9A63654-9E1C-4BDB-899D-013DCA2C38B5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294E57CFBDD404F8F062C02BE94149C" ma:contentTypeVersion="13" ma:contentTypeDescription="Opret et nyt dokument." ma:contentTypeScope="" ma:versionID="3fb5a929a441cc238fb84b24f7c96801">
  <xsd:schema xmlns:xsd="http://www.w3.org/2001/XMLSchema" xmlns:xs="http://www.w3.org/2001/XMLSchema" xmlns:p="http://schemas.microsoft.com/office/2006/metadata/properties" xmlns:ns2="1f140cdb-cc4f-4315-8970-bed924af52ca" xmlns:ns3="2a6c9f93-3d3a-4771-b9c5-d57a0c45e634" targetNamespace="http://schemas.microsoft.com/office/2006/metadata/properties" ma:root="true" ma:fieldsID="5bf308f7573b13ba5eb4f8dc38dc31ab" ns2:_="" ns3:_="">
    <xsd:import namespace="1f140cdb-cc4f-4315-8970-bed924af52ca"/>
    <xsd:import namespace="2a6c9f93-3d3a-4771-b9c5-d57a0c45e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40cdb-cc4f-4315-8970-bed924af52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ledmærker" ma:readOnly="false" ma:fieldId="{5cf76f15-5ced-4ddc-b409-7134ff3c332f}" ma:taxonomyMulti="true" ma:sspId="22326893-d167-47d4-9a45-6c9c6b2efa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c9f93-3d3a-4771-b9c5-d57a0c45e63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15140d-cf0c-4a0a-9a92-2615ffc4eaaa}" ma:internalName="TaxCatchAll" ma:showField="CatchAllData" ma:web="2a6c9f93-3d3a-4771-b9c5-d57a0c45e6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2326893-d167-47d4-9a45-6c9c6b2efaff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6c9f93-3d3a-4771-b9c5-d57a0c45e634" xsi:nil="true"/>
    <lcf76f155ced4ddcb4097134ff3c332f xmlns="1f140cdb-cc4f-4315-8970-bed924af52c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30B472-64B2-4E20-993E-42E97886C639}"/>
</file>

<file path=customXml/itemProps2.xml><?xml version="1.0" encoding="utf-8"?>
<ds:datastoreItem xmlns:ds="http://schemas.openxmlformats.org/officeDocument/2006/customXml" ds:itemID="{5EBB539B-2754-4E81-B611-C0FB2BD6D485}"/>
</file>

<file path=customXml/itemProps3.xml><?xml version="1.0" encoding="utf-8"?>
<ds:datastoreItem xmlns:ds="http://schemas.openxmlformats.org/officeDocument/2006/customXml" ds:itemID="{06FAD9CF-6D3E-461B-A7EB-73CD9C46D9DC}"/>
</file>

<file path=customXml/itemProps4.xml><?xml version="1.0" encoding="utf-8"?>
<ds:datastoreItem xmlns:ds="http://schemas.openxmlformats.org/officeDocument/2006/customXml" ds:itemID="{02070345-DDD6-41E1-9CE5-D98C9D9DCE31}"/>
</file>

<file path=docProps/app.xml><?xml version="1.0" encoding="utf-8"?>
<Properties xmlns="http://schemas.openxmlformats.org/officeDocument/2006/extended-properties" xmlns:vt="http://schemas.openxmlformats.org/officeDocument/2006/docPropsVTypes">
  <Template>DK_basis skabelon</Template>
  <TotalTime>360</TotalTime>
  <Words>1358</Words>
  <Application>Microsoft Office PowerPoint</Application>
  <PresentationFormat>Widescreen</PresentationFormat>
  <Paragraphs>166</Paragraphs>
  <Slides>22</Slides>
  <Notes>20</Notes>
  <HiddenSlides>0</HiddenSlides>
  <MMClips>4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22</vt:i4>
      </vt:variant>
    </vt:vector>
  </HeadingPairs>
  <TitlesOfParts>
    <vt:vector size="29" baseType="lpstr">
      <vt:lpstr>Fighter-Regular</vt:lpstr>
      <vt:lpstr>Wingdings</vt:lpstr>
      <vt:lpstr>Arial</vt:lpstr>
      <vt:lpstr>Fighter-Overskrift</vt:lpstr>
      <vt:lpstr>Fighter</vt:lpstr>
      <vt:lpstr>Kraeftens Bekaempelse Skabelon</vt:lpstr>
      <vt:lpstr>1_Kraeftens Bekaempelse Skabelon</vt:lpstr>
      <vt:lpstr>Tobaksforebyggende undervisning   </vt:lpstr>
      <vt:lpstr>Dagens program </vt:lpstr>
      <vt:lpstr>Hvad tror I?</vt:lpstr>
      <vt:lpstr>PowerPoint-præsentation</vt:lpstr>
      <vt:lpstr>PowerPoint-præsentation</vt:lpstr>
      <vt:lpstr>PowerPoint-præsentation</vt:lpstr>
      <vt:lpstr>Hvorfor er det skadeligt?</vt:lpstr>
      <vt:lpstr>Hvis cigaretter blev opfundet i dag </vt:lpstr>
      <vt:lpstr>Tegn sundhedskonsekvenserne ved rygning</vt:lpstr>
      <vt:lpstr>5 minutters pause</vt:lpstr>
      <vt:lpstr>Sugerørsøvelse</vt:lpstr>
      <vt:lpstr>Når unge ryger</vt:lpstr>
      <vt:lpstr>Besked til en ven </vt:lpstr>
      <vt:lpstr>Hvorfor ryger unge?</vt:lpstr>
      <vt:lpstr>Hvorfor ryger unge?</vt:lpstr>
      <vt:lpstr>Spørgsmål?</vt:lpstr>
      <vt:lpstr>PowerPoint-præsentation</vt:lpstr>
      <vt:lpstr>Hvad har I lært?  </vt:lpstr>
      <vt:lpstr>PowerPoint-præsentation</vt:lpstr>
      <vt:lpstr>Ikoner</vt:lpstr>
      <vt:lpstr>Ikoner</vt:lpstr>
      <vt:lpstr>PowerPoint-præsentation</vt:lpstr>
    </vt:vector>
  </TitlesOfParts>
  <Manager/>
  <Company>Kraftens Bekampelse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Tobaksforebyggende undervisning </dc:title>
  <dc:subject/>
  <dc:creator>Josefine Frahm</dc:creator>
  <cp:keywords/>
  <dc:description/>
  <cp:lastModifiedBy>Josefine Frahm</cp:lastModifiedBy>
  <cp:revision>67</cp:revision>
  <cp:lastPrinted>2021-10-28T09:17:36Z</cp:lastPrinted>
  <dcterms:created xsi:type="dcterms:W3CDTF">2021-09-29T07:33:32Z</dcterms:created>
  <dcterms:modified xsi:type="dcterms:W3CDTF">2021-11-17T13:19:20Z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0x0101009294E57CFBDD404F8F062C02BE94149C</vt:lpwstr>
  </property>
</Properties>
</file>