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7.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notesSlides/notesSlide9.xml" ContentType="application/vnd.openxmlformats-officedocument.presentationml.notesSlide+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slideMasters/slideMaster2.xml" ContentType="application/vnd.openxmlformats-officedocument.presentationml.slideMaster+xml"/>
  <Override PartName="/ppt/notesSlides/notesSlide1.xml" ContentType="application/vnd.openxmlformats-officedocument.presentationml.notesSlide+xml"/>
  <Override PartName="/ppt/notesSlides/notesSlide4.xml" ContentType="application/vnd.openxmlformats-officedocument.presentationml.notesSlide+xml"/>
  <Override PartName="/ppt/slideLayouts/slideLayout1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8.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43.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57.xml" ContentType="application/vnd.openxmlformats-officedocument.presentationml.slideLayout+xml"/>
  <Override PartName="/ppt/slideLayouts/slideLayout61.xml" ContentType="application/vnd.openxmlformats-officedocument.presentationml.slideLayout+xml"/>
  <Override PartName="/ppt/slideLayouts/slideLayout55.xml" ContentType="application/vnd.openxmlformats-officedocument.presentationml.slideLayout+xml"/>
  <Override PartName="/ppt/slideLayouts/slideLayout49.xml" ContentType="application/vnd.openxmlformats-officedocument.presentationml.slideLayout+xml"/>
  <Override PartName="/ppt/slideLayouts/slideLayout56.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50.xml" ContentType="application/vnd.openxmlformats-officedocument.presentationml.slideLayout+xml"/>
  <Override PartName="/ppt/slideLayouts/slideLayout48.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1.xml" ContentType="application/vnd.openxmlformats-officedocument.presentationml.slideLayout+xml"/>
  <Override PartName="/ppt/handoutMasters/handoutMaster1.xml" ContentType="application/vnd.openxmlformats-officedocument.presentationml.handoutMaster+xml"/>
  <Override PartName="/ppt/theme/theme4.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703" r:id="rId2"/>
  </p:sldMasterIdLst>
  <p:notesMasterIdLst>
    <p:notesMasterId r:id="rId14"/>
  </p:notesMasterIdLst>
  <p:handoutMasterIdLst>
    <p:handoutMasterId r:id="rId15"/>
  </p:handoutMasterIdLst>
  <p:sldIdLst>
    <p:sldId id="560" r:id="rId3"/>
    <p:sldId id="581" r:id="rId4"/>
    <p:sldId id="583" r:id="rId5"/>
    <p:sldId id="562" r:id="rId6"/>
    <p:sldId id="585" r:id="rId7"/>
    <p:sldId id="586" r:id="rId8"/>
    <p:sldId id="584" r:id="rId9"/>
    <p:sldId id="565" r:id="rId10"/>
    <p:sldId id="566" r:id="rId11"/>
    <p:sldId id="567" r:id="rId12"/>
    <p:sldId id="568" r:id="rId13"/>
  </p:sldIdLst>
  <p:sldSz cx="12192000" cy="6858000"/>
  <p:notesSz cx="9866313" cy="6735763"/>
  <p:embeddedFontLst>
    <p:embeddedFont>
      <p:font typeface="Fighter-Regular" panose="00000500000000000000" pitchFamily="50" charset="0"/>
      <p:regular r:id="rId16"/>
    </p:embeddedFont>
    <p:embeddedFont>
      <p:font typeface="MS PGothic" panose="020B0600070205080204" pitchFamily="34" charset="-128"/>
      <p:regular r:id="rId17"/>
    </p:embeddedFont>
    <p:embeddedFont>
      <p:font typeface="Fighter-Overskrift" panose="00000600000000000000" pitchFamily="50" charset="0"/>
      <p:regular r:id="rId18"/>
    </p:embeddedFont>
    <p:embeddedFont>
      <p:font typeface="Fighter" panose="00000500000000000000" pitchFamily="50" charset="0"/>
      <p:regular r:id="rId19"/>
      <p:bold r:id="rId20"/>
      <p:italic r:id="rId21"/>
      <p:boldItalic r:id="rId22"/>
    </p:embeddedFont>
    <p:embeddedFont>
      <p:font typeface="Calibri" panose="020F0502020204030204" pitchFamily="34" charset="0"/>
      <p:regular r:id="rId23"/>
      <p:bold r:id="rId24"/>
      <p:italic r:id="rId25"/>
      <p:boldItalic r:id="rId26"/>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D98297"/>
    <a:srgbClr val="40203F"/>
    <a:srgbClr val="D9D782"/>
    <a:srgbClr val="82D989"/>
    <a:srgbClr val="2040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84" autoAdjust="0"/>
    <p:restoredTop sz="73298" autoAdjust="0"/>
  </p:normalViewPr>
  <p:slideViewPr>
    <p:cSldViewPr snapToGrid="0" snapToObjects="1" showGuides="1">
      <p:cViewPr varScale="1">
        <p:scale>
          <a:sx n="64" d="100"/>
          <a:sy n="64" d="100"/>
        </p:scale>
        <p:origin x="1430" y="67"/>
      </p:cViewPr>
      <p:guideLst/>
    </p:cSldViewPr>
  </p:slideViewPr>
  <p:outlineViewPr>
    <p:cViewPr>
      <p:scale>
        <a:sx n="33" d="100"/>
        <a:sy n="33" d="100"/>
      </p:scale>
      <p:origin x="0" y="-30691"/>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font" Target="fonts/font6.fntdata"/><Relationship Id="rId34" Type="http://schemas.openxmlformats.org/officeDocument/2006/relationships/customXml" Target="../customXml/item4.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customXml" Target="../customXml/item3.xml"/><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9.fntdata"/><Relationship Id="rId32" Type="http://schemas.openxmlformats.org/officeDocument/2006/relationships/customXml" Target="../customXml/item2.xml"/><Relationship Id="rId5" Type="http://schemas.openxmlformats.org/officeDocument/2006/relationships/slide" Target="slides/slide3.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4.fntdata"/><Relationship Id="rId31" Type="http://schemas.openxmlformats.org/officeDocument/2006/relationships/customXml" Target="../customXml/item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4" y="1"/>
            <a:ext cx="4276255" cy="338143"/>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sz="quarter" idx="1"/>
          </p:nvPr>
        </p:nvSpPr>
        <p:spPr>
          <a:xfrm>
            <a:off x="5587733" y="1"/>
            <a:ext cx="4276254" cy="338143"/>
          </a:xfrm>
          <a:prstGeom prst="rect">
            <a:avLst/>
          </a:prstGeom>
        </p:spPr>
        <p:txBody>
          <a:bodyPr vert="horz" lIns="91440" tIns="45720" rIns="91440" bIns="45720" rtlCol="0"/>
          <a:lstStyle>
            <a:lvl1pPr algn="r">
              <a:defRPr sz="1200"/>
            </a:lvl1pPr>
          </a:lstStyle>
          <a:p>
            <a:r>
              <a:rPr lang="da-DK" smtClean="0"/>
              <a:t>28-09-2022</a:t>
            </a:r>
            <a:endParaRPr lang="da-DK"/>
          </a:p>
        </p:txBody>
      </p:sp>
      <p:sp>
        <p:nvSpPr>
          <p:cNvPr id="4" name="Pladsholder til sidefod 3"/>
          <p:cNvSpPr>
            <a:spLocks noGrp="1"/>
          </p:cNvSpPr>
          <p:nvPr>
            <p:ph type="ftr" sz="quarter" idx="2"/>
          </p:nvPr>
        </p:nvSpPr>
        <p:spPr>
          <a:xfrm>
            <a:off x="4" y="6397621"/>
            <a:ext cx="4276255" cy="338143"/>
          </a:xfrm>
          <a:prstGeom prst="rect">
            <a:avLst/>
          </a:prstGeom>
        </p:spPr>
        <p:txBody>
          <a:bodyPr vert="horz" lIns="91440" tIns="45720" rIns="91440" bIns="45720" rtlCol="0" anchor="b"/>
          <a:lstStyle>
            <a:lvl1pPr algn="l">
              <a:defRPr sz="1200"/>
            </a:lvl1pPr>
          </a:lstStyle>
          <a:p>
            <a:endParaRPr lang="da-DK"/>
          </a:p>
        </p:txBody>
      </p:sp>
      <p:sp>
        <p:nvSpPr>
          <p:cNvPr id="5" name="Pladsholder til slidenummer 4"/>
          <p:cNvSpPr>
            <a:spLocks noGrp="1"/>
          </p:cNvSpPr>
          <p:nvPr>
            <p:ph type="sldNum" sz="quarter" idx="3"/>
          </p:nvPr>
        </p:nvSpPr>
        <p:spPr>
          <a:xfrm>
            <a:off x="5587733" y="6397621"/>
            <a:ext cx="4276254" cy="338143"/>
          </a:xfrm>
          <a:prstGeom prst="rect">
            <a:avLst/>
          </a:prstGeom>
        </p:spPr>
        <p:txBody>
          <a:bodyPr vert="horz" lIns="91440" tIns="45720" rIns="91440" bIns="45720" rtlCol="0" anchor="b"/>
          <a:lstStyle>
            <a:lvl1pPr algn="r">
              <a:defRPr sz="1200"/>
            </a:lvl1pPr>
          </a:lstStyle>
          <a:p>
            <a:fld id="{B720CCBC-6873-4A72-97CA-3BFD5C2164A0}" type="slidenum">
              <a:rPr lang="da-DK" smtClean="0"/>
              <a:t>‹nr.›</a:t>
            </a:fld>
            <a:endParaRPr lang="da-DK"/>
          </a:p>
        </p:txBody>
      </p:sp>
    </p:spTree>
    <p:extLst>
      <p:ext uri="{BB962C8B-B14F-4D97-AF65-F5344CB8AC3E}">
        <p14:creationId xmlns:p14="http://schemas.microsoft.com/office/powerpoint/2010/main" val="42807158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4" y="0"/>
            <a:ext cx="4275403" cy="337958"/>
          </a:xfrm>
          <a:prstGeom prst="rect">
            <a:avLst/>
          </a:prstGeom>
        </p:spPr>
        <p:txBody>
          <a:bodyPr vert="horz" lIns="91440" tIns="45720" rIns="91440" bIns="45720" rtlCol="0"/>
          <a:lstStyle>
            <a:lvl1pPr algn="l">
              <a:defRPr sz="1200">
                <a:latin typeface="Fighter" panose="00000500000000000000" pitchFamily="50" charset="0"/>
              </a:defRPr>
            </a:lvl1pPr>
          </a:lstStyle>
          <a:p>
            <a:endParaRPr lang="da-DK" dirty="0"/>
          </a:p>
        </p:txBody>
      </p:sp>
      <p:sp>
        <p:nvSpPr>
          <p:cNvPr id="3" name="Pladsholder til dato 2"/>
          <p:cNvSpPr>
            <a:spLocks noGrp="1"/>
          </p:cNvSpPr>
          <p:nvPr>
            <p:ph type="dt" idx="1"/>
          </p:nvPr>
        </p:nvSpPr>
        <p:spPr>
          <a:xfrm>
            <a:off x="5588630" y="0"/>
            <a:ext cx="4275403" cy="337958"/>
          </a:xfrm>
          <a:prstGeom prst="rect">
            <a:avLst/>
          </a:prstGeom>
        </p:spPr>
        <p:txBody>
          <a:bodyPr vert="horz" lIns="91440" tIns="45720" rIns="91440" bIns="45720" rtlCol="0"/>
          <a:lstStyle>
            <a:lvl1pPr algn="r">
              <a:defRPr sz="1200">
                <a:latin typeface="Fighter" panose="00000500000000000000" pitchFamily="50" charset="0"/>
              </a:defRPr>
            </a:lvl1pPr>
          </a:lstStyle>
          <a:p>
            <a:r>
              <a:rPr lang="da-DK" smtClean="0"/>
              <a:t>28-09-2022</a:t>
            </a:r>
            <a:endParaRPr lang="da-DK" dirty="0"/>
          </a:p>
        </p:txBody>
      </p:sp>
      <p:sp>
        <p:nvSpPr>
          <p:cNvPr id="4" name="Pladsholder til slidebillede 3"/>
          <p:cNvSpPr>
            <a:spLocks noGrp="1" noRot="1" noChangeAspect="1"/>
          </p:cNvSpPr>
          <p:nvPr>
            <p:ph type="sldImg" idx="2"/>
          </p:nvPr>
        </p:nvSpPr>
        <p:spPr>
          <a:xfrm>
            <a:off x="2913063" y="841375"/>
            <a:ext cx="4040187" cy="22733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986632" y="3241588"/>
            <a:ext cx="7893050" cy="2652207"/>
          </a:xfrm>
          <a:prstGeom prst="rect">
            <a:avLst/>
          </a:prstGeom>
        </p:spPr>
        <p:txBody>
          <a:bodyPr vert="horz" lIns="91440" tIns="45720" rIns="91440" bIns="45720" rtlCol="0"/>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6" name="Pladsholder til sidefod 5"/>
          <p:cNvSpPr>
            <a:spLocks noGrp="1"/>
          </p:cNvSpPr>
          <p:nvPr>
            <p:ph type="ftr" sz="quarter" idx="4"/>
          </p:nvPr>
        </p:nvSpPr>
        <p:spPr>
          <a:xfrm>
            <a:off x="4" y="6397807"/>
            <a:ext cx="4275403" cy="337957"/>
          </a:xfrm>
          <a:prstGeom prst="rect">
            <a:avLst/>
          </a:prstGeom>
        </p:spPr>
        <p:txBody>
          <a:bodyPr vert="horz" lIns="91440" tIns="45720" rIns="91440" bIns="45720" rtlCol="0" anchor="b"/>
          <a:lstStyle>
            <a:lvl1pPr algn="l">
              <a:defRPr sz="1200">
                <a:latin typeface="Fighter" panose="00000500000000000000" pitchFamily="50" charset="0"/>
              </a:defRPr>
            </a:lvl1pPr>
          </a:lstStyle>
          <a:p>
            <a:endParaRPr lang="da-DK" dirty="0"/>
          </a:p>
        </p:txBody>
      </p:sp>
      <p:sp>
        <p:nvSpPr>
          <p:cNvPr id="7" name="Pladsholder til slidenummer 6"/>
          <p:cNvSpPr>
            <a:spLocks noGrp="1"/>
          </p:cNvSpPr>
          <p:nvPr>
            <p:ph type="sldNum" sz="quarter" idx="5"/>
          </p:nvPr>
        </p:nvSpPr>
        <p:spPr>
          <a:xfrm>
            <a:off x="5588630" y="6397807"/>
            <a:ext cx="4275403" cy="337957"/>
          </a:xfrm>
          <a:prstGeom prst="rect">
            <a:avLst/>
          </a:prstGeom>
        </p:spPr>
        <p:txBody>
          <a:bodyPr vert="horz" lIns="91440" tIns="45720" rIns="91440" bIns="45720" rtlCol="0" anchor="b"/>
          <a:lstStyle>
            <a:lvl1pPr algn="r">
              <a:defRPr sz="1200">
                <a:latin typeface="Fighter" panose="00000500000000000000" pitchFamily="50" charset="0"/>
              </a:defRPr>
            </a:lvl1pPr>
          </a:lstStyle>
          <a:p>
            <a:fld id="{6B7EE48D-0010-914E-B2E8-612C99007E8C}" type="slidenum">
              <a:rPr lang="da-DK" smtClean="0"/>
              <a:pPr/>
              <a:t>‹nr.›</a:t>
            </a:fld>
            <a:endParaRPr lang="da-DK" dirty="0"/>
          </a:p>
        </p:txBody>
      </p:sp>
    </p:spTree>
    <p:extLst>
      <p:ext uri="{BB962C8B-B14F-4D97-AF65-F5344CB8AC3E}">
        <p14:creationId xmlns:p14="http://schemas.microsoft.com/office/powerpoint/2010/main" val="3292340131"/>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Fighter" panose="00000500000000000000" pitchFamily="50" charset="0"/>
        <a:ea typeface="+mn-ea"/>
        <a:cs typeface="+mn-cs"/>
      </a:defRPr>
    </a:lvl1pPr>
    <a:lvl2pPr marL="457200" algn="l" defTabSz="914400" rtl="0" eaLnBrk="1" latinLnBrk="0" hangingPunct="1">
      <a:defRPr sz="1200" kern="1200">
        <a:solidFill>
          <a:schemeClr val="tx1"/>
        </a:solidFill>
        <a:latin typeface="Fighter" panose="00000500000000000000" pitchFamily="50" charset="0"/>
        <a:ea typeface="+mn-ea"/>
        <a:cs typeface="+mn-cs"/>
      </a:defRPr>
    </a:lvl2pPr>
    <a:lvl3pPr marL="914400" algn="l" defTabSz="914400" rtl="0" eaLnBrk="1" latinLnBrk="0" hangingPunct="1">
      <a:defRPr sz="1200" kern="1200">
        <a:solidFill>
          <a:schemeClr val="tx1"/>
        </a:solidFill>
        <a:latin typeface="Fighter" panose="00000500000000000000" pitchFamily="50" charset="0"/>
        <a:ea typeface="+mn-ea"/>
        <a:cs typeface="+mn-cs"/>
      </a:defRPr>
    </a:lvl3pPr>
    <a:lvl4pPr marL="1371600" algn="l" defTabSz="914400" rtl="0" eaLnBrk="1" latinLnBrk="0" hangingPunct="1">
      <a:defRPr sz="1200" kern="1200">
        <a:solidFill>
          <a:schemeClr val="tx1"/>
        </a:solidFill>
        <a:latin typeface="Fighter" panose="00000500000000000000" pitchFamily="50" charset="0"/>
        <a:ea typeface="+mn-ea"/>
        <a:cs typeface="+mn-cs"/>
      </a:defRPr>
    </a:lvl4pPr>
    <a:lvl5pPr marL="1828800" algn="l" defTabSz="914400" rtl="0" eaLnBrk="1" latinLnBrk="0" hangingPunct="1">
      <a:defRPr sz="1200" kern="1200">
        <a:solidFill>
          <a:schemeClr val="tx1"/>
        </a:solidFill>
        <a:latin typeface="Fighter" panose="000005000000000000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5" name="Pladsholder til slidenummer 4"/>
          <p:cNvSpPr>
            <a:spLocks noGrp="1"/>
          </p:cNvSpPr>
          <p:nvPr>
            <p:ph type="sldNum" sz="quarter" idx="11"/>
          </p:nvPr>
        </p:nvSpPr>
        <p:spPr/>
        <p:txBody>
          <a:bodyPr/>
          <a:lstStyle/>
          <a:p>
            <a:fld id="{6B7EE48D-0010-914E-B2E8-612C99007E8C}" type="slidenum">
              <a:rPr lang="da-DK" smtClean="0"/>
              <a:pPr/>
              <a:t>1</a:t>
            </a:fld>
            <a:endParaRPr lang="da-DK" dirty="0"/>
          </a:p>
        </p:txBody>
      </p:sp>
      <p:sp>
        <p:nvSpPr>
          <p:cNvPr id="4" name="Pladsholder til dato 3"/>
          <p:cNvSpPr>
            <a:spLocks noGrp="1"/>
          </p:cNvSpPr>
          <p:nvPr>
            <p:ph type="dt" idx="12"/>
          </p:nvPr>
        </p:nvSpPr>
        <p:spPr/>
        <p:txBody>
          <a:bodyPr/>
          <a:lstStyle/>
          <a:p>
            <a:r>
              <a:rPr lang="da-DK" smtClean="0"/>
              <a:t>28-09-2022</a:t>
            </a:r>
            <a:endParaRPr lang="da-DK" dirty="0"/>
          </a:p>
        </p:txBody>
      </p:sp>
    </p:spTree>
    <p:extLst>
      <p:ext uri="{BB962C8B-B14F-4D97-AF65-F5344CB8AC3E}">
        <p14:creationId xmlns:p14="http://schemas.microsoft.com/office/powerpoint/2010/main" val="17647277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5" name="Pladsholder til slidenummer 4"/>
          <p:cNvSpPr>
            <a:spLocks noGrp="1"/>
          </p:cNvSpPr>
          <p:nvPr>
            <p:ph type="sldNum" sz="quarter" idx="11"/>
          </p:nvPr>
        </p:nvSpPr>
        <p:spPr/>
        <p:txBody>
          <a:bodyPr/>
          <a:lstStyle/>
          <a:p>
            <a:fld id="{6B7EE48D-0010-914E-B2E8-612C99007E8C}" type="slidenum">
              <a:rPr lang="da-DK" smtClean="0"/>
              <a:pPr/>
              <a:t>10</a:t>
            </a:fld>
            <a:endParaRPr lang="da-DK" dirty="0"/>
          </a:p>
        </p:txBody>
      </p:sp>
      <p:sp>
        <p:nvSpPr>
          <p:cNvPr id="4" name="Pladsholder til dato 3"/>
          <p:cNvSpPr>
            <a:spLocks noGrp="1"/>
          </p:cNvSpPr>
          <p:nvPr>
            <p:ph type="dt" idx="12"/>
          </p:nvPr>
        </p:nvSpPr>
        <p:spPr/>
        <p:txBody>
          <a:bodyPr/>
          <a:lstStyle/>
          <a:p>
            <a:r>
              <a:rPr lang="da-DK" smtClean="0"/>
              <a:t>28-09-2022</a:t>
            </a:r>
            <a:endParaRPr lang="da-DK" dirty="0"/>
          </a:p>
        </p:txBody>
      </p:sp>
    </p:spTree>
    <p:extLst>
      <p:ext uri="{BB962C8B-B14F-4D97-AF65-F5344CB8AC3E}">
        <p14:creationId xmlns:p14="http://schemas.microsoft.com/office/powerpoint/2010/main" val="3829771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11</a:t>
            </a:fld>
            <a:endParaRPr lang="da-DK" dirty="0"/>
          </a:p>
        </p:txBody>
      </p:sp>
      <p:sp>
        <p:nvSpPr>
          <p:cNvPr id="4" name="Pladsholder til dato 3"/>
          <p:cNvSpPr>
            <a:spLocks noGrp="1"/>
          </p:cNvSpPr>
          <p:nvPr>
            <p:ph type="dt" idx="12"/>
          </p:nvPr>
        </p:nvSpPr>
        <p:spPr/>
        <p:txBody>
          <a:bodyPr/>
          <a:lstStyle/>
          <a:p>
            <a:r>
              <a:rPr lang="da-DK" smtClean="0"/>
              <a:t>28-09-2022</a:t>
            </a:r>
            <a:endParaRPr lang="da-DK" dirty="0"/>
          </a:p>
        </p:txBody>
      </p:sp>
    </p:spTree>
    <p:extLst>
      <p:ext uri="{BB962C8B-B14F-4D97-AF65-F5344CB8AC3E}">
        <p14:creationId xmlns:p14="http://schemas.microsoft.com/office/powerpoint/2010/main" val="20922662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smtClean="0"/>
              <a:t>Der findes</a:t>
            </a:r>
            <a:r>
              <a:rPr lang="da-DK" baseline="0" dirty="0" smtClean="0"/>
              <a:t> mange mærker og masser af væsker af forskellige smage.</a:t>
            </a:r>
            <a:endParaRPr lang="da-DK" dirty="0"/>
          </a:p>
        </p:txBody>
      </p:sp>
      <p:sp>
        <p:nvSpPr>
          <p:cNvPr id="4" name="Pladsholder til dato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t>24-08-2022</a:t>
            </a:r>
            <a:endParaRPr kumimoji="0" lang="da-DK" sz="1200" b="0" i="0" u="none" strike="noStrike" kern="1200" cap="none" spc="0" normalizeH="0" baseline="0" noProof="0" dirty="0">
              <a:ln>
                <a:noFill/>
              </a:ln>
              <a:solidFill>
                <a:prstClr val="black"/>
              </a:solidFill>
              <a:effectLst/>
              <a:uLnTx/>
              <a:uFillTx/>
              <a:latin typeface="Fighter" panose="00000500000000000000" pitchFamily="50" charset="0"/>
              <a:ea typeface="+mn-ea"/>
              <a:cs typeface="+mn-cs"/>
            </a:endParaRPr>
          </a:p>
        </p:txBody>
      </p:sp>
      <p:sp>
        <p:nvSpPr>
          <p:cNvPr id="5" name="Pladsholder til slidenummer 4"/>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7EE48D-0010-914E-B2E8-612C99007E8C}" type="slidenum">
              <a:rPr kumimoji="0" lang="da-DK" sz="1200" b="0" i="0" u="none" strike="noStrike" kern="1200" cap="none" spc="0" normalizeH="0" baseline="0" noProof="0" smtClean="0">
                <a:ln>
                  <a:noFill/>
                </a:ln>
                <a:solidFill>
                  <a:prstClr val="black"/>
                </a:solidFill>
                <a:effectLst/>
                <a:uLnTx/>
                <a:uFillTx/>
                <a:latin typeface="Fighter" panose="00000500000000000000"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a-DK" sz="1200" b="0" i="0" u="none" strike="noStrike" kern="1200" cap="none" spc="0" normalizeH="0" baseline="0" noProof="0" dirty="0">
              <a:ln>
                <a:noFill/>
              </a:ln>
              <a:solidFill>
                <a:prstClr val="black"/>
              </a:solidFill>
              <a:effectLst/>
              <a:uLnTx/>
              <a:uFillTx/>
              <a:latin typeface="Fighter" panose="00000500000000000000" pitchFamily="50" charset="0"/>
              <a:ea typeface="+mn-ea"/>
              <a:cs typeface="+mn-cs"/>
            </a:endParaRPr>
          </a:p>
        </p:txBody>
      </p:sp>
    </p:spTree>
    <p:extLst>
      <p:ext uri="{BB962C8B-B14F-4D97-AF65-F5344CB8AC3E}">
        <p14:creationId xmlns:p14="http://schemas.microsoft.com/office/powerpoint/2010/main" val="1943160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68">
              <a:defRPr/>
            </a:pPr>
            <a:r>
              <a:rPr lang="da-DK" sz="1200" dirty="0" smtClean="0"/>
              <a:t>Sikkerhedsstyrelsen lukker profiler der sælger</a:t>
            </a:r>
            <a:r>
              <a:rPr lang="da-DK" sz="1200" baseline="0" dirty="0" smtClean="0"/>
              <a:t> ulovlige produkter. Og SUM har nedsat en Kontrol </a:t>
            </a:r>
            <a:r>
              <a:rPr lang="da-DK" sz="1200" baseline="0" dirty="0" err="1" smtClean="0"/>
              <a:t>Task</a:t>
            </a:r>
            <a:r>
              <a:rPr lang="da-DK" sz="1200" baseline="0" dirty="0" smtClean="0"/>
              <a:t> force, der skal sikre bedre kontrol</a:t>
            </a:r>
          </a:p>
          <a:p>
            <a:pPr defTabSz="914168">
              <a:defRPr/>
            </a:pPr>
            <a:endParaRPr lang="da-DK" sz="1200" baseline="0" dirty="0" smtClean="0"/>
          </a:p>
          <a:p>
            <a:pPr defTabSz="914168">
              <a:defRPr/>
            </a:pPr>
            <a:r>
              <a:rPr lang="da-DK" sz="1200" baseline="0" dirty="0" smtClean="0"/>
              <a:t>Kilde: https://sum.dk/nyheder/2022/september/indsats-mod-%E2%80%9Dpuff-bars%E2%80%9D-ny-tvaerministeriel-task-force-skal-styrke-kontrollen-med-tobaks-og-nikotinmarkedet </a:t>
            </a:r>
            <a:endParaRPr lang="da-DK" sz="1200"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3</a:t>
            </a:fld>
            <a:endParaRPr lang="da-DK" dirty="0"/>
          </a:p>
        </p:txBody>
      </p:sp>
      <p:sp>
        <p:nvSpPr>
          <p:cNvPr id="5" name="Pladsholder til dato 4"/>
          <p:cNvSpPr>
            <a:spLocks noGrp="1"/>
          </p:cNvSpPr>
          <p:nvPr>
            <p:ph type="dt" idx="11"/>
          </p:nvPr>
        </p:nvSpPr>
        <p:spPr/>
        <p:txBody>
          <a:bodyPr/>
          <a:lstStyle/>
          <a:p>
            <a:r>
              <a:rPr lang="da-DK" smtClean="0"/>
              <a:t>24-08-2022</a:t>
            </a:r>
            <a:endParaRPr lang="da-DK" dirty="0"/>
          </a:p>
        </p:txBody>
      </p:sp>
    </p:spTree>
    <p:extLst>
      <p:ext uri="{BB962C8B-B14F-4D97-AF65-F5344CB8AC3E}">
        <p14:creationId xmlns:p14="http://schemas.microsoft.com/office/powerpoint/2010/main" val="3682095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68">
              <a:defRPr/>
            </a:pP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4</a:t>
            </a:fld>
            <a:endParaRPr lang="da-DK" dirty="0"/>
          </a:p>
        </p:txBody>
      </p:sp>
      <p:sp>
        <p:nvSpPr>
          <p:cNvPr id="4" name="Pladsholder til dato 3"/>
          <p:cNvSpPr>
            <a:spLocks noGrp="1"/>
          </p:cNvSpPr>
          <p:nvPr>
            <p:ph type="dt" idx="12"/>
          </p:nvPr>
        </p:nvSpPr>
        <p:spPr/>
        <p:txBody>
          <a:bodyPr/>
          <a:lstStyle/>
          <a:p>
            <a:r>
              <a:rPr lang="da-DK" smtClean="0"/>
              <a:t>28-09-2022</a:t>
            </a:r>
            <a:endParaRPr lang="da-DK" dirty="0"/>
          </a:p>
        </p:txBody>
      </p:sp>
    </p:spTree>
    <p:extLst>
      <p:ext uri="{BB962C8B-B14F-4D97-AF65-F5344CB8AC3E}">
        <p14:creationId xmlns:p14="http://schemas.microsoft.com/office/powerpoint/2010/main" val="8304577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68">
              <a:defRPr/>
            </a:pPr>
            <a:r>
              <a:rPr lang="da-DK" dirty="0" smtClean="0"/>
              <a:t>Charlotta Pisinger har i 2017</a:t>
            </a:r>
            <a:r>
              <a:rPr lang="da-DK" baseline="0" dirty="0" smtClean="0"/>
              <a:t> undersøgt baggrunden for en række studier vedr. sundhedskonsekvenser ved e-</a:t>
            </a:r>
            <a:r>
              <a:rPr lang="da-DK" baseline="0" dirty="0" err="1" smtClean="0"/>
              <a:t>cig</a:t>
            </a:r>
            <a:r>
              <a:rPr lang="da-DK" baseline="0" dirty="0" smtClean="0"/>
              <a:t>, og hun fandt at </a:t>
            </a:r>
            <a:r>
              <a:rPr lang="da-DK" dirty="0" smtClean="0">
                <a:solidFill>
                  <a:srgbClr val="000000"/>
                </a:solidFill>
              </a:rPr>
              <a:t>34 % af studier om e-</a:t>
            </a:r>
            <a:r>
              <a:rPr lang="da-DK" dirty="0" err="1" smtClean="0">
                <a:solidFill>
                  <a:srgbClr val="000000"/>
                </a:solidFill>
              </a:rPr>
              <a:t>cig</a:t>
            </a:r>
            <a:r>
              <a:rPr lang="da-DK" dirty="0" smtClean="0">
                <a:solidFill>
                  <a:srgbClr val="000000"/>
                </a:solidFill>
              </a:rPr>
              <a:t> har interessekonflikt, dvs. de er støttet af industrien</a:t>
            </a:r>
            <a:r>
              <a:rPr lang="da-DK" baseline="0" dirty="0" smtClean="0">
                <a:solidFill>
                  <a:srgbClr val="000000"/>
                </a:solidFill>
              </a:rPr>
              <a:t> på den ene eller anden måde.</a:t>
            </a:r>
            <a:endParaRPr lang="da-DK" dirty="0" smtClean="0"/>
          </a:p>
          <a:p>
            <a:pPr defTabSz="914168">
              <a:defRPr/>
            </a:pPr>
            <a:r>
              <a:rPr lang="da-DK" dirty="0" smtClean="0"/>
              <a:t>Studier med interessekonflikt fandt oftest ingen/få skadelige stoffer</a:t>
            </a:r>
          </a:p>
          <a:p>
            <a:pPr defTabSz="914168">
              <a:defRPr/>
            </a:pPr>
            <a:r>
              <a:rPr lang="da-DK" dirty="0" smtClean="0"/>
              <a:t>I studier uden interessekonflikt fandtes skadelige stoffer i 8 ud af 10 studier</a:t>
            </a:r>
          </a:p>
          <a:p>
            <a:endParaRPr lang="da-DK" dirty="0" smtClean="0"/>
          </a:p>
          <a:p>
            <a:pPr defTabSz="914168">
              <a:defRPr/>
            </a:pPr>
            <a:endParaRPr lang="da-DK" dirty="0" smtClean="0"/>
          </a:p>
          <a:p>
            <a:pPr defTabSz="914168">
              <a:defRPr/>
            </a:pPr>
            <a:endParaRPr lang="da-DK" dirty="0" smtClean="0"/>
          </a:p>
          <a:p>
            <a:pPr defTabSz="914168">
              <a:defRPr/>
            </a:pPr>
            <a:r>
              <a:rPr lang="da-DK" dirty="0" smtClean="0"/>
              <a:t>Der </a:t>
            </a:r>
            <a:r>
              <a:rPr lang="da-DK" dirty="0"/>
              <a:t>er ikke nok videnskabelige undersøgelser til, at man kan sige noget præcist om sygdomsrisikoen ved at ryge </a:t>
            </a:r>
            <a:r>
              <a:rPr lang="da-DK" dirty="0" smtClean="0"/>
              <a:t>e-cigaretter. </a:t>
            </a:r>
            <a:r>
              <a:rPr lang="da-DK" dirty="0"/>
              <a:t>Nogle undersøgelser tyder på, at e-cigaretter kan være skadelige for lungerne og hjerte-karsystemet. WHO konkluderer, at selvom man endnu ikke kan estimere niveauet af helbredsskader, er der ikke tvivl om, at e-cigaretter er skadelige.</a:t>
            </a:r>
            <a:endParaRPr lang="da-DK" b="1" dirty="0"/>
          </a:p>
          <a:p>
            <a:endParaRPr lang="da-DK" dirty="0"/>
          </a:p>
          <a:p>
            <a:r>
              <a:rPr lang="da-DK" dirty="0"/>
              <a:t>Nikotinvæske er stærkt giftigt (blot en teskefuld er dødeligt for et </a:t>
            </a:r>
            <a:r>
              <a:rPr lang="da-DK" dirty="0" err="1"/>
              <a:t>et-årigt</a:t>
            </a:r>
            <a:r>
              <a:rPr lang="da-DK" dirty="0"/>
              <a:t> barn).</a:t>
            </a:r>
          </a:p>
          <a:p>
            <a:r>
              <a:rPr lang="da-DK" dirty="0"/>
              <a:t>Selvom e-væsken er beregnet til dampning, så er der risiko for, at produktet alligevel kommer på huden eller i munden.</a:t>
            </a:r>
          </a:p>
          <a:p>
            <a:endParaRPr lang="da-DK" dirty="0"/>
          </a:p>
          <a:p>
            <a:endParaRPr lang="da-DK" dirty="0"/>
          </a:p>
        </p:txBody>
      </p:sp>
      <p:sp>
        <p:nvSpPr>
          <p:cNvPr id="4" name="Pladsholder til dato 3"/>
          <p:cNvSpPr>
            <a:spLocks noGrp="1"/>
          </p:cNvSpPr>
          <p:nvPr>
            <p:ph type="dt" idx="10"/>
          </p:nvPr>
        </p:nvSpPr>
        <p:spPr/>
        <p:txBody>
          <a:bodyPr/>
          <a:lstStyle/>
          <a:p>
            <a:r>
              <a:rPr lang="da-DK" smtClean="0"/>
              <a:t>24-08-2022</a:t>
            </a:r>
            <a:endParaRPr lang="da-DK" dirty="0"/>
          </a:p>
        </p:txBody>
      </p:sp>
      <p:sp>
        <p:nvSpPr>
          <p:cNvPr id="5" name="Pladsholder til slidenummer 4"/>
          <p:cNvSpPr>
            <a:spLocks noGrp="1"/>
          </p:cNvSpPr>
          <p:nvPr>
            <p:ph type="sldNum" sz="quarter" idx="11"/>
          </p:nvPr>
        </p:nvSpPr>
        <p:spPr/>
        <p:txBody>
          <a:bodyPr/>
          <a:lstStyle/>
          <a:p>
            <a:fld id="{6B7EE48D-0010-914E-B2E8-612C99007E8C}" type="slidenum">
              <a:rPr lang="da-DK" smtClean="0"/>
              <a:pPr/>
              <a:t>5</a:t>
            </a:fld>
            <a:endParaRPr lang="da-DK" dirty="0"/>
          </a:p>
        </p:txBody>
      </p:sp>
    </p:spTree>
    <p:extLst>
      <p:ext uri="{BB962C8B-B14F-4D97-AF65-F5344CB8AC3E}">
        <p14:creationId xmlns:p14="http://schemas.microsoft.com/office/powerpoint/2010/main" val="4000944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a-DK" b="1"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6</a:t>
            </a:fld>
            <a:endParaRPr lang="da-DK" dirty="0"/>
          </a:p>
        </p:txBody>
      </p:sp>
    </p:spTree>
    <p:extLst>
      <p:ext uri="{BB962C8B-B14F-4D97-AF65-F5344CB8AC3E}">
        <p14:creationId xmlns:p14="http://schemas.microsoft.com/office/powerpoint/2010/main" val="399035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defTabSz="914168">
              <a:defRPr/>
            </a:pPr>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7</a:t>
            </a:fld>
            <a:endParaRPr lang="da-DK" dirty="0"/>
          </a:p>
        </p:txBody>
      </p:sp>
      <p:sp>
        <p:nvSpPr>
          <p:cNvPr id="5" name="Pladsholder til dato 4"/>
          <p:cNvSpPr>
            <a:spLocks noGrp="1"/>
          </p:cNvSpPr>
          <p:nvPr>
            <p:ph type="dt" idx="11"/>
          </p:nvPr>
        </p:nvSpPr>
        <p:spPr/>
        <p:txBody>
          <a:bodyPr/>
          <a:lstStyle/>
          <a:p>
            <a:r>
              <a:rPr lang="da-DK" smtClean="0"/>
              <a:t>24-08-2022</a:t>
            </a:r>
            <a:endParaRPr lang="da-DK" dirty="0"/>
          </a:p>
        </p:txBody>
      </p:sp>
    </p:spTree>
    <p:extLst>
      <p:ext uri="{BB962C8B-B14F-4D97-AF65-F5344CB8AC3E}">
        <p14:creationId xmlns:p14="http://schemas.microsoft.com/office/powerpoint/2010/main" val="1340891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10"/>
          </p:nvPr>
        </p:nvSpPr>
        <p:spPr/>
        <p:txBody>
          <a:bodyPr/>
          <a:lstStyle/>
          <a:p>
            <a:fld id="{6B7EE48D-0010-914E-B2E8-612C99007E8C}" type="slidenum">
              <a:rPr lang="da-DK" smtClean="0"/>
              <a:pPr/>
              <a:t>8</a:t>
            </a:fld>
            <a:endParaRPr lang="da-DK" dirty="0"/>
          </a:p>
        </p:txBody>
      </p:sp>
      <p:sp>
        <p:nvSpPr>
          <p:cNvPr id="5" name="Pladsholder til dato 4"/>
          <p:cNvSpPr>
            <a:spLocks noGrp="1"/>
          </p:cNvSpPr>
          <p:nvPr>
            <p:ph type="dt" idx="11"/>
          </p:nvPr>
        </p:nvSpPr>
        <p:spPr/>
        <p:txBody>
          <a:bodyPr/>
          <a:lstStyle/>
          <a:p>
            <a:r>
              <a:rPr lang="da-DK" smtClean="0"/>
              <a:t>28-09-2022</a:t>
            </a:r>
            <a:endParaRPr lang="da-DK" dirty="0"/>
          </a:p>
        </p:txBody>
      </p:sp>
    </p:spTree>
    <p:extLst>
      <p:ext uri="{BB962C8B-B14F-4D97-AF65-F5344CB8AC3E}">
        <p14:creationId xmlns:p14="http://schemas.microsoft.com/office/powerpoint/2010/main" val="7477282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a:p>
        </p:txBody>
      </p:sp>
      <p:sp>
        <p:nvSpPr>
          <p:cNvPr id="5" name="Pladsholder til slidenummer 4"/>
          <p:cNvSpPr>
            <a:spLocks noGrp="1"/>
          </p:cNvSpPr>
          <p:nvPr>
            <p:ph type="sldNum" sz="quarter" idx="11"/>
          </p:nvPr>
        </p:nvSpPr>
        <p:spPr/>
        <p:txBody>
          <a:bodyPr/>
          <a:lstStyle/>
          <a:p>
            <a:fld id="{6B7EE48D-0010-914E-B2E8-612C99007E8C}" type="slidenum">
              <a:rPr lang="da-DK" smtClean="0"/>
              <a:pPr/>
              <a:t>9</a:t>
            </a:fld>
            <a:endParaRPr lang="da-DK" dirty="0"/>
          </a:p>
        </p:txBody>
      </p:sp>
      <p:sp>
        <p:nvSpPr>
          <p:cNvPr id="4" name="Pladsholder til dato 3"/>
          <p:cNvSpPr>
            <a:spLocks noGrp="1"/>
          </p:cNvSpPr>
          <p:nvPr>
            <p:ph type="dt" idx="12"/>
          </p:nvPr>
        </p:nvSpPr>
        <p:spPr/>
        <p:txBody>
          <a:bodyPr/>
          <a:lstStyle/>
          <a:p>
            <a:r>
              <a:rPr lang="da-DK" smtClean="0"/>
              <a:t>28-09-2022</a:t>
            </a:r>
            <a:endParaRPr lang="da-DK" dirty="0"/>
          </a:p>
        </p:txBody>
      </p:sp>
    </p:spTree>
    <p:extLst>
      <p:ext uri="{BB962C8B-B14F-4D97-AF65-F5344CB8AC3E}">
        <p14:creationId xmlns:p14="http://schemas.microsoft.com/office/powerpoint/2010/main" val="326489465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4.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5.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 Id="rId5" Type="http://schemas.openxmlformats.org/officeDocument/2006/relationships/image" Target="../media/image3.png"/><Relationship Id="rId4" Type="http://schemas.openxmlformats.org/officeDocument/2006/relationships/image" Target="../media/image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 Id="rId5" Type="http://schemas.openxmlformats.org/officeDocument/2006/relationships/image" Target="../media/image7.png"/><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solidFill>
          <a:schemeClr val="tx1">
            <a:lumMod val="75000"/>
          </a:schemeClr>
        </a:solidFill>
        <a:effectLst/>
      </p:bgPr>
    </p:bg>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smtClean="0"/>
              <a:t>Klik for at redigere i master</a:t>
            </a:r>
            <a:endParaRPr lang="da-DK" dirty="0"/>
          </a:p>
        </p:txBody>
      </p:sp>
      <p:pic>
        <p:nvPicPr>
          <p:cNvPr id="23" name="Billede 22" descr="Et billede, der indeholder tegning&#10;&#10;Automatisk genereret beskrivelse">
            <a:extLst>
              <a:ext uri="{FF2B5EF4-FFF2-40B4-BE49-F238E27FC236}">
                <a16:creationId xmlns:a16="http://schemas.microsoft.com/office/drawing/2014/main" id="{D5CE467B-8DD1-5542-A4C9-9B5943996ABB}"/>
              </a:ext>
            </a:extLst>
          </p:cNvPr>
          <p:cNvPicPr>
            <a:picLocks noChangeAspect="1"/>
          </p:cNvPicPr>
          <p:nvPr userDrawn="1"/>
        </p:nvPicPr>
        <p:blipFill>
          <a:blip r:embed="rId4"/>
          <a:stretch>
            <a:fillRect/>
          </a:stretch>
        </p:blipFill>
        <p:spPr>
          <a:xfrm>
            <a:off x="11245851" y="6290176"/>
            <a:ext cx="494729" cy="280800"/>
          </a:xfrm>
          <a:prstGeom prst="rect">
            <a:avLst/>
          </a:prstGeom>
        </p:spPr>
      </p:pic>
      <p:pic>
        <p:nvPicPr>
          <p:cNvPr id="17" name="Billede 16" descr="Et billede, der indeholder tekst&#10;&#10;Automatisk genereret beskrivelse">
            <a:extLst>
              <a:ext uri="{FF2B5EF4-FFF2-40B4-BE49-F238E27FC236}">
                <a16:creationId xmlns:a16="http://schemas.microsoft.com/office/drawing/2014/main" id="{CBA178D9-8FAB-2C49-8833-E4F077706FD5}"/>
              </a:ext>
            </a:extLst>
          </p:cNvPr>
          <p:cNvPicPr>
            <a:picLocks noChangeAspect="1"/>
          </p:cNvPicPr>
          <p:nvPr userDrawn="1"/>
        </p:nvPicPr>
        <p:blipFill rotWithShape="1">
          <a:blip r:embed="rId5"/>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808C2010-5DF7-2745-B558-BFFCA48FDFB3}"/>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9" name="AutoShape 4">
            <a:extLst>
              <a:ext uri="{FF2B5EF4-FFF2-40B4-BE49-F238E27FC236}">
                <a16:creationId xmlns:a16="http://schemas.microsoft.com/office/drawing/2014/main" id="{745DD6C0-20D9-4C44-8F8A-363BE05759E8}"/>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8" name="Billede 7" descr="Et billede, der indeholder tegning, ur&#10;&#10;Automatisk genereret beskrivelse">
            <a:extLst>
              <a:ext uri="{FF2B5EF4-FFF2-40B4-BE49-F238E27FC236}">
                <a16:creationId xmlns:a16="http://schemas.microsoft.com/office/drawing/2014/main" id="{9235CCBB-B735-6049-BA83-12A7953A8286}"/>
              </a:ext>
            </a:extLst>
          </p:cNvPr>
          <p:cNvPicPr>
            <a:picLocks noChangeAspect="1"/>
          </p:cNvPicPr>
          <p:nvPr userDrawn="1"/>
        </p:nvPicPr>
        <p:blipFill>
          <a:blip r:embed="rId6"/>
          <a:stretch>
            <a:fillRect/>
          </a:stretch>
        </p:blipFill>
        <p:spPr>
          <a:xfrm>
            <a:off x="377825" y="6206244"/>
            <a:ext cx="2768601" cy="419315"/>
          </a:xfrm>
          <a:prstGeom prst="rect">
            <a:avLst/>
          </a:prstGeom>
        </p:spPr>
      </p:pic>
    </p:spTree>
    <p:extLst>
      <p:ext uri="{BB962C8B-B14F-4D97-AF65-F5344CB8AC3E}">
        <p14:creationId xmlns:p14="http://schemas.microsoft.com/office/powerpoint/2010/main" val="17034288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smtClean="0"/>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400"/>
            </a:lvl1pPr>
          </a:lstStyle>
          <a:p>
            <a:pPr lvl="0"/>
            <a:r>
              <a:rPr lang="da-DK" smtClean="0"/>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7825517B-A7CB-884B-B4FB-A34B44579B9C}"/>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8C4800E7-0874-B249-BFF8-C06AC133BCD1}"/>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5A738E80-BB0C-524E-8E08-CC6BA61F93E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614E9F53-E144-BC4C-B685-8EB28B7289EC}"/>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F2CD3B0D-591D-F14B-BB48-C0F7C95A245D}"/>
              </a:ext>
            </a:extLst>
          </p:cNvPr>
          <p:cNvSpPr>
            <a:spLocks/>
          </p:cNvSpPr>
          <p:nvPr userDrawn="1"/>
        </p:nvSpPr>
        <p:spPr bwMode="gray">
          <a:xfrm>
            <a:off x="-3498781" y="-11557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TextBox 20">
            <a:extLst>
              <a:ext uri="{FF2B5EF4-FFF2-40B4-BE49-F238E27FC236}">
                <a16:creationId xmlns:a16="http://schemas.microsoft.com/office/drawing/2014/main" id="{E1B32160-F0CC-5443-AE46-FBFC14535F7A}"/>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9" name="Picture 2">
            <a:extLst>
              <a:ext uri="{FF2B5EF4-FFF2-40B4-BE49-F238E27FC236}">
                <a16:creationId xmlns:a16="http://schemas.microsoft.com/office/drawing/2014/main" id="{BB347DFE-95A9-6D48-B27D-C7419EB2EF8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8F1F6DA0-8B1A-C145-BAF9-41336761B7CA}"/>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1" name="TextBox 17">
            <a:extLst>
              <a:ext uri="{FF2B5EF4-FFF2-40B4-BE49-F238E27FC236}">
                <a16:creationId xmlns:a16="http://schemas.microsoft.com/office/drawing/2014/main" id="{501EE259-68EA-BC40-99BE-F36CE2374C42}"/>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0268913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smtClean="0"/>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400"/>
            </a:lvl1pPr>
          </a:lstStyle>
          <a:p>
            <a:pPr lvl="0"/>
            <a:r>
              <a:rPr lang="da-DK" smtClean="0"/>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D0189594-BCE4-0843-A2E5-B2719DE9E7F6}"/>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D28C63B7-D75C-F646-9E0F-181498BA0EF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68939B4B-60E4-6745-A983-2FFE080BB44D}"/>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D9265714-FE54-2345-B649-58E6763AC733}"/>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7D78E84D-A484-F14B-9736-2B2215BF23DC}"/>
              </a:ext>
            </a:extLst>
          </p:cNvPr>
          <p:cNvSpPr>
            <a:spLocks/>
          </p:cNvSpPr>
          <p:nvPr userDrawn="1"/>
        </p:nvSpPr>
        <p:spPr bwMode="gray">
          <a:xfrm>
            <a:off x="-3498781" y="-11557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TextBox 20">
            <a:extLst>
              <a:ext uri="{FF2B5EF4-FFF2-40B4-BE49-F238E27FC236}">
                <a16:creationId xmlns:a16="http://schemas.microsoft.com/office/drawing/2014/main" id="{0EEB6CD0-F915-0148-888A-474115B41486}"/>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9" name="Picture 2">
            <a:extLst>
              <a:ext uri="{FF2B5EF4-FFF2-40B4-BE49-F238E27FC236}">
                <a16:creationId xmlns:a16="http://schemas.microsoft.com/office/drawing/2014/main" id="{ECF73B33-1F1B-5A40-A5B5-52FB5F1F717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B3E5BA6B-2FEE-D245-AA25-9861486DCB16}"/>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1" name="TextBox 17">
            <a:extLst>
              <a:ext uri="{FF2B5EF4-FFF2-40B4-BE49-F238E27FC236}">
                <a16:creationId xmlns:a16="http://schemas.microsoft.com/office/drawing/2014/main" id="{A31ABFB9-2BDB-5842-A4E6-D1678C151BCC}"/>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1381324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a:t>
            </a:r>
            <a:r>
              <a:rPr lang="da-DK" dirty="0" err="1"/>
              <a:t>slidet</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smtClean="0"/>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400"/>
            </a:lvl1pPr>
          </a:lstStyle>
          <a:p>
            <a:pPr lvl="0"/>
            <a:r>
              <a:rPr lang="da-DK" smtClean="0"/>
              <a:t>Rediger typografien i masterens</a:t>
            </a:r>
          </a:p>
        </p:txBody>
      </p:sp>
      <p:pic>
        <p:nvPicPr>
          <p:cNvPr id="14" name="Billede 13" descr="Et billede, der indeholder tegning&#10;&#10;Automatisk genereret beskrivelse">
            <a:extLst>
              <a:ext uri="{FF2B5EF4-FFF2-40B4-BE49-F238E27FC236}">
                <a16:creationId xmlns:a16="http://schemas.microsoft.com/office/drawing/2014/main" id="{5C70A032-5A78-F147-B9ED-5E44021B6A12}"/>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7D65D9F6-17C4-F647-B280-C05B8FB7D2A8}"/>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F8668AFB-EB33-654D-B6A1-881C19E7B790}"/>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8" name="AutoShape 4">
            <a:extLst>
              <a:ext uri="{FF2B5EF4-FFF2-40B4-BE49-F238E27FC236}">
                <a16:creationId xmlns:a16="http://schemas.microsoft.com/office/drawing/2014/main" id="{0017067F-2284-F244-9BFA-504EAFDF0D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4" name="AutoShape 4">
            <a:extLst>
              <a:ext uri="{FF2B5EF4-FFF2-40B4-BE49-F238E27FC236}">
                <a16:creationId xmlns:a16="http://schemas.microsoft.com/office/drawing/2014/main" id="{D68BD859-7983-B945-A850-ABDD74A92862}"/>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17" name="AutoShape 4">
            <a:extLst>
              <a:ext uri="{FF2B5EF4-FFF2-40B4-BE49-F238E27FC236}">
                <a16:creationId xmlns:a16="http://schemas.microsoft.com/office/drawing/2014/main" id="{3AAB1B6F-CD29-9342-A573-F09EAE8A88E7}"/>
              </a:ext>
            </a:extLst>
          </p:cNvPr>
          <p:cNvSpPr>
            <a:spLocks/>
          </p:cNvSpPr>
          <p:nvPr userDrawn="1"/>
        </p:nvSpPr>
        <p:spPr bwMode="gray">
          <a:xfrm>
            <a:off x="-3498781" y="-18161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9" name="Picture 2">
            <a:extLst>
              <a:ext uri="{FF2B5EF4-FFF2-40B4-BE49-F238E27FC236}">
                <a16:creationId xmlns:a16="http://schemas.microsoft.com/office/drawing/2014/main" id="{C98D1440-83C4-DD41-B3D6-3944658C58C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TextBox 17">
            <a:extLst>
              <a:ext uri="{FF2B5EF4-FFF2-40B4-BE49-F238E27FC236}">
                <a16:creationId xmlns:a16="http://schemas.microsoft.com/office/drawing/2014/main" id="{37E9D1E1-B1FF-CC4C-9A79-D272919D469A}"/>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5" name="TextBox 20">
            <a:extLst>
              <a:ext uri="{FF2B5EF4-FFF2-40B4-BE49-F238E27FC236}">
                <a16:creationId xmlns:a16="http://schemas.microsoft.com/office/drawing/2014/main" id="{8C463C82-6AD9-CA4C-98EA-1A62AB8AEA40}"/>
              </a:ext>
            </a:extLst>
          </p:cNvPr>
          <p:cNvSpPr txBox="1">
            <a:spLocks noChangeArrowheads="1"/>
          </p:cNvSpPr>
          <p:nvPr userDrawn="1"/>
        </p:nvSpPr>
        <p:spPr bwMode="auto">
          <a:xfrm>
            <a:off x="-2649076" y="-12138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26" name="TextBox 17">
            <a:extLst>
              <a:ext uri="{FF2B5EF4-FFF2-40B4-BE49-F238E27FC236}">
                <a16:creationId xmlns:a16="http://schemas.microsoft.com/office/drawing/2014/main" id="{AD2703D8-F0AC-204F-A277-630725355186}"/>
              </a:ext>
            </a:extLst>
          </p:cNvPr>
          <p:cNvSpPr txBox="1">
            <a:spLocks noChangeArrowheads="1"/>
          </p:cNvSpPr>
          <p:nvPr userDrawn="1"/>
        </p:nvSpPr>
        <p:spPr bwMode="auto">
          <a:xfrm>
            <a:off x="-28792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34563293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a:t>
            </a:r>
            <a:r>
              <a:rPr lang="da-DK" dirty="0" err="1"/>
              <a:t>slidet</a:t>
            </a:r>
            <a:endParaRPr lang="da-DK" dirty="0"/>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smtClean="0"/>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400"/>
            </a:lvl1pPr>
          </a:lstStyle>
          <a:p>
            <a:pPr lvl="0"/>
            <a:r>
              <a:rPr lang="da-DK" smtClean="0"/>
              <a:t>Rediger typografien i masterens</a:t>
            </a:r>
          </a:p>
        </p:txBody>
      </p:sp>
      <p:pic>
        <p:nvPicPr>
          <p:cNvPr id="18" name="Billede 17" descr="Et billede, der indeholder tegning&#10;&#10;Automatisk genereret beskrivelse">
            <a:extLst>
              <a:ext uri="{FF2B5EF4-FFF2-40B4-BE49-F238E27FC236}">
                <a16:creationId xmlns:a16="http://schemas.microsoft.com/office/drawing/2014/main" id="{6CACC21B-8A10-8740-BB08-77B869213967}"/>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5" name="Billede 14" descr="Et billede, der indeholder tekst&#10;&#10;Automatisk genereret beskrivelse">
            <a:extLst>
              <a:ext uri="{FF2B5EF4-FFF2-40B4-BE49-F238E27FC236}">
                <a16:creationId xmlns:a16="http://schemas.microsoft.com/office/drawing/2014/main" id="{04134839-1DB7-CA46-B6AE-995095F08074}"/>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184DE15E-3555-BE43-9C6B-CF978CEEEE0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A2915F52-5592-F24D-A09E-81744DF64DCD}"/>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74257AD9-1BD3-4742-91EC-7496D5B98638}"/>
              </a:ext>
            </a:extLst>
          </p:cNvPr>
          <p:cNvSpPr>
            <a:spLocks/>
          </p:cNvSpPr>
          <p:nvPr userDrawn="1"/>
        </p:nvSpPr>
        <p:spPr bwMode="gray">
          <a:xfrm>
            <a:off x="-3498781" y="-18161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8" name="TextBox 20">
            <a:extLst>
              <a:ext uri="{FF2B5EF4-FFF2-40B4-BE49-F238E27FC236}">
                <a16:creationId xmlns:a16="http://schemas.microsoft.com/office/drawing/2014/main" id="{D9E57FDB-3765-FC43-AE5F-BDFC655F4DB4}"/>
              </a:ext>
            </a:extLst>
          </p:cNvPr>
          <p:cNvSpPr txBox="1">
            <a:spLocks noChangeArrowheads="1"/>
          </p:cNvSpPr>
          <p:nvPr userDrawn="1"/>
        </p:nvSpPr>
        <p:spPr bwMode="auto">
          <a:xfrm>
            <a:off x="-2649076" y="-12138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6" name="Picture 2">
            <a:extLst>
              <a:ext uri="{FF2B5EF4-FFF2-40B4-BE49-F238E27FC236}">
                <a16:creationId xmlns:a16="http://schemas.microsoft.com/office/drawing/2014/main" id="{C35FC827-12D4-9442-8FA2-7086920A2F9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16CDBBE3-6C66-B142-AFDE-27BF55D2ACB6}"/>
              </a:ext>
            </a:extLst>
          </p:cNvPr>
          <p:cNvSpPr txBox="1">
            <a:spLocks noChangeArrowheads="1"/>
          </p:cNvSpPr>
          <p:nvPr userDrawn="1"/>
        </p:nvSpPr>
        <p:spPr bwMode="auto">
          <a:xfrm>
            <a:off x="-28792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19" name="AutoShape 4">
            <a:extLst>
              <a:ext uri="{FF2B5EF4-FFF2-40B4-BE49-F238E27FC236}">
                <a16:creationId xmlns:a16="http://schemas.microsoft.com/office/drawing/2014/main" id="{4D179E86-BD40-7D40-B6B7-8E715A5FCFF8}"/>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21" name="TextBox 17">
            <a:extLst>
              <a:ext uri="{FF2B5EF4-FFF2-40B4-BE49-F238E27FC236}">
                <a16:creationId xmlns:a16="http://schemas.microsoft.com/office/drawing/2014/main" id="{6253112C-E524-8745-B8F8-43ADF3ABEBBF}"/>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42040776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0" name="Billede 19" descr="Et billede, der indeholder tegning&#10;&#10;Automatisk genereret beskrivelse">
            <a:extLst>
              <a:ext uri="{FF2B5EF4-FFF2-40B4-BE49-F238E27FC236}">
                <a16:creationId xmlns:a16="http://schemas.microsoft.com/office/drawing/2014/main" id="{F4685BF7-0013-2940-A852-11073E613608}"/>
              </a:ext>
            </a:extLst>
          </p:cNvPr>
          <p:cNvPicPr>
            <a:picLocks noChangeAspect="1"/>
          </p:cNvPicPr>
          <p:nvPr userDrawn="1"/>
        </p:nvPicPr>
        <p:blipFill>
          <a:blip r:embed="rId2"/>
          <a:stretch>
            <a:fillRect/>
          </a:stretch>
        </p:blipFill>
        <p:spPr>
          <a:xfrm>
            <a:off x="11245850" y="6290176"/>
            <a:ext cx="495300" cy="281124"/>
          </a:xfrm>
          <a:prstGeom prst="rect">
            <a:avLst/>
          </a:prstGeom>
        </p:spPr>
      </p:pic>
      <p:sp>
        <p:nvSpPr>
          <p:cNvPr id="18" name="TextBox 20">
            <a:extLst>
              <a:ext uri="{FF2B5EF4-FFF2-40B4-BE49-F238E27FC236}">
                <a16:creationId xmlns:a16="http://schemas.microsoft.com/office/drawing/2014/main" id="{4480D784-5CF3-1647-82B4-72036754DD6B}"/>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23" name="Billede 22" descr="Et billede, der indeholder tekst&#10;&#10;Automatisk genereret beskrivelse">
            <a:extLst>
              <a:ext uri="{FF2B5EF4-FFF2-40B4-BE49-F238E27FC236}">
                <a16:creationId xmlns:a16="http://schemas.microsoft.com/office/drawing/2014/main" id="{53347CAD-A22C-4746-8F49-7074ED20817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6" name="TextBox 17">
            <a:extLst>
              <a:ext uri="{FF2B5EF4-FFF2-40B4-BE49-F238E27FC236}">
                <a16:creationId xmlns:a16="http://schemas.microsoft.com/office/drawing/2014/main" id="{B8DABDE3-78BE-414C-BAF8-3BCA5108BC9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8" name="AutoShape 4">
            <a:extLst>
              <a:ext uri="{FF2B5EF4-FFF2-40B4-BE49-F238E27FC236}">
                <a16:creationId xmlns:a16="http://schemas.microsoft.com/office/drawing/2014/main" id="{A350CFFD-83DD-F140-81CD-F11ABCA628E9}"/>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9" name="AutoShape 4">
            <a:extLst>
              <a:ext uri="{FF2B5EF4-FFF2-40B4-BE49-F238E27FC236}">
                <a16:creationId xmlns:a16="http://schemas.microsoft.com/office/drawing/2014/main" id="{C1BE1B91-E23B-0249-971C-157147315FC6}"/>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28550034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9" name="Billede 28" descr="Et billede, der indeholder tegning&#10;&#10;Automatisk genereret beskrivelse">
            <a:extLst>
              <a:ext uri="{FF2B5EF4-FFF2-40B4-BE49-F238E27FC236}">
                <a16:creationId xmlns:a16="http://schemas.microsoft.com/office/drawing/2014/main" id="{73F4C446-2AF2-DD43-9520-6EF647F9A428}"/>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0" name="Billede 29" descr="Et billede, der indeholder tekst&#10;&#10;Automatisk genereret beskrivelse">
            <a:extLst>
              <a:ext uri="{FF2B5EF4-FFF2-40B4-BE49-F238E27FC236}">
                <a16:creationId xmlns:a16="http://schemas.microsoft.com/office/drawing/2014/main" id="{793E3302-1B60-1F4B-8AC5-2A3DAFB8E6B7}"/>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1" name="TextBox 17">
            <a:extLst>
              <a:ext uri="{FF2B5EF4-FFF2-40B4-BE49-F238E27FC236}">
                <a16:creationId xmlns:a16="http://schemas.microsoft.com/office/drawing/2014/main" id="{8B5F7F56-9621-5246-A68D-2B46BFC8B99D}"/>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3" name="AutoShape 4">
            <a:extLst>
              <a:ext uri="{FF2B5EF4-FFF2-40B4-BE49-F238E27FC236}">
                <a16:creationId xmlns:a16="http://schemas.microsoft.com/office/drawing/2014/main" id="{27A2D124-0F8F-6047-901E-1FF5D07FF64A}"/>
              </a:ext>
            </a:extLst>
          </p:cNvPr>
          <p:cNvSpPr>
            <a:spLocks/>
          </p:cNvSpPr>
          <p:nvPr userDrawn="1"/>
        </p:nvSpPr>
        <p:spPr bwMode="gray">
          <a:xfrm>
            <a:off x="-32985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8" name="TextBox 20">
            <a:extLst>
              <a:ext uri="{FF2B5EF4-FFF2-40B4-BE49-F238E27FC236}">
                <a16:creationId xmlns:a16="http://schemas.microsoft.com/office/drawing/2014/main" id="{1216C0E2-36FF-9945-8E0D-74996EB938E4}"/>
              </a:ext>
            </a:extLst>
          </p:cNvPr>
          <p:cNvSpPr txBox="1">
            <a:spLocks noChangeArrowheads="1"/>
          </p:cNvSpPr>
          <p:nvPr userDrawn="1"/>
        </p:nvSpPr>
        <p:spPr bwMode="auto">
          <a:xfrm>
            <a:off x="-2661776" y="-5661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49" name="AutoShape 4">
            <a:extLst>
              <a:ext uri="{FF2B5EF4-FFF2-40B4-BE49-F238E27FC236}">
                <a16:creationId xmlns:a16="http://schemas.microsoft.com/office/drawing/2014/main" id="{E41E3206-E3C5-6344-9138-FECD287CE142}"/>
              </a:ext>
            </a:extLst>
          </p:cNvPr>
          <p:cNvSpPr>
            <a:spLocks/>
          </p:cNvSpPr>
          <p:nvPr userDrawn="1"/>
        </p:nvSpPr>
        <p:spPr bwMode="gray">
          <a:xfrm>
            <a:off x="-3511481" y="-11684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28" name="Picture 2">
            <a:extLst>
              <a:ext uri="{FF2B5EF4-FFF2-40B4-BE49-F238E27FC236}">
                <a16:creationId xmlns:a16="http://schemas.microsoft.com/office/drawing/2014/main" id="{6A52242B-0AFF-374B-BB33-463103D6FA0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2" name="TextBox 17">
            <a:extLst>
              <a:ext uri="{FF2B5EF4-FFF2-40B4-BE49-F238E27FC236}">
                <a16:creationId xmlns:a16="http://schemas.microsoft.com/office/drawing/2014/main" id="{7092CCDE-BA8E-A94C-965B-80148445C6AD}"/>
              </a:ext>
            </a:extLst>
          </p:cNvPr>
          <p:cNvSpPr txBox="1">
            <a:spLocks noChangeArrowheads="1"/>
          </p:cNvSpPr>
          <p:nvPr userDrawn="1"/>
        </p:nvSpPr>
        <p:spPr bwMode="auto">
          <a:xfrm>
            <a:off x="-33085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36" name="TextBox 17">
            <a:extLst>
              <a:ext uri="{FF2B5EF4-FFF2-40B4-BE49-F238E27FC236}">
                <a16:creationId xmlns:a16="http://schemas.microsoft.com/office/drawing/2014/main" id="{8711DC31-308F-424C-AA0A-7F3A3CECB8CB}"/>
              </a:ext>
            </a:extLst>
          </p:cNvPr>
          <p:cNvSpPr txBox="1">
            <a:spLocks noChangeArrowheads="1"/>
          </p:cNvSpPr>
          <p:nvPr userDrawn="1"/>
        </p:nvSpPr>
        <p:spPr bwMode="auto">
          <a:xfrm>
            <a:off x="-28919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4701338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09F66534-A245-214B-8D53-CEDE783EAE1D}"/>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22" name="Billede 21" descr="Et billede, der indeholder tekst&#10;&#10;Automatisk genereret beskrivelse">
            <a:extLst>
              <a:ext uri="{FF2B5EF4-FFF2-40B4-BE49-F238E27FC236}">
                <a16:creationId xmlns:a16="http://schemas.microsoft.com/office/drawing/2014/main" id="{8290DD5D-3CD3-334F-BB2E-44DC1583CEF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3" name="TextBox 17">
            <a:extLst>
              <a:ext uri="{FF2B5EF4-FFF2-40B4-BE49-F238E27FC236}">
                <a16:creationId xmlns:a16="http://schemas.microsoft.com/office/drawing/2014/main" id="{089017E3-4B87-C94C-B7B4-CED95E844A4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4" name="AutoShape 4">
            <a:extLst>
              <a:ext uri="{FF2B5EF4-FFF2-40B4-BE49-F238E27FC236}">
                <a16:creationId xmlns:a16="http://schemas.microsoft.com/office/drawing/2014/main" id="{83F59CBD-9505-2446-AF57-D2C018690A9B}"/>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5" name="AutoShape 4">
            <a:extLst>
              <a:ext uri="{FF2B5EF4-FFF2-40B4-BE49-F238E27FC236}">
                <a16:creationId xmlns:a16="http://schemas.microsoft.com/office/drawing/2014/main" id="{1D970AED-142C-B24E-ABC2-343B6030145D}"/>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6" name="TextBox 20">
            <a:extLst>
              <a:ext uri="{FF2B5EF4-FFF2-40B4-BE49-F238E27FC236}">
                <a16:creationId xmlns:a16="http://schemas.microsoft.com/office/drawing/2014/main" id="{BC7121BF-17DC-F245-9CCD-B922E77161E7}"/>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5810424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400">
                <a:solidFill>
                  <a:schemeClr val="tx1"/>
                </a:solidFill>
                <a:latin typeface="+mj-lt"/>
              </a:defRPr>
            </a:lvl1pPr>
          </a:lstStyle>
          <a:p>
            <a:pPr lvl="0"/>
            <a:r>
              <a:rPr lang="da-DK" dirty="0"/>
              <a:t>Indsæt overskrift her</a:t>
            </a:r>
          </a:p>
        </p:txBody>
      </p:sp>
      <p:pic>
        <p:nvPicPr>
          <p:cNvPr id="23" name="Billede 22" descr="Et billede, der indeholder tegning&#10;&#10;Automatisk genereret beskrivelse">
            <a:extLst>
              <a:ext uri="{FF2B5EF4-FFF2-40B4-BE49-F238E27FC236}">
                <a16:creationId xmlns:a16="http://schemas.microsoft.com/office/drawing/2014/main" id="{210DC7F4-0A18-624A-A48F-70505FF351A1}"/>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24" name="Billede 23" descr="Et billede, der indeholder tekst&#10;&#10;Automatisk genereret beskrivelse">
            <a:extLst>
              <a:ext uri="{FF2B5EF4-FFF2-40B4-BE49-F238E27FC236}">
                <a16:creationId xmlns:a16="http://schemas.microsoft.com/office/drawing/2014/main" id="{5ACC4133-7FB7-984B-A8B9-87B97C3C7099}"/>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5" name="TextBox 17">
            <a:extLst>
              <a:ext uri="{FF2B5EF4-FFF2-40B4-BE49-F238E27FC236}">
                <a16:creationId xmlns:a16="http://schemas.microsoft.com/office/drawing/2014/main" id="{D7B2BEC5-32F5-C945-A4DE-FD9BBBA1A30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7" name="AutoShape 4">
            <a:extLst>
              <a:ext uri="{FF2B5EF4-FFF2-40B4-BE49-F238E27FC236}">
                <a16:creationId xmlns:a16="http://schemas.microsoft.com/office/drawing/2014/main" id="{1CEE274A-752C-DD40-8E22-14306A65A255}"/>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3" name="TextBox 20">
            <a:extLst>
              <a:ext uri="{FF2B5EF4-FFF2-40B4-BE49-F238E27FC236}">
                <a16:creationId xmlns:a16="http://schemas.microsoft.com/office/drawing/2014/main" id="{2F79ADFA-DF2B-7341-897E-D0DBD338EAB9}"/>
              </a:ext>
            </a:extLst>
          </p:cNvPr>
          <p:cNvSpPr txBox="1">
            <a:spLocks noChangeArrowheads="1"/>
          </p:cNvSpPr>
          <p:nvPr userDrawn="1"/>
        </p:nvSpPr>
        <p:spPr bwMode="auto">
          <a:xfrm>
            <a:off x="-2649076" y="-5661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44" name="AutoShape 4">
            <a:extLst>
              <a:ext uri="{FF2B5EF4-FFF2-40B4-BE49-F238E27FC236}">
                <a16:creationId xmlns:a16="http://schemas.microsoft.com/office/drawing/2014/main" id="{D7EB05DF-65D9-0B43-9BCA-B73E2FD8F693}"/>
              </a:ext>
            </a:extLst>
          </p:cNvPr>
          <p:cNvSpPr>
            <a:spLocks/>
          </p:cNvSpPr>
          <p:nvPr userDrawn="1"/>
        </p:nvSpPr>
        <p:spPr bwMode="gray">
          <a:xfrm>
            <a:off x="-3498781" y="-11684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28" name="Picture 2">
            <a:extLst>
              <a:ext uri="{FF2B5EF4-FFF2-40B4-BE49-F238E27FC236}">
                <a16:creationId xmlns:a16="http://schemas.microsoft.com/office/drawing/2014/main" id="{38B4C196-4A21-7A4C-81BC-6785EAC22FA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9" name="TextBox 17">
            <a:extLst>
              <a:ext uri="{FF2B5EF4-FFF2-40B4-BE49-F238E27FC236}">
                <a16:creationId xmlns:a16="http://schemas.microsoft.com/office/drawing/2014/main" id="{BF108558-3580-0743-901F-21DE7C5B0286}"/>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40" name="TextBox 17">
            <a:extLst>
              <a:ext uri="{FF2B5EF4-FFF2-40B4-BE49-F238E27FC236}">
                <a16:creationId xmlns:a16="http://schemas.microsoft.com/office/drawing/2014/main" id="{74763303-3807-C642-89BE-3F55B2B1C0B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9836035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4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4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4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1" name="TextBox 20">
            <a:extLst>
              <a:ext uri="{FF2B5EF4-FFF2-40B4-BE49-F238E27FC236}">
                <a16:creationId xmlns:a16="http://schemas.microsoft.com/office/drawing/2014/main" id="{5D7819DB-C918-8943-BFA1-0DD241FC8C56}"/>
              </a:ext>
            </a:extLst>
          </p:cNvPr>
          <p:cNvSpPr txBox="1">
            <a:spLocks noChangeArrowheads="1"/>
          </p:cNvSpPr>
          <p:nvPr userDrawn="1"/>
        </p:nvSpPr>
        <p:spPr bwMode="auto">
          <a:xfrm>
            <a:off x="-2649076" y="-5661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32" name="AutoShape 4">
            <a:extLst>
              <a:ext uri="{FF2B5EF4-FFF2-40B4-BE49-F238E27FC236}">
                <a16:creationId xmlns:a16="http://schemas.microsoft.com/office/drawing/2014/main" id="{C70B147E-9D79-D94A-8E51-54D75FEADC90}"/>
              </a:ext>
            </a:extLst>
          </p:cNvPr>
          <p:cNvSpPr>
            <a:spLocks/>
          </p:cNvSpPr>
          <p:nvPr userDrawn="1"/>
        </p:nvSpPr>
        <p:spPr bwMode="gray">
          <a:xfrm>
            <a:off x="-3498781" y="-11684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33" name="Picture 2">
            <a:extLst>
              <a:ext uri="{FF2B5EF4-FFF2-40B4-BE49-F238E27FC236}">
                <a16:creationId xmlns:a16="http://schemas.microsoft.com/office/drawing/2014/main" id="{0A9A0D53-9346-5243-938A-DFC1A93FBA0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4" name="TextBox 17">
            <a:extLst>
              <a:ext uri="{FF2B5EF4-FFF2-40B4-BE49-F238E27FC236}">
                <a16:creationId xmlns:a16="http://schemas.microsoft.com/office/drawing/2014/main" id="{8D48FA5B-532F-A846-B81C-3E305B8E0EBB}"/>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billede/ikon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35" name="TextBox 17">
            <a:extLst>
              <a:ext uri="{FF2B5EF4-FFF2-40B4-BE49-F238E27FC236}">
                <a16:creationId xmlns:a16="http://schemas.microsoft.com/office/drawing/2014/main" id="{CF917600-D701-5B4E-AB49-09D1F7C2E59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billede/ikon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352129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accent6"/>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smtClean="0"/>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4A8801E5-0C38-324F-9254-E79F466C7E0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B2C9B69C-1757-0E49-AFD5-E6A52C6C2100}"/>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2B00F21F-1499-F047-A5F2-AC445DD86A10}"/>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6" name="AutoShape 4">
            <a:extLst>
              <a:ext uri="{FF2B5EF4-FFF2-40B4-BE49-F238E27FC236}">
                <a16:creationId xmlns:a16="http://schemas.microsoft.com/office/drawing/2014/main" id="{C2B79A10-FB52-5140-817A-510BC3B132CD}"/>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D4E6B90C-2B16-6A47-956F-849CEC91DD5A}"/>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3EC390DE-01A3-9D4F-9329-2EE4037F0717}"/>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0" name="Picture 2">
            <a:extLst>
              <a:ext uri="{FF2B5EF4-FFF2-40B4-BE49-F238E27FC236}">
                <a16:creationId xmlns:a16="http://schemas.microsoft.com/office/drawing/2014/main" id="{6E3CCC05-BDAA-0444-ADEC-0A4A1CE1C86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TextBox 17">
            <a:extLst>
              <a:ext uri="{FF2B5EF4-FFF2-40B4-BE49-F238E27FC236}">
                <a16:creationId xmlns:a16="http://schemas.microsoft.com/office/drawing/2014/main" id="{D45B670D-686E-944F-9904-A76D37EF1FE2}"/>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4" name="AutoShape 4">
            <a:extLst>
              <a:ext uri="{FF2B5EF4-FFF2-40B4-BE49-F238E27FC236}">
                <a16:creationId xmlns:a16="http://schemas.microsoft.com/office/drawing/2014/main" id="{7B120ABF-B9EE-A346-9267-B6D7DF28D6D6}"/>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25" name="TextBox 17">
            <a:extLst>
              <a:ext uri="{FF2B5EF4-FFF2-40B4-BE49-F238E27FC236}">
                <a16:creationId xmlns:a16="http://schemas.microsoft.com/office/drawing/2014/main" id="{34B4698D-C289-2F45-A1C1-AFF26BC17BD4}"/>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980095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smtClean="0"/>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6A2AF8AC-C2B6-6B40-A369-1DF9477D48A3}"/>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6DC19495-8AE4-2A40-8035-4FEC8041C108}"/>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494E6FFA-C559-8D47-81B4-377408224EAF}"/>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3E196140-523D-8545-BB9C-3D44E5E6CF83}"/>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7" name="Billede 16">
            <a:extLst>
              <a:ext uri="{FF2B5EF4-FFF2-40B4-BE49-F238E27FC236}">
                <a16:creationId xmlns:a16="http://schemas.microsoft.com/office/drawing/2014/main" id="{EEC6E352-4E36-5046-B810-2686D9DE6362}"/>
              </a:ext>
            </a:extLst>
          </p:cNvPr>
          <p:cNvPicPr>
            <a:picLocks noChangeAspect="1"/>
          </p:cNvPicPr>
          <p:nvPr userDrawn="1"/>
        </p:nvPicPr>
        <p:blipFill>
          <a:blip r:embed="rId5"/>
          <a:srcRect/>
          <a:stretch/>
        </p:blipFill>
        <p:spPr>
          <a:xfrm>
            <a:off x="377825" y="6206244"/>
            <a:ext cx="2768601" cy="419314"/>
          </a:xfrm>
          <a:prstGeom prst="rect">
            <a:avLst/>
          </a:prstGeom>
        </p:spPr>
      </p:pic>
    </p:spTree>
    <p:extLst>
      <p:ext uri="{BB962C8B-B14F-4D97-AF65-F5344CB8AC3E}">
        <p14:creationId xmlns:p14="http://schemas.microsoft.com/office/powerpoint/2010/main" val="1644499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rgbClr val="40203F"/>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smtClean="0"/>
              <a:t>Klik for at redigere i master</a:t>
            </a:r>
            <a:endParaRPr lang="da-DK" dirty="0"/>
          </a:p>
        </p:txBody>
      </p:sp>
      <p:pic>
        <p:nvPicPr>
          <p:cNvPr id="9" name="Billede 8" descr="Et billede, der indeholder tegning&#10;&#10;Automatisk genereret beskrivelse">
            <a:extLst>
              <a:ext uri="{FF2B5EF4-FFF2-40B4-BE49-F238E27FC236}">
                <a16:creationId xmlns:a16="http://schemas.microsoft.com/office/drawing/2014/main" id="{41AEC320-A22B-9841-BF86-1265FAAE88E7}"/>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8" name="Billede 7" descr="Et billede, der indeholder tekst&#10;&#10;Automatisk genereret beskrivelse">
            <a:extLst>
              <a:ext uri="{FF2B5EF4-FFF2-40B4-BE49-F238E27FC236}">
                <a16:creationId xmlns:a16="http://schemas.microsoft.com/office/drawing/2014/main" id="{9DD34E78-1E76-A543-A238-AF052D81383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2" name="TextBox 17">
            <a:extLst>
              <a:ext uri="{FF2B5EF4-FFF2-40B4-BE49-F238E27FC236}">
                <a16:creationId xmlns:a16="http://schemas.microsoft.com/office/drawing/2014/main" id="{B46932B5-7734-604B-AB93-936DD2342F63}"/>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E54AD6EA-D9E9-CF46-A235-6219B63D3397}"/>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267A013-8BE8-6444-AAA2-53046EE7D460}"/>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E871EA23-F5F4-8446-9ECB-1A749B00D703}"/>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4883D219-25E7-E646-9A59-B6F54B1E6192}"/>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7060266C-A4AB-8E45-9047-77165F6B7F42}"/>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49390A2D-1297-2047-8C09-6C28AD6C50B4}"/>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C9AB9DD0-CC9A-F247-81A1-83D91B10C92A}"/>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123436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lumMod val="5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smtClean="0"/>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52309E1E-01DF-5341-B2D2-EFEDBBF1066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386E5C58-E831-F548-A1F0-53BD33702655}"/>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22" name="TextBox 17">
            <a:extLst>
              <a:ext uri="{FF2B5EF4-FFF2-40B4-BE49-F238E27FC236}">
                <a16:creationId xmlns:a16="http://schemas.microsoft.com/office/drawing/2014/main" id="{FA87F960-01BB-D84D-A700-2AE1F64AAEFB}"/>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38CD221A-EE74-7F45-8EB8-B7FA017A659F}"/>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F6A23738-73B3-6745-A2E8-60576A9C4E2E}"/>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5B974AC6-E176-8943-9B7E-F86CA6E96156}"/>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6868D0F8-9513-D846-8CD7-B2E0DCFD96C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4F33E37B-FF07-714B-8927-7CA1DA990BBD}"/>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03A9B816-4693-EA42-BD2C-A574EE700701}"/>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BC3AB90A-CB09-9342-8152-1CF46D977EBE}"/>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1638493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a:t>
            </a:r>
            <a:r>
              <a:rPr lang="da-DK" dirty="0" err="1"/>
              <a:t>slidet</a:t>
            </a: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smtClean="0"/>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7F077F5C-B7A9-1A44-8F72-071AD3315031}"/>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35FA8DE4-5E3A-3D4E-B49B-8D321A41CA2C}"/>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6C8E1837-E3DB-4D4E-9F64-1E9C08D4F53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3" name="AutoShape 4">
            <a:extLst>
              <a:ext uri="{FF2B5EF4-FFF2-40B4-BE49-F238E27FC236}">
                <a16:creationId xmlns:a16="http://schemas.microsoft.com/office/drawing/2014/main" id="{C95782BC-0710-B548-B89A-9F8EA492514F}"/>
              </a:ext>
            </a:extLst>
          </p:cNvPr>
          <p:cNvSpPr>
            <a:spLocks/>
          </p:cNvSpPr>
          <p:nvPr userDrawn="1"/>
        </p:nvSpPr>
        <p:spPr bwMode="gray">
          <a:xfrm>
            <a:off x="-3491392" y="-121262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18C1296A-7ABC-4546-8E92-358762076423}"/>
              </a:ext>
            </a:extLst>
          </p:cNvPr>
          <p:cNvSpPr>
            <a:spLocks/>
          </p:cNvSpPr>
          <p:nvPr userDrawn="1"/>
        </p:nvSpPr>
        <p:spPr bwMode="gray">
          <a:xfrm>
            <a:off x="-32604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5" name="AutoShape 4">
            <a:extLst>
              <a:ext uri="{FF2B5EF4-FFF2-40B4-BE49-F238E27FC236}">
                <a16:creationId xmlns:a16="http://schemas.microsoft.com/office/drawing/2014/main" id="{F0665871-9C6F-624B-A6F5-9986389E3DF7}"/>
              </a:ext>
            </a:extLst>
          </p:cNvPr>
          <p:cNvSpPr>
            <a:spLocks/>
          </p:cNvSpPr>
          <p:nvPr userDrawn="1"/>
        </p:nvSpPr>
        <p:spPr bwMode="gray">
          <a:xfrm>
            <a:off x="-3200625" y="-659965"/>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pic>
        <p:nvPicPr>
          <p:cNvPr id="27" name="Picture 2">
            <a:extLst>
              <a:ext uri="{FF2B5EF4-FFF2-40B4-BE49-F238E27FC236}">
                <a16:creationId xmlns:a16="http://schemas.microsoft.com/office/drawing/2014/main" id="{3B85E856-CF6B-FE41-9047-814209E0BFC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179375"/>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17">
            <a:extLst>
              <a:ext uri="{FF2B5EF4-FFF2-40B4-BE49-F238E27FC236}">
                <a16:creationId xmlns:a16="http://schemas.microsoft.com/office/drawing/2014/main" id="{C8108CB4-84D8-A346-9A93-C5A8E3478029}"/>
              </a:ext>
            </a:extLst>
          </p:cNvPr>
          <p:cNvSpPr txBox="1">
            <a:spLocks noChangeArrowheads="1"/>
          </p:cNvSpPr>
          <p:nvPr userDrawn="1"/>
        </p:nvSpPr>
        <p:spPr bwMode="auto">
          <a:xfrm>
            <a:off x="-2853871" y="14847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30" name="AutoShape 4">
            <a:extLst>
              <a:ext uri="{FF2B5EF4-FFF2-40B4-BE49-F238E27FC236}">
                <a16:creationId xmlns:a16="http://schemas.microsoft.com/office/drawing/2014/main" id="{3022B669-130C-EE4B-89B0-7C6201DC690F}"/>
              </a:ext>
            </a:extLst>
          </p:cNvPr>
          <p:cNvSpPr>
            <a:spLocks/>
          </p:cNvSpPr>
          <p:nvPr userDrawn="1"/>
        </p:nvSpPr>
        <p:spPr bwMode="gray">
          <a:xfrm>
            <a:off x="-3226898" y="2665728"/>
            <a:ext cx="2971032" cy="553998"/>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i="0" noProof="1">
                <a:solidFill>
                  <a:schemeClr val="tx2"/>
                </a:solidFill>
                <a:latin typeface="Arial" panose="020B0604020202020204" pitchFamily="34" charset="0"/>
                <a:ea typeface="ＭＳ Ｐゴシック" charset="-128"/>
                <a:cs typeface="Arial" panose="020B0604020202020204" pitchFamily="34" charset="0"/>
              </a:rPr>
              <a:t>Skift farve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1. Klik på det grafiske element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Fra “farvespanden” i menulinjen vælg en af tema farverne for at skifte farven</a:t>
            </a:r>
            <a:endParaRPr lang="da-DK" sz="900" b="1" i="0" noProof="1">
              <a:solidFill>
                <a:schemeClr val="tx2"/>
              </a:solidFill>
              <a:latin typeface="Arial" panose="020B0604020202020204" pitchFamily="34" charset="0"/>
              <a:ea typeface="ＭＳ Ｐゴシック" charset="-128"/>
              <a:cs typeface="Arial" panose="020B0604020202020204" pitchFamily="34" charset="0"/>
            </a:endParaRPr>
          </a:p>
        </p:txBody>
      </p:sp>
      <p:sp>
        <p:nvSpPr>
          <p:cNvPr id="31" name="TextBox 17">
            <a:extLst>
              <a:ext uri="{FF2B5EF4-FFF2-40B4-BE49-F238E27FC236}">
                <a16:creationId xmlns:a16="http://schemas.microsoft.com/office/drawing/2014/main" id="{5AEC3128-2C0D-2A45-82C0-5F88DD2ECE51}"/>
              </a:ext>
            </a:extLst>
          </p:cNvPr>
          <p:cNvSpPr txBox="1">
            <a:spLocks noChangeArrowheads="1"/>
          </p:cNvSpPr>
          <p:nvPr userDrawn="1"/>
        </p:nvSpPr>
        <p:spPr bwMode="auto">
          <a:xfrm>
            <a:off x="-3295859" y="5706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det grafiske element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Tree>
    <p:extLst>
      <p:ext uri="{BB962C8B-B14F-4D97-AF65-F5344CB8AC3E}">
        <p14:creationId xmlns:p14="http://schemas.microsoft.com/office/powerpoint/2010/main" val="326444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tort budskab m illustration - Par">
    <p:bg>
      <p:bgPr>
        <a:solidFill>
          <a:schemeClr val="accent2"/>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smtClean="0"/>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F68C3658-E4F3-D946-A4C6-1DBC565595DF}"/>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6694CE24-9446-8E4B-AD46-3BA1065D8105}"/>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0" name="TextBox 17">
            <a:extLst>
              <a:ext uri="{FF2B5EF4-FFF2-40B4-BE49-F238E27FC236}">
                <a16:creationId xmlns:a16="http://schemas.microsoft.com/office/drawing/2014/main" id="{573FA73E-AB89-644B-A6CB-94E3B9964061}"/>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1" name="AutoShape 4">
            <a:extLst>
              <a:ext uri="{FF2B5EF4-FFF2-40B4-BE49-F238E27FC236}">
                <a16:creationId xmlns:a16="http://schemas.microsoft.com/office/drawing/2014/main" id="{9DD0A360-F978-7549-804D-A3166460F2B9}"/>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2" name="AutoShape 4">
            <a:extLst>
              <a:ext uri="{FF2B5EF4-FFF2-40B4-BE49-F238E27FC236}">
                <a16:creationId xmlns:a16="http://schemas.microsoft.com/office/drawing/2014/main" id="{F56E566B-11C7-DF45-9AD8-1662F7781206}"/>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7847475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tort budskab m illustration - IV Drop">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smtClean="0"/>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A69B8435-AEF0-2B40-BD91-288B8C708200}"/>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321F9858-A9FF-AC43-B4E7-83311529858C}"/>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BF8E5901-8911-1245-9B48-F03DA5C60572}"/>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6" name="AutoShape 4">
            <a:extLst>
              <a:ext uri="{FF2B5EF4-FFF2-40B4-BE49-F238E27FC236}">
                <a16:creationId xmlns:a16="http://schemas.microsoft.com/office/drawing/2014/main" id="{1C153F09-AF35-9B4E-950E-F7528861579E}"/>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E46D634D-D194-BE4E-82D2-F71F9521B593}"/>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3210154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tort budskab m illustration - Far og Datt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smtClean="0"/>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6EF05685-DF3F-E34E-95B8-969E849F15C9}"/>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9" name="Billede 8" descr="Et billede, der indeholder tekst&#10;&#10;Automatisk genereret beskrivelse">
            <a:extLst>
              <a:ext uri="{FF2B5EF4-FFF2-40B4-BE49-F238E27FC236}">
                <a16:creationId xmlns:a16="http://schemas.microsoft.com/office/drawing/2014/main" id="{FF1D7790-753A-194C-93D4-89FDB89D8228}"/>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D8B9EECC-3D90-524B-B598-969F51F3A819}"/>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F44C7483-D6BA-BD42-93F1-7E196D149808}"/>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F95234A0-C161-D749-A30C-23AB01B46360}"/>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Tree>
    <p:extLst>
      <p:ext uri="{BB962C8B-B14F-4D97-AF65-F5344CB8AC3E}">
        <p14:creationId xmlns:p14="http://schemas.microsoft.com/office/powerpoint/2010/main" val="187067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tat sl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r>
              <a:rPr lang="da-DK" smtClean="0"/>
              <a:t>28.02.22</a:t>
            </a:r>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860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5" name="AutoShape 4">
            <a:extLst>
              <a:ext uri="{FF2B5EF4-FFF2-40B4-BE49-F238E27FC236}">
                <a16:creationId xmlns:a16="http://schemas.microsoft.com/office/drawing/2014/main" id="{1001F0B2-B55C-5D4D-8950-7578F612A81A}"/>
              </a:ext>
            </a:extLst>
          </p:cNvPr>
          <p:cNvSpPr>
            <a:spLocks/>
          </p:cNvSpPr>
          <p:nvPr userDrawn="1"/>
        </p:nvSpPr>
        <p:spPr bwMode="gray">
          <a:xfrm>
            <a:off x="-32731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19608122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itat slide - Akva">
    <p:bg>
      <p:bgPr>
        <a:solidFill>
          <a:schemeClr val="accent6">
            <a:alpha val="75000"/>
          </a:schemeClr>
        </a:solidFill>
        <a:effectLst/>
      </p:bgPr>
    </p:bg>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r>
              <a:rPr lang="da-DK" smtClean="0"/>
              <a:t>28.02.22</a:t>
            </a:r>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pic>
        <p:nvPicPr>
          <p:cNvPr id="10" name="Billede 9" descr="Et billede, der indeholder tegning&#10;&#10;Automatisk genereret beskrivelse">
            <a:extLst>
              <a:ext uri="{FF2B5EF4-FFF2-40B4-BE49-F238E27FC236}">
                <a16:creationId xmlns:a16="http://schemas.microsoft.com/office/drawing/2014/main" id="{A1FE657E-6911-3A44-8CBB-FBF4626C9B5E}"/>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1" name="Billede 10" descr="Et billede, der indeholder tekst&#10;&#10;Automatisk genereret beskrivelse">
            <a:extLst>
              <a:ext uri="{FF2B5EF4-FFF2-40B4-BE49-F238E27FC236}">
                <a16:creationId xmlns:a16="http://schemas.microsoft.com/office/drawing/2014/main" id="{642EC2D9-855D-5744-9F8D-0A79A8B269C4}"/>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21CF3831-8884-B844-85A3-63DCF57C6A60}"/>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3" name="AutoShape 4">
            <a:extLst>
              <a:ext uri="{FF2B5EF4-FFF2-40B4-BE49-F238E27FC236}">
                <a16:creationId xmlns:a16="http://schemas.microsoft.com/office/drawing/2014/main" id="{9A48E545-7457-7349-BE39-AD08513A8586}"/>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4" name="AutoShape 4">
            <a:extLst>
              <a:ext uri="{FF2B5EF4-FFF2-40B4-BE49-F238E27FC236}">
                <a16:creationId xmlns:a16="http://schemas.microsoft.com/office/drawing/2014/main" id="{59AF4293-6A00-D346-A68A-C9128FED31EB}"/>
              </a:ext>
            </a:extLst>
          </p:cNvPr>
          <p:cNvSpPr>
            <a:spLocks/>
          </p:cNvSpPr>
          <p:nvPr userDrawn="1"/>
        </p:nvSpPr>
        <p:spPr bwMode="gray">
          <a:xfrm>
            <a:off x="-3285811" y="3480898"/>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da-DK" dirty="0"/>
          </a:p>
        </p:txBody>
      </p:sp>
    </p:spTree>
    <p:extLst>
      <p:ext uri="{BB962C8B-B14F-4D97-AF65-F5344CB8AC3E}">
        <p14:creationId xmlns:p14="http://schemas.microsoft.com/office/powerpoint/2010/main" val="483656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lumMod val="50000"/>
          </a:schemeClr>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smtClean="0"/>
              <a:t>28.02.22</a:t>
            </a:r>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smtClean="0"/>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09583D97-AAFE-374A-9F79-8258F97F1C0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52E1C41D-C2B8-F846-A9DD-6F897CDC82B4}"/>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3" name="AutoShape 4">
            <a:extLst>
              <a:ext uri="{FF2B5EF4-FFF2-40B4-BE49-F238E27FC236}">
                <a16:creationId xmlns:a16="http://schemas.microsoft.com/office/drawing/2014/main" id="{C98F61BD-0619-A543-895B-B114C9B8C819}"/>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ECC8AA7-5952-7541-8119-504AD71E657F}"/>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6" name="TextBox 17">
            <a:extLst>
              <a:ext uri="{FF2B5EF4-FFF2-40B4-BE49-F238E27FC236}">
                <a16:creationId xmlns:a16="http://schemas.microsoft.com/office/drawing/2014/main" id="{8CF29CE4-3423-4A4C-A365-2B47204AC4F3}"/>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7" name="AutoShape 4">
            <a:extLst>
              <a:ext uri="{FF2B5EF4-FFF2-40B4-BE49-F238E27FC236}">
                <a16:creationId xmlns:a16="http://schemas.microsoft.com/office/drawing/2014/main" id="{12C4814D-F1EA-414C-B74D-03AD539E4751}"/>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1887098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smtClean="0"/>
              <a:t>28.02.22</a:t>
            </a:r>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smtClean="0"/>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9" name="TextBox 17">
            <a:extLst>
              <a:ext uri="{FF2B5EF4-FFF2-40B4-BE49-F238E27FC236}">
                <a16:creationId xmlns:a16="http://schemas.microsoft.com/office/drawing/2014/main" id="{2C30D6F7-F509-6646-A2A3-846F6602333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1" name="AutoShape 4">
            <a:extLst>
              <a:ext uri="{FF2B5EF4-FFF2-40B4-BE49-F238E27FC236}">
                <a16:creationId xmlns:a16="http://schemas.microsoft.com/office/drawing/2014/main" id="{B279BBC8-2FCA-0842-9596-5926C8FD450A}"/>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F8FEA76F-059D-0449-B016-AD87098E0AD0}"/>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AutoShape 4">
            <a:extLst>
              <a:ext uri="{FF2B5EF4-FFF2-40B4-BE49-F238E27FC236}">
                <a16:creationId xmlns:a16="http://schemas.microsoft.com/office/drawing/2014/main" id="{97C2F0AD-D278-E541-BB2E-5F800D43E5E3}"/>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8" name="TextBox 17">
            <a:extLst>
              <a:ext uri="{FF2B5EF4-FFF2-40B4-BE49-F238E27FC236}">
                <a16:creationId xmlns:a16="http://schemas.microsoft.com/office/drawing/2014/main" id="{2B1D98C8-F0BE-584E-ABA7-FAAFCA3F3E5A}"/>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9" name="AutoShape 4">
            <a:extLst>
              <a:ext uri="{FF2B5EF4-FFF2-40B4-BE49-F238E27FC236}">
                <a16:creationId xmlns:a16="http://schemas.microsoft.com/office/drawing/2014/main" id="{73289D08-D8DC-9044-BC72-31F8F8198D63}"/>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9695768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orside - Grå">
    <p:bg>
      <p:bgPr>
        <a:solidFill>
          <a:schemeClr val="accent2">
            <a:alpha val="60000"/>
          </a:schemeClr>
        </a:solidFill>
        <a:effectLst/>
      </p:bgPr>
    </p:bg>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smtClean="0"/>
              <a:t>Klik for at redigere i master</a:t>
            </a:r>
            <a:endParaRPr lang="da-DK" dirty="0"/>
          </a:p>
        </p:txBody>
      </p:sp>
      <p:pic>
        <p:nvPicPr>
          <p:cNvPr id="11" name="Billede 10" descr="Et billede, der indeholder tegning&#10;&#10;Automatisk genereret beskrivelse">
            <a:extLst>
              <a:ext uri="{FF2B5EF4-FFF2-40B4-BE49-F238E27FC236}">
                <a16:creationId xmlns:a16="http://schemas.microsoft.com/office/drawing/2014/main" id="{E9789AC5-1A89-EA4D-8DDA-0F312CE7E95C}"/>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4E4AA8B9-651B-6C4E-9175-B86CCC8BA756}"/>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FB5ED61C-5BC8-5745-89C3-542A6659C5E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3" name="AutoShape 4">
            <a:extLst>
              <a:ext uri="{FF2B5EF4-FFF2-40B4-BE49-F238E27FC236}">
                <a16:creationId xmlns:a16="http://schemas.microsoft.com/office/drawing/2014/main" id="{CA795F03-EFD6-E646-92DE-8B476F308158}"/>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5" name="Billede 14" descr="Et billede, der indeholder tegning, ur&#10;&#10;Automatisk genereret beskrivelse">
            <a:extLst>
              <a:ext uri="{FF2B5EF4-FFF2-40B4-BE49-F238E27FC236}">
                <a16:creationId xmlns:a16="http://schemas.microsoft.com/office/drawing/2014/main" id="{C35FFABB-C8E6-7343-B1B3-5124F477087F}"/>
              </a:ext>
            </a:extLst>
          </p:cNvPr>
          <p:cNvPicPr>
            <a:picLocks noChangeAspect="1"/>
          </p:cNvPicPr>
          <p:nvPr userDrawn="1"/>
        </p:nvPicPr>
        <p:blipFill>
          <a:blip r:embed="rId5"/>
          <a:stretch>
            <a:fillRect/>
          </a:stretch>
        </p:blipFill>
        <p:spPr>
          <a:xfrm>
            <a:off x="377825" y="6206244"/>
            <a:ext cx="2768601" cy="419315"/>
          </a:xfrm>
          <a:prstGeom prst="rect">
            <a:avLst/>
          </a:prstGeom>
        </p:spPr>
      </p:pic>
    </p:spTree>
    <p:extLst>
      <p:ext uri="{BB962C8B-B14F-4D97-AF65-F5344CB8AC3E}">
        <p14:creationId xmlns:p14="http://schemas.microsoft.com/office/powerpoint/2010/main" val="342098736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accent6"/>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smtClean="0"/>
              <a:t>28.02.22</a:t>
            </a:r>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BD0AA8-AB70-0D45-B060-4255C999385D}"/>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smtClean="0"/>
              <a:t>Klik for at redigere i master</a:t>
            </a:r>
            <a:endParaRPr lang="da-DK" dirty="0"/>
          </a:p>
        </p:txBody>
      </p:sp>
      <p:sp>
        <p:nvSpPr>
          <p:cNvPr id="19" name="TextBox 17">
            <a:extLst>
              <a:ext uri="{FF2B5EF4-FFF2-40B4-BE49-F238E27FC236}">
                <a16:creationId xmlns:a16="http://schemas.microsoft.com/office/drawing/2014/main" id="{9D5CDE32-F268-4C4F-9D5E-27EC5C2134FE}"/>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2FA799D7-C85D-9F44-9B0B-A45856760753}"/>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0423C236-FFA2-8D45-94F3-A98640F06365}"/>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6" name="AutoShape 4">
            <a:extLst>
              <a:ext uri="{FF2B5EF4-FFF2-40B4-BE49-F238E27FC236}">
                <a16:creationId xmlns:a16="http://schemas.microsoft.com/office/drawing/2014/main" id="{2CBCC8CF-F44F-2140-AFCD-25A5E421A880}"/>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7" name="TextBox 17">
            <a:extLst>
              <a:ext uri="{FF2B5EF4-FFF2-40B4-BE49-F238E27FC236}">
                <a16:creationId xmlns:a16="http://schemas.microsoft.com/office/drawing/2014/main" id="{502D00D2-B51D-2A43-9531-C48BA2020D39}"/>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8" name="AutoShape 4">
            <a:extLst>
              <a:ext uri="{FF2B5EF4-FFF2-40B4-BE49-F238E27FC236}">
                <a16:creationId xmlns:a16="http://schemas.microsoft.com/office/drawing/2014/main" id="{B63D4F55-2207-DB45-ADBD-1C422FD486A4}"/>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35580911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ex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smtClean="0"/>
              <a:t>28.02.22</a:t>
            </a:r>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349FE5-2567-064F-A6E4-F7B1E20E8B86}"/>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smtClean="0"/>
              <a:t>Klik for at redigere i master</a:t>
            </a:r>
            <a:endParaRPr lang="da-DK" dirty="0"/>
          </a:p>
        </p:txBody>
      </p:sp>
      <p:sp>
        <p:nvSpPr>
          <p:cNvPr id="19" name="TextBox 17">
            <a:extLst>
              <a:ext uri="{FF2B5EF4-FFF2-40B4-BE49-F238E27FC236}">
                <a16:creationId xmlns:a16="http://schemas.microsoft.com/office/drawing/2014/main" id="{F5574561-C901-B142-BFD3-427709FDD9E7}"/>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20" name="AutoShape 4">
            <a:extLst>
              <a:ext uri="{FF2B5EF4-FFF2-40B4-BE49-F238E27FC236}">
                <a16:creationId xmlns:a16="http://schemas.microsoft.com/office/drawing/2014/main" id="{114FBF07-9BFF-5B40-810E-5563C06682AD}"/>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2" name="AutoShape 4">
            <a:extLst>
              <a:ext uri="{FF2B5EF4-FFF2-40B4-BE49-F238E27FC236}">
                <a16:creationId xmlns:a16="http://schemas.microsoft.com/office/drawing/2014/main" id="{21A7A894-ED97-824A-8793-D3655603B4C8}"/>
              </a:ext>
            </a:extLst>
          </p:cNvPr>
          <p:cNvSpPr>
            <a:spLocks/>
          </p:cNvSpPr>
          <p:nvPr userDrawn="1"/>
        </p:nvSpPr>
        <p:spPr bwMode="gray">
          <a:xfrm>
            <a:off x="-3516792" y="-984264"/>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6" name="AutoShape 4">
            <a:extLst>
              <a:ext uri="{FF2B5EF4-FFF2-40B4-BE49-F238E27FC236}">
                <a16:creationId xmlns:a16="http://schemas.microsoft.com/office/drawing/2014/main" id="{2E9B6900-2A04-F84F-9012-0D8E1B3B8EF5}"/>
              </a:ext>
            </a:extLst>
          </p:cNvPr>
          <p:cNvSpPr>
            <a:spLocks/>
          </p:cNvSpPr>
          <p:nvPr userDrawn="1"/>
        </p:nvSpPr>
        <p:spPr bwMode="gray">
          <a:xfrm>
            <a:off x="-3226025" y="875088"/>
            <a:ext cx="2971032" cy="1107996"/>
          </a:xfrm>
          <a:prstGeom prst="rect">
            <a:avLst/>
          </a:prstGeom>
          <a:noFill/>
          <a:ln w="12700" algn="ctr">
            <a:noFill/>
            <a:miter lim="800000"/>
            <a:headEnd/>
            <a:tailEnd/>
          </a:ln>
          <a:effectLst/>
        </p:spPr>
        <p:txBody>
          <a:bodyPr wrap="square" lIns="0" tIns="0" rIns="0" bIns="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7" name="TextBox 17">
            <a:extLst>
              <a:ext uri="{FF2B5EF4-FFF2-40B4-BE49-F238E27FC236}">
                <a16:creationId xmlns:a16="http://schemas.microsoft.com/office/drawing/2014/main" id="{6430C802-4D24-0E42-A1E2-B1B88A288243}"/>
              </a:ext>
            </a:extLst>
          </p:cNvPr>
          <p:cNvSpPr txBox="1">
            <a:spLocks noChangeArrowheads="1"/>
          </p:cNvSpPr>
          <p:nvPr userDrawn="1"/>
        </p:nvSpPr>
        <p:spPr bwMode="auto">
          <a:xfrm>
            <a:off x="-2879271" y="2233308"/>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
        <p:nvSpPr>
          <p:cNvPr id="28" name="AutoShape 4">
            <a:extLst>
              <a:ext uri="{FF2B5EF4-FFF2-40B4-BE49-F238E27FC236}">
                <a16:creationId xmlns:a16="http://schemas.microsoft.com/office/drawing/2014/main" id="{C5636B78-3F2A-7949-992D-A0504719DC91}"/>
              </a:ext>
            </a:extLst>
          </p:cNvPr>
          <p:cNvSpPr>
            <a:spLocks/>
          </p:cNvSpPr>
          <p:nvPr userDrawn="1"/>
        </p:nvSpPr>
        <p:spPr bwMode="gray">
          <a:xfrm>
            <a:off x="-3226025" y="-364471"/>
            <a:ext cx="2971032" cy="1107996"/>
          </a:xfrm>
          <a:prstGeom prst="rect">
            <a:avLst/>
          </a:prstGeom>
          <a:noFill/>
          <a:ln w="12700" algn="ctr">
            <a:noFill/>
            <a:miter lim="800000"/>
            <a:headEnd/>
            <a:tailEnd/>
          </a:ln>
          <a:effectLst/>
        </p:spPr>
        <p:txBody>
          <a:bodyPr wrap="square" lIns="0" tIns="0" rIns="0" bIns="0">
            <a:spAutoFit/>
          </a:bodyPr>
          <a:lstStyle/>
          <a:p>
            <a:pPr algn="r" eaLnBrk="0" fontAlgn="base" hangingPunct="0">
              <a:spcAft>
                <a:spcPct val="0"/>
              </a:spcAft>
              <a:buFont typeface="+mj-lt"/>
              <a:buNone/>
              <a:defRPr/>
            </a:pPr>
            <a:r>
              <a:rPr lang="da-DK" sz="900" b="1" noProof="1">
                <a:solidFill>
                  <a:schemeClr val="tx2"/>
                </a:solidFill>
                <a:latin typeface="Arial" panose="020B0604020202020204" pitchFamily="34" charset="0"/>
                <a:ea typeface="ＭＳ Ｐゴシック" charset="-128"/>
                <a:cs typeface="Arial" panose="020B0604020202020204" pitchFamily="34" charset="0"/>
              </a:rPr>
              <a:t>Skfit baggrundsfarve</a:t>
            </a:r>
            <a:r>
              <a:rPr lang="da-DK" sz="900" b="0" noProof="1">
                <a:solidFill>
                  <a:schemeClr val="tx2"/>
                </a:solidFill>
                <a:latin typeface="Arial" panose="020B0604020202020204" pitchFamily="34" charset="0"/>
                <a:ea typeface="ＭＳ Ｐゴシック" charset="-128"/>
                <a:cs typeface="Arial" panose="020B0604020202020204" pitchFamily="34" charset="0"/>
              </a:rPr>
              <a:t/>
            </a:r>
            <a:br>
              <a:rPr lang="da-DK" sz="900" b="0" noProof="1">
                <a:solidFill>
                  <a:schemeClr val="tx2"/>
                </a:solidFill>
                <a:latin typeface="Arial" panose="020B0604020202020204" pitchFamily="34" charset="0"/>
                <a:ea typeface="ＭＳ Ｐゴシック" charset="-128"/>
                <a:cs typeface="Arial" panose="020B0604020202020204" pitchFamily="34" charset="0"/>
              </a:rPr>
            </a:br>
            <a:r>
              <a:rPr lang="da-DK" sz="900" b="0" noProof="1">
                <a:solidFill>
                  <a:schemeClr val="tx2"/>
                </a:solidFill>
                <a:latin typeface="Arial" panose="020B0604020202020204" pitchFamily="34" charset="0"/>
                <a:ea typeface="ＭＳ Ｐゴシック" charset="-128"/>
                <a:cs typeface="Arial" panose="020B0604020202020204" pitchFamily="34" charset="0"/>
              </a:rPr>
              <a:t>1. Højreklik udenfor slidet</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2. Vælg “Formatér baggund” </a:t>
            </a:r>
          </a:p>
          <a:p>
            <a:pPr algn="r" eaLnBrk="0" fontAlgn="base" hangingPunct="0">
              <a:spcAft>
                <a:spcPct val="0"/>
              </a:spcAft>
              <a:buFont typeface="+mj-lt"/>
              <a:buNone/>
              <a:defRPr/>
            </a:pPr>
            <a:r>
              <a:rPr lang="da-DK" sz="900" b="0" noProof="1">
                <a:solidFill>
                  <a:schemeClr val="tx2"/>
                </a:solidFill>
                <a:latin typeface="Arial" panose="020B0604020202020204" pitchFamily="34" charset="0"/>
                <a:ea typeface="ＭＳ Ｐゴシック" charset="-128"/>
                <a:cs typeface="Arial" panose="020B0604020202020204" pitchFamily="34" charset="0"/>
              </a:rPr>
              <a:t>3. Fra “fomatér” menuen I højre side vælg “massiv udfyldning” for at vælge en baggrundsfarve </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NB. Vælg én at de øvrste tema farver for at være sikker på at det er en “on brand” farve</a:t>
            </a:r>
          </a:p>
          <a:p>
            <a:pPr algn="r" eaLnBrk="0" fontAlgn="base" hangingPunct="0">
              <a:spcAft>
                <a:spcPct val="0"/>
              </a:spcAft>
              <a:buFont typeface="+mj-lt"/>
              <a:buNone/>
              <a:defRPr/>
            </a:pPr>
            <a:r>
              <a:rPr lang="da-DK" sz="900" b="0" i="1" noProof="1">
                <a:solidFill>
                  <a:schemeClr val="tx2"/>
                </a:solidFill>
                <a:latin typeface="Arial" panose="020B0604020202020204" pitchFamily="34" charset="0"/>
                <a:ea typeface="ＭＳ Ｐゴシック" charset="-128"/>
                <a:cs typeface="Arial" panose="020B0604020202020204" pitchFamily="34" charset="0"/>
              </a:rPr>
              <a:t>Du må gerne nedtone farven via “gennemsigtighed”</a:t>
            </a:r>
          </a:p>
        </p:txBody>
      </p:sp>
    </p:spTree>
    <p:extLst>
      <p:ext uri="{BB962C8B-B14F-4D97-AF65-F5344CB8AC3E}">
        <p14:creationId xmlns:p14="http://schemas.microsoft.com/office/powerpoint/2010/main" val="17883817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p:bg>
      <p:bgPr>
        <a:solidFill>
          <a:schemeClr val="tx1">
            <a:lumMod val="50000"/>
          </a:schemeClr>
        </a:solidFill>
        <a:effectLst/>
      </p:bgPr>
    </p:bg>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pic>
        <p:nvPicPr>
          <p:cNvPr id="11" name="Billede 10">
            <a:extLst>
              <a:ext uri="{FF2B5EF4-FFF2-40B4-BE49-F238E27FC236}">
                <a16:creationId xmlns:a16="http://schemas.microsoft.com/office/drawing/2014/main" id="{F5492F03-581A-744B-96E1-AC26CAC78E7F}"/>
              </a:ext>
            </a:extLst>
          </p:cNvPr>
          <p:cNvPicPr>
            <a:picLocks noChangeAspect="1"/>
          </p:cNvPicPr>
          <p:nvPr userDrawn="1"/>
        </p:nvPicPr>
        <p:blipFill>
          <a:blip r:embed="rId5"/>
          <a:srcRect/>
          <a:stretch/>
        </p:blipFill>
        <p:spPr>
          <a:xfrm>
            <a:off x="377825" y="6206244"/>
            <a:ext cx="2768601" cy="419314"/>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p:nvPr>
        </p:nvSpPr>
        <p:spPr>
          <a:xfrm>
            <a:off x="479424" y="1932973"/>
            <a:ext cx="8259462" cy="1203927"/>
          </a:xfrm>
        </p:spPr>
        <p:txBody>
          <a:bodyPr anchor="t"/>
          <a:lstStyle>
            <a:lvl1pPr>
              <a:defRPr sz="4800">
                <a:solidFill>
                  <a:schemeClr val="bg2"/>
                </a:solidFill>
              </a:defRPr>
            </a:lvl1pPr>
          </a:lstStyle>
          <a:p>
            <a:r>
              <a:rPr lang="da-DK" smtClean="0"/>
              <a:t>Klik for at redigere i master</a:t>
            </a:r>
            <a:endParaRPr lang="da-DK" dirty="0"/>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spTree>
    <p:extLst>
      <p:ext uri="{BB962C8B-B14F-4D97-AF65-F5344CB8AC3E}">
        <p14:creationId xmlns:p14="http://schemas.microsoft.com/office/powerpoint/2010/main" val="4391783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 Grå">
    <p:bg>
      <p:bgPr>
        <a:solidFill>
          <a:schemeClr val="accent2">
            <a:alpha val="60000"/>
          </a:schemeClr>
        </a:solidFill>
        <a:effectLst/>
      </p:bgPr>
    </p:bg>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4" name="AutoShape 4">
            <a:extLst>
              <a:ext uri="{FF2B5EF4-FFF2-40B4-BE49-F238E27FC236}">
                <a16:creationId xmlns:a16="http://schemas.microsoft.com/office/drawing/2014/main" id="{F166D24C-BFCD-1A4B-81F8-C3A6749B7BA3}"/>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9" name="Titel 1">
            <a:extLst>
              <a:ext uri="{FF2B5EF4-FFF2-40B4-BE49-F238E27FC236}">
                <a16:creationId xmlns:a16="http://schemas.microsoft.com/office/drawing/2014/main" id="{E63D06D2-6511-4443-B839-50100FB26900}"/>
              </a:ext>
            </a:extLst>
          </p:cNvPr>
          <p:cNvSpPr>
            <a:spLocks noGrp="1"/>
          </p:cNvSpPr>
          <p:nvPr>
            <p:ph type="title"/>
          </p:nvPr>
        </p:nvSpPr>
        <p:spPr>
          <a:xfrm>
            <a:off x="479424" y="1932973"/>
            <a:ext cx="8259462" cy="1203927"/>
          </a:xfrm>
        </p:spPr>
        <p:txBody>
          <a:bodyPr anchor="t"/>
          <a:lstStyle>
            <a:lvl1pPr>
              <a:defRPr sz="4800">
                <a:solidFill>
                  <a:schemeClr val="tx1"/>
                </a:solidFill>
              </a:defRPr>
            </a:lvl1pPr>
          </a:lstStyle>
          <a:p>
            <a:r>
              <a:rPr lang="da-DK" smtClean="0"/>
              <a:t>Klik for at redigere i master</a:t>
            </a:r>
            <a:endParaRPr lang="da-DK" dirty="0"/>
          </a:p>
        </p:txBody>
      </p:sp>
      <p:pic>
        <p:nvPicPr>
          <p:cNvPr id="11" name="Billede 10">
            <a:extLst>
              <a:ext uri="{FF2B5EF4-FFF2-40B4-BE49-F238E27FC236}">
                <a16:creationId xmlns:a16="http://schemas.microsoft.com/office/drawing/2014/main" id="{F5492F03-581A-744B-96E1-AC26CAC78E7F}"/>
              </a:ext>
            </a:extLst>
          </p:cNvPr>
          <p:cNvPicPr>
            <a:picLocks noChangeAspect="1"/>
          </p:cNvPicPr>
          <p:nvPr userDrawn="1"/>
        </p:nvPicPr>
        <p:blipFill>
          <a:blip r:embed="rId5"/>
          <a:srcRect/>
          <a:stretch/>
        </p:blipFill>
        <p:spPr>
          <a:xfrm>
            <a:off x="377828" y="6206244"/>
            <a:ext cx="2768595" cy="419314"/>
          </a:xfrm>
          <a:prstGeom prst="rect">
            <a:avLst/>
          </a:prstGeom>
        </p:spPr>
      </p:pic>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spTree>
    <p:extLst>
      <p:ext uri="{BB962C8B-B14F-4D97-AF65-F5344CB8AC3E}">
        <p14:creationId xmlns:p14="http://schemas.microsoft.com/office/powerpoint/2010/main" val="10047863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fslutning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userDrawn="1"/>
        </p:nvPicPr>
        <p:blipFill>
          <a:blip r:embed="rId3"/>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userDrawn="1"/>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19" name="Billede 18">
            <a:extLst>
              <a:ext uri="{FF2B5EF4-FFF2-40B4-BE49-F238E27FC236}">
                <a16:creationId xmlns:a16="http://schemas.microsoft.com/office/drawing/2014/main" id="{D650CCAE-1AE3-3543-AE61-A1EAAEE1A260}"/>
              </a:ext>
            </a:extLst>
          </p:cNvPr>
          <p:cNvPicPr>
            <a:picLocks noChangeAspect="1"/>
          </p:cNvPicPr>
          <p:nvPr userDrawn="1"/>
        </p:nvPicPr>
        <p:blipFill>
          <a:blip r:embed="rId5"/>
          <a:srcRect/>
          <a:stretch/>
        </p:blipFill>
        <p:spPr>
          <a:xfrm>
            <a:off x="377825" y="6206244"/>
            <a:ext cx="2768601" cy="419314"/>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6"/>
          <a:srcRect/>
          <a:stretch/>
        </p:blipFill>
        <p:spPr>
          <a:xfrm>
            <a:off x="3702050" y="2313189"/>
            <a:ext cx="4787900" cy="2231621"/>
          </a:xfrm>
          <a:prstGeom prst="rect">
            <a:avLst/>
          </a:prstGeom>
        </p:spPr>
      </p:pic>
    </p:spTree>
    <p:extLst>
      <p:ext uri="{BB962C8B-B14F-4D97-AF65-F5344CB8AC3E}">
        <p14:creationId xmlns:p14="http://schemas.microsoft.com/office/powerpoint/2010/main" val="2974399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Afslutning slide - Grå">
    <p:bg>
      <p:bgPr>
        <a:solidFill>
          <a:schemeClr val="accent2">
            <a:alpha val="60000"/>
          </a:schemeClr>
        </a:solidFill>
        <a:effectLst/>
      </p:bgPr>
    </p:bg>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da-DK"/>
          </a:p>
        </p:txBody>
      </p:sp>
      <p:pic>
        <p:nvPicPr>
          <p:cNvPr id="10" name="Billede 9" descr="Et billede, der indeholder tegning&#10;&#10;Automatisk genereret beskrivelse">
            <a:extLst>
              <a:ext uri="{FF2B5EF4-FFF2-40B4-BE49-F238E27FC236}">
                <a16:creationId xmlns:a16="http://schemas.microsoft.com/office/drawing/2014/main" id="{B7A230C6-282E-8A4A-8861-69CF91627C0A}"/>
              </a:ext>
            </a:extLst>
          </p:cNvPr>
          <p:cNvPicPr>
            <a:picLocks noChangeAspect="1"/>
          </p:cNvPicPr>
          <p:nvPr/>
        </p:nvPicPr>
        <p:blipFill>
          <a:blip r:embed="rId2"/>
          <a:stretch>
            <a:fillRect/>
          </a:stretch>
        </p:blipFill>
        <p:spPr>
          <a:xfrm>
            <a:off x="11245850" y="6290176"/>
            <a:ext cx="495300" cy="281124"/>
          </a:xfrm>
          <a:prstGeom prst="rect">
            <a:avLst/>
          </a:prstGeom>
        </p:spPr>
      </p:pic>
      <p:pic>
        <p:nvPicPr>
          <p:cNvPr id="12" name="Billede 11" descr="Et billede, der indeholder tekst&#10;&#10;Automatisk genereret beskrivelse">
            <a:extLst>
              <a:ext uri="{FF2B5EF4-FFF2-40B4-BE49-F238E27FC236}">
                <a16:creationId xmlns:a16="http://schemas.microsoft.com/office/drawing/2014/main" id="{F1E9638E-AD95-B244-A57F-EB2FD13BEECF}"/>
              </a:ext>
            </a:extLst>
          </p:cNvPr>
          <p:cNvPicPr>
            <a:picLocks noChangeAspect="1"/>
          </p:cNvPicPr>
          <p:nvPr/>
        </p:nvPicPr>
        <p:blipFill rotWithShape="1">
          <a:blip r:embed="rId3"/>
          <a:srcRect t="5810"/>
          <a:stretch/>
        </p:blipFill>
        <p:spPr>
          <a:xfrm>
            <a:off x="-2423886" y="4933353"/>
            <a:ext cx="2206173" cy="1968188"/>
          </a:xfrm>
          <a:prstGeom prst="rect">
            <a:avLst/>
          </a:prstGeom>
        </p:spPr>
      </p:pic>
      <p:sp>
        <p:nvSpPr>
          <p:cNvPr id="13" name="TextBox 17">
            <a:extLst>
              <a:ext uri="{FF2B5EF4-FFF2-40B4-BE49-F238E27FC236}">
                <a16:creationId xmlns:a16="http://schemas.microsoft.com/office/drawing/2014/main" id="{6A986A6B-DDFD-844E-A9E0-768BA8876584}"/>
              </a:ext>
            </a:extLst>
          </p:cNvPr>
          <p:cNvSpPr txBox="1"/>
          <p:nvPr/>
        </p:nvSpPr>
        <p:spPr>
          <a:xfrm>
            <a:off x="-2607130" y="419985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pic>
        <p:nvPicPr>
          <p:cNvPr id="21" name="Billede 20">
            <a:extLst>
              <a:ext uri="{FF2B5EF4-FFF2-40B4-BE49-F238E27FC236}">
                <a16:creationId xmlns:a16="http://schemas.microsoft.com/office/drawing/2014/main" id="{9B0AF2CF-F622-C043-BDEB-3F4FF813387F}"/>
              </a:ext>
            </a:extLst>
          </p:cNvPr>
          <p:cNvPicPr>
            <a:picLocks noChangeAspect="1"/>
          </p:cNvPicPr>
          <p:nvPr userDrawn="1"/>
        </p:nvPicPr>
        <p:blipFill>
          <a:blip r:embed="rId4"/>
          <a:srcRect/>
          <a:stretch/>
        </p:blipFill>
        <p:spPr>
          <a:xfrm>
            <a:off x="377828" y="6206244"/>
            <a:ext cx="2768595" cy="419314"/>
          </a:xfrm>
          <a:prstGeom prst="rect">
            <a:avLst/>
          </a:prstGeom>
        </p:spPr>
      </p:pic>
      <p:pic>
        <p:nvPicPr>
          <p:cNvPr id="3" name="Billede 2" descr="Et billede, der indeholder tegning&#10;&#10;Automatisk genereret beskrivelse">
            <a:extLst>
              <a:ext uri="{FF2B5EF4-FFF2-40B4-BE49-F238E27FC236}">
                <a16:creationId xmlns:a16="http://schemas.microsoft.com/office/drawing/2014/main" id="{7F667635-566C-314E-9135-DFD4A3339696}"/>
              </a:ext>
            </a:extLst>
          </p:cNvPr>
          <p:cNvPicPr>
            <a:picLocks noChangeAspect="1"/>
          </p:cNvPicPr>
          <p:nvPr userDrawn="1"/>
        </p:nvPicPr>
        <p:blipFill>
          <a:blip r:embed="rId5"/>
          <a:stretch>
            <a:fillRect/>
          </a:stretch>
        </p:blipFill>
        <p:spPr>
          <a:xfrm>
            <a:off x="3702050" y="2313189"/>
            <a:ext cx="4787900" cy="2231622"/>
          </a:xfrm>
          <a:prstGeom prst="rect">
            <a:avLst/>
          </a:prstGeom>
        </p:spPr>
      </p:pic>
    </p:spTree>
    <p:extLst>
      <p:ext uri="{BB962C8B-B14F-4D97-AF65-F5344CB8AC3E}">
        <p14:creationId xmlns:p14="http://schemas.microsoft.com/office/powerpoint/2010/main" val="20061195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orside m låst billede">
    <p:bg>
      <p:bgPr>
        <a:solidFill>
          <a:schemeClr val="tx1">
            <a:lumMod val="75000"/>
          </a:schemeClr>
        </a:solidFill>
        <a:effectLst/>
      </p:bgPr>
    </p:bg>
    <p:spTree>
      <p:nvGrpSpPr>
        <p:cNvPr id="1" name=""/>
        <p:cNvGrpSpPr/>
        <p:nvPr/>
      </p:nvGrpSpPr>
      <p:grpSpPr>
        <a:xfrm>
          <a:off x="0" y="0"/>
          <a:ext cx="0" cy="0"/>
          <a:chOff x="0" y="0"/>
          <a:chExt cx="0" cy="0"/>
        </a:xfrm>
      </p:grpSpPr>
      <p:pic>
        <p:nvPicPr>
          <p:cNvPr id="7" name="Billede 6" descr="Et billede, der indeholder indendørs, person, bord, kvinde&#10;&#10;Automatisk genereret beskrivelse">
            <a:extLst>
              <a:ext uri="{FF2B5EF4-FFF2-40B4-BE49-F238E27FC236}">
                <a16:creationId xmlns:a16="http://schemas.microsoft.com/office/drawing/2014/main" id="{F2892CF8-6F6F-2143-85A8-041A726359ED}"/>
              </a:ext>
            </a:extLst>
          </p:cNvPr>
          <p:cNvPicPr>
            <a:picLocks noChangeAspect="1"/>
          </p:cNvPicPr>
          <p:nvPr userDrawn="1"/>
        </p:nvPicPr>
        <p:blipFill rotWithShape="1">
          <a:blip r:embed="rId2"/>
          <a:srcRect t="9197" b="6429"/>
          <a:stretch/>
        </p:blipFill>
        <p:spPr>
          <a:xfrm>
            <a:off x="0" y="0"/>
            <a:ext cx="12192000" cy="6858000"/>
          </a:xfrm>
          <a:prstGeom prst="rect">
            <a:avLst/>
          </a:prstGeom>
        </p:spPr>
      </p:pic>
      <p:pic>
        <p:nvPicPr>
          <p:cNvPr id="22" name="Billede 21" descr="Et billede, der indeholder tegning&#10;&#10;Automatisk genereret beskrivelse">
            <a:extLst>
              <a:ext uri="{FF2B5EF4-FFF2-40B4-BE49-F238E27FC236}">
                <a16:creationId xmlns:a16="http://schemas.microsoft.com/office/drawing/2014/main" id="{0A744783-9C79-1442-B0A3-BDE39B6F71CA}"/>
              </a:ext>
            </a:extLst>
          </p:cNvPr>
          <p:cNvPicPr>
            <a:picLocks noChangeAspect="1"/>
          </p:cNvPicPr>
          <p:nvPr userDrawn="1"/>
        </p:nvPicPr>
        <p:blipFill>
          <a:blip r:embed="rId3"/>
          <a:stretch>
            <a:fillRect/>
          </a:stretch>
        </p:blipFill>
        <p:spPr>
          <a:xfrm>
            <a:off x="6540500" y="0"/>
            <a:ext cx="56515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sz="1200" smtClean="0">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10" name="Billede 9">
            <a:extLst>
              <a:ext uri="{FF2B5EF4-FFF2-40B4-BE49-F238E27FC236}">
                <a16:creationId xmlns:a16="http://schemas.microsoft.com/office/drawing/2014/main" id="{88041B52-9456-EA41-A83A-FBDC01FC03C7}"/>
              </a:ext>
            </a:extLst>
          </p:cNvPr>
          <p:cNvPicPr>
            <a:picLocks noChangeAspect="1"/>
          </p:cNvPicPr>
          <p:nvPr userDrawn="1"/>
        </p:nvPicPr>
        <p:blipFill>
          <a:blip r:embed="rId4"/>
          <a:srcRect/>
          <a:stretch/>
        </p:blipFill>
        <p:spPr>
          <a:xfrm>
            <a:off x="333960" y="6140503"/>
            <a:ext cx="3327750" cy="504000"/>
          </a:xfrm>
          <a:prstGeom prst="rect">
            <a:avLst/>
          </a:prstGeom>
        </p:spPr>
      </p:pic>
      <p:pic>
        <p:nvPicPr>
          <p:cNvPr id="11" name="Billede 10" descr="Et billede, der indeholder tegning&#10;&#10;Automatisk genereret beskrivelse">
            <a:extLst>
              <a:ext uri="{FF2B5EF4-FFF2-40B4-BE49-F238E27FC236}">
                <a16:creationId xmlns:a16="http://schemas.microsoft.com/office/drawing/2014/main" id="{EED96DD3-8DF2-4049-9B5E-742DED706EC5}"/>
              </a:ext>
            </a:extLst>
          </p:cNvPr>
          <p:cNvPicPr>
            <a:picLocks noChangeAspect="1"/>
          </p:cNvPicPr>
          <p:nvPr userDrawn="1"/>
        </p:nvPicPr>
        <p:blipFill>
          <a:blip r:embed="rId5"/>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41647305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ors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bg1"/>
                </a:solidFill>
              </a:defRPr>
            </a:lvl1pPr>
          </a:lstStyle>
          <a:p>
            <a:r>
              <a:rPr lang="da-DK"/>
              <a:t>Klik for at redigere i master</a:t>
            </a:r>
            <a:endParaRPr lang="da-DK" dirty="0"/>
          </a:p>
        </p:txBody>
      </p:sp>
      <p:pic>
        <p:nvPicPr>
          <p:cNvPr id="7" name="Billede 6">
            <a:extLst>
              <a:ext uri="{FF2B5EF4-FFF2-40B4-BE49-F238E27FC236}">
                <a16:creationId xmlns:a16="http://schemas.microsoft.com/office/drawing/2014/main" id="{E4E289B1-750C-164D-A9DF-D6EA37346DC6}"/>
              </a:ext>
            </a:extLst>
          </p:cNvPr>
          <p:cNvPicPr>
            <a:picLocks noChangeAspect="1"/>
          </p:cNvPicPr>
          <p:nvPr userDrawn="1"/>
        </p:nvPicPr>
        <p:blipFill>
          <a:blip r:embed="rId3"/>
          <a:srcRect/>
          <a:stretch/>
        </p:blipFill>
        <p:spPr>
          <a:xfrm>
            <a:off x="333957" y="6140503"/>
            <a:ext cx="3327757" cy="504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E84D4E38-B816-DA4B-9062-944EE208F9A2}"/>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6940273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orside - Grå">
    <p:bg>
      <p:bgPr>
        <a:solidFill>
          <a:schemeClr val="accent2">
            <a:alpha val="60000"/>
          </a:schemeClr>
        </a:solidFill>
        <a:effectLst/>
      </p:bgPr>
    </p:bg>
    <p:spTree>
      <p:nvGrpSpPr>
        <p:cNvPr id="1" name=""/>
        <p:cNvGrpSpPr/>
        <p:nvPr/>
      </p:nvGrpSpPr>
      <p:grpSpPr>
        <a:xfrm>
          <a:off x="0" y="0"/>
          <a:ext cx="0" cy="0"/>
          <a:chOff x="0" y="0"/>
          <a:chExt cx="0" cy="0"/>
        </a:xfrm>
      </p:grpSpPr>
      <p:pic>
        <p:nvPicPr>
          <p:cNvPr id="7" name="Billede 6" descr="Et billede, der indeholder lys&#10;&#10;Automatisk genereret beskrivelse">
            <a:extLst>
              <a:ext uri="{FF2B5EF4-FFF2-40B4-BE49-F238E27FC236}">
                <a16:creationId xmlns:a16="http://schemas.microsoft.com/office/drawing/2014/main" id="{9785D765-A338-FE46-A483-2B2FBE95B6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2220371"/>
          </a:xfrm>
        </p:spPr>
        <p:txBody>
          <a:bodyPr anchor="t"/>
          <a:lstStyle>
            <a:lvl1pPr>
              <a:defRPr sz="4800">
                <a:solidFill>
                  <a:schemeClr val="tx1"/>
                </a:solidFill>
              </a:defRPr>
            </a:lvl1pPr>
          </a:lstStyle>
          <a:p>
            <a:r>
              <a:rPr lang="da-DK"/>
              <a:t>Klik for at redigere i master</a:t>
            </a:r>
            <a:endParaRPr lang="da-DK" dirty="0"/>
          </a:p>
        </p:txBody>
      </p:sp>
      <p:pic>
        <p:nvPicPr>
          <p:cNvPr id="8" name="Billede 7">
            <a:extLst>
              <a:ext uri="{FF2B5EF4-FFF2-40B4-BE49-F238E27FC236}">
                <a16:creationId xmlns:a16="http://schemas.microsoft.com/office/drawing/2014/main" id="{5BCC9C2A-BA56-0D4C-A01A-3EFB034305C2}"/>
              </a:ext>
            </a:extLst>
          </p:cNvPr>
          <p:cNvPicPr>
            <a:picLocks noChangeAspect="1"/>
          </p:cNvPicPr>
          <p:nvPr userDrawn="1"/>
        </p:nvPicPr>
        <p:blipFill>
          <a:blip r:embed="rId3"/>
          <a:srcRect/>
          <a:stretch/>
        </p:blipFill>
        <p:spPr>
          <a:xfrm>
            <a:off x="333960" y="6140503"/>
            <a:ext cx="3327750" cy="504000"/>
          </a:xfrm>
          <a:prstGeom prst="rect">
            <a:avLst/>
          </a:prstGeom>
        </p:spPr>
      </p:pic>
      <p:pic>
        <p:nvPicPr>
          <p:cNvPr id="10" name="Billede 9" descr="Et billede, der indeholder tegning&#10;&#10;Automatisk genereret beskrivelse">
            <a:extLst>
              <a:ext uri="{FF2B5EF4-FFF2-40B4-BE49-F238E27FC236}">
                <a16:creationId xmlns:a16="http://schemas.microsoft.com/office/drawing/2014/main" id="{28CD8F7F-6FED-3044-91B0-5BD501FE7B04}"/>
              </a:ext>
            </a:extLst>
          </p:cNvPr>
          <p:cNvPicPr>
            <a:picLocks noChangeAspect="1"/>
          </p:cNvPicPr>
          <p:nvPr userDrawn="1"/>
        </p:nvPicPr>
        <p:blipFill>
          <a:blip r:embed="rId4"/>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27348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rs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17-11-2022</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7" name="Logo Leon 6">
            <a:extLst>
              <a:ext uri="{FF2B5EF4-FFF2-40B4-BE49-F238E27FC236}">
                <a16:creationId xmlns:a16="http://schemas.microsoft.com/office/drawing/2014/main" id="{46226E7E-0A82-514E-8B99-2EB9D4061A6E}"/>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441404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ors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C35D1BA6-E424-344B-8F3E-E9E0EC338249}"/>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a:off x="654000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smtClean="0"/>
              <a:t>28.02.22</a:t>
            </a:r>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smtClean="0"/>
              <a:t>Klik for at redigere i master</a:t>
            </a:r>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pic>
        <p:nvPicPr>
          <p:cNvPr id="10" name="Billede 9" descr="Et billede, der indeholder tekst&#10;&#10;Automatisk genereret beskrivelse">
            <a:extLst>
              <a:ext uri="{FF2B5EF4-FFF2-40B4-BE49-F238E27FC236}">
                <a16:creationId xmlns:a16="http://schemas.microsoft.com/office/drawing/2014/main" id="{853B9CDF-5579-F64F-B9B1-80579779D602}"/>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pic>
        <p:nvPicPr>
          <p:cNvPr id="16" name="Billede 15" descr="Et billede, der indeholder tekst&#10;&#10;Automatisk genereret beskrivelse">
            <a:extLst>
              <a:ext uri="{FF2B5EF4-FFF2-40B4-BE49-F238E27FC236}">
                <a16:creationId xmlns:a16="http://schemas.microsoft.com/office/drawing/2014/main" id="{0DB2E812-9534-7F4E-9339-9A3E9137FD12}"/>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8" name="TextBox 17">
            <a:extLst>
              <a:ext uri="{FF2B5EF4-FFF2-40B4-BE49-F238E27FC236}">
                <a16:creationId xmlns:a16="http://schemas.microsoft.com/office/drawing/2014/main" id="{09583D97-AAFE-374A-9F79-8258F97F1C0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9" name="AutoShape 4">
            <a:extLst>
              <a:ext uri="{FF2B5EF4-FFF2-40B4-BE49-F238E27FC236}">
                <a16:creationId xmlns:a16="http://schemas.microsoft.com/office/drawing/2014/main" id="{2592C755-2D49-9148-8C70-5ACD86AACC6E}"/>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0" name="AutoShape 4">
            <a:extLst>
              <a:ext uri="{FF2B5EF4-FFF2-40B4-BE49-F238E27FC236}">
                <a16:creationId xmlns:a16="http://schemas.microsoft.com/office/drawing/2014/main" id="{52E1C41D-C2B8-F846-A9DD-6F897CDC82B4}"/>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3" name="TextBox 17">
            <a:extLst>
              <a:ext uri="{FF2B5EF4-FFF2-40B4-BE49-F238E27FC236}">
                <a16:creationId xmlns:a16="http://schemas.microsoft.com/office/drawing/2014/main" id="{9C86EDA9-B756-0046-9C89-DCD88AEB68AC}"/>
              </a:ext>
            </a:extLst>
          </p:cNvPr>
          <p:cNvSpPr txBox="1">
            <a:spLocks noChangeArrowheads="1"/>
          </p:cNvSpPr>
          <p:nvPr userDrawn="1"/>
        </p:nvSpPr>
        <p:spPr bwMode="auto">
          <a:xfrm>
            <a:off x="-2917371" y="759959"/>
            <a:ext cx="2642280"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venstre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4" name="TextBox 17">
            <a:extLst>
              <a:ext uri="{FF2B5EF4-FFF2-40B4-BE49-F238E27FC236}">
                <a16:creationId xmlns:a16="http://schemas.microsoft.com/office/drawing/2014/main" id="{5CA479E0-0835-4741-AB36-675D2CA5F245}"/>
              </a:ext>
            </a:extLst>
          </p:cNvPr>
          <p:cNvSpPr txBox="1">
            <a:spLocks noChangeArrowheads="1"/>
          </p:cNvSpPr>
          <p:nvPr userDrawn="1"/>
        </p:nvSpPr>
        <p:spPr bwMode="auto">
          <a:xfrm>
            <a:off x="-2917371" y="21832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726377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ors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17-11-2022</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0" name="Logo Leon 6">
            <a:extLst>
              <a:ext uri="{FF2B5EF4-FFF2-40B4-BE49-F238E27FC236}">
                <a16:creationId xmlns:a16="http://schemas.microsoft.com/office/drawing/2014/main" id="{46DAF7D5-A0E2-F648-BC47-24481D2E98DC}"/>
              </a:ext>
            </a:extLst>
          </p:cNvPr>
          <p:cNvSpPr>
            <a:spLocks noGrp="1" noChangeAspect="1"/>
          </p:cNvSpPr>
          <p:nvPr>
            <p:ph type="body" sz="quarter" idx="19"/>
          </p:nvPr>
        </p:nvSpPr>
        <p:spPr>
          <a:xfrm>
            <a:off x="11278474" y="6254782"/>
            <a:ext cx="468000" cy="265577"/>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7360480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600"/>
            </a:lvl1pPr>
            <a:lvl2pPr>
              <a:defRPr sz="1500"/>
            </a:lvl2pPr>
            <a:lvl3pPr>
              <a:defRPr sz="1400"/>
            </a:lvl3pPr>
            <a:lvl4pPr>
              <a:defRPr sz="1400"/>
            </a:lvl4pPr>
            <a:lvl5pPr>
              <a:defRPr sz="1400"/>
            </a:lvl5p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A2A62C83-6C54-664C-BBAD-9699D08E49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5785485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9" name="Pladsholder til indhold 8">
            <a:extLst>
              <a:ext uri="{FF2B5EF4-FFF2-40B4-BE49-F238E27FC236}">
                <a16:creationId xmlns:a16="http://schemas.microsoft.com/office/drawing/2014/main" id="{D8C97264-2727-AF4C-BD51-FDC5B7F1E940}"/>
              </a:ext>
            </a:extLst>
          </p:cNvPr>
          <p:cNvSpPr>
            <a:spLocks noGrp="1"/>
          </p:cNvSpPr>
          <p:nvPr>
            <p:ph sz="quarter" idx="17"/>
          </p:nvPr>
        </p:nvSpPr>
        <p:spPr>
          <a:xfrm>
            <a:off x="479425" y="1608138"/>
            <a:ext cx="5472113" cy="4453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p>
        </p:txBody>
      </p:sp>
      <p:sp>
        <p:nvSpPr>
          <p:cNvPr id="14" name="Pladsholder til indhold 13">
            <a:extLst>
              <a:ext uri="{FF2B5EF4-FFF2-40B4-BE49-F238E27FC236}">
                <a16:creationId xmlns:a16="http://schemas.microsoft.com/office/drawing/2014/main" id="{DB1F3889-93C5-7049-AD72-EB1E4B1FBB14}"/>
              </a:ext>
            </a:extLst>
          </p:cNvPr>
          <p:cNvSpPr>
            <a:spLocks noGrp="1"/>
          </p:cNvSpPr>
          <p:nvPr>
            <p:ph sz="quarter" idx="18"/>
          </p:nvPr>
        </p:nvSpPr>
        <p:spPr>
          <a:xfrm>
            <a:off x="6240463" y="1608879"/>
            <a:ext cx="5468400" cy="4453200"/>
          </a:xfrm>
        </p:spPr>
        <p:txBody>
          <a:bodyPr/>
          <a:lstStyle/>
          <a:p>
            <a:pPr lvl="0"/>
            <a:r>
              <a:rPr lang="da-DK"/>
              <a:t>Rediger typografien i masterens</a:t>
            </a:r>
          </a:p>
          <a:p>
            <a:pPr lvl="1"/>
            <a:r>
              <a:rPr lang="da-DK"/>
              <a:t>Andet niveau</a:t>
            </a:r>
          </a:p>
          <a:p>
            <a:pPr lvl="2"/>
            <a:r>
              <a:rPr lang="da-DK"/>
              <a:t>Tredje niveau</a:t>
            </a:r>
          </a:p>
          <a:p>
            <a:pPr lvl="3"/>
            <a:r>
              <a:rPr lang="da-DK"/>
              <a:t>Fjerde niveau</a:t>
            </a:r>
          </a:p>
          <a:p>
            <a:pPr lvl="4"/>
            <a:r>
              <a:rPr lang="da-DK"/>
              <a:t>Femte niveau</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09909B4A-4D99-9646-90E5-D895BA1794FB}"/>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1333934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1F6747C8-461B-A440-95B5-1C7F38334FFD}"/>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5220773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600"/>
            </a:lvl1pPr>
          </a:lstStyle>
          <a:p>
            <a:pPr lvl="0"/>
            <a:r>
              <a:rPr lang="da-DK"/>
              <a:t>Rediger typografien i masterens</a:t>
            </a:r>
          </a:p>
        </p:txBody>
      </p:sp>
      <p:pic>
        <p:nvPicPr>
          <p:cNvPr id="10" name="Billede 9" descr="Et billede, der indeholder tegning&#10;&#10;Automatisk genereret beskrivelse">
            <a:extLst>
              <a:ext uri="{FF2B5EF4-FFF2-40B4-BE49-F238E27FC236}">
                <a16:creationId xmlns:a16="http://schemas.microsoft.com/office/drawing/2014/main" id="{ECAA70D1-4E91-6445-8ED4-441D7BB0962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4534969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venstre">
    <p:spTree>
      <p:nvGrpSpPr>
        <p:cNvPr id="1" name=""/>
        <p:cNvGrpSpPr/>
        <p:nvPr/>
      </p:nvGrpSpPr>
      <p:grpSpPr>
        <a:xfrm>
          <a:off x="0" y="0"/>
          <a:ext cx="0" cy="0"/>
          <a:chOff x="0" y="0"/>
          <a:chExt cx="0" cy="0"/>
        </a:xfrm>
      </p:grpSpPr>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C00F819E-378D-384C-ADB3-44FB235954BE}"/>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F2AD936D-63B6-DD48-9167-735D1BEF01CA}"/>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1" name="Pladsholder til indhold 2">
            <a:extLst>
              <a:ext uri="{FF2B5EF4-FFF2-40B4-BE49-F238E27FC236}">
                <a16:creationId xmlns:a16="http://schemas.microsoft.com/office/drawing/2014/main" id="{2EE8F06C-5C45-1843-B235-69B5C9098A38}"/>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7DFB180D-AC5F-5D41-BC25-B9F9EDAA2C9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239783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venst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endParaRPr lang="da-DK" dirty="0"/>
          </a:p>
          <a:p>
            <a:endParaRPr lang="da-DK" dirty="0"/>
          </a:p>
          <a:p>
            <a:endParaRPr lang="da-DK" dirty="0"/>
          </a:p>
          <a:p>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7E65C4BE-B131-D041-8FDA-BB870C741FA3}"/>
              </a:ext>
            </a:extLst>
          </p:cNvPr>
          <p:cNvSpPr>
            <a:spLocks noGrp="1"/>
          </p:cNvSpPr>
          <p:nvPr>
            <p:ph type="title"/>
          </p:nvPr>
        </p:nvSpPr>
        <p:spPr>
          <a:xfrm>
            <a:off x="3657600" y="441325"/>
            <a:ext cx="8054975"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BE67AAEE-28B8-2241-8290-057B26464D2B}"/>
              </a:ext>
            </a:extLst>
          </p:cNvPr>
          <p:cNvSpPr>
            <a:spLocks noGrp="1"/>
          </p:cNvSpPr>
          <p:nvPr>
            <p:ph type="body" sz="quarter" idx="14" hasCustomPrompt="1"/>
          </p:nvPr>
        </p:nvSpPr>
        <p:spPr>
          <a:xfrm>
            <a:off x="4935723" y="1805049"/>
            <a:ext cx="5522026" cy="950026"/>
          </a:xfrm>
        </p:spPr>
        <p:txBody>
          <a:bodyPr anchor="b">
            <a:norm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1" name="Pladsholder til indhold 2">
            <a:extLst>
              <a:ext uri="{FF2B5EF4-FFF2-40B4-BE49-F238E27FC236}">
                <a16:creationId xmlns:a16="http://schemas.microsoft.com/office/drawing/2014/main" id="{FA5CE2C6-A510-5143-8695-6D1337265BBA}"/>
              </a:ext>
            </a:extLst>
          </p:cNvPr>
          <p:cNvSpPr>
            <a:spLocks noGrp="1"/>
          </p:cNvSpPr>
          <p:nvPr>
            <p:ph idx="1"/>
          </p:nvPr>
        </p:nvSpPr>
        <p:spPr>
          <a:xfrm>
            <a:off x="4949031" y="3072852"/>
            <a:ext cx="5472113" cy="2045413"/>
          </a:xfrm>
        </p:spPr>
        <p:txBody>
          <a:bodyPr>
            <a:normAutofit/>
          </a:bodyPr>
          <a:lstStyle>
            <a:lvl1pPr>
              <a:defRPr sz="1600"/>
            </a:lvl1pPr>
          </a:lstStyle>
          <a:p>
            <a:pPr lvl="0"/>
            <a:r>
              <a:rPr lang="da-DK"/>
              <a:t>Rediger typografien i masterens</a:t>
            </a:r>
          </a:p>
        </p:txBody>
      </p:sp>
      <p:pic>
        <p:nvPicPr>
          <p:cNvPr id="12" name="Billede 11" descr="Et billede, der indeholder tegning&#10;&#10;Automatisk genereret beskrivelse">
            <a:extLst>
              <a:ext uri="{FF2B5EF4-FFF2-40B4-BE49-F238E27FC236}">
                <a16:creationId xmlns:a16="http://schemas.microsoft.com/office/drawing/2014/main" id="{F5758705-12A5-DF43-9BFB-4EE6F4DC66B1}"/>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0052295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venstre">
    <p:spTree>
      <p:nvGrpSpPr>
        <p:cNvPr id="1" name=""/>
        <p:cNvGrpSpPr/>
        <p:nvPr/>
      </p:nvGrpSpPr>
      <p:grpSpPr>
        <a:xfrm>
          <a:off x="0" y="0"/>
          <a:ext cx="0" cy="0"/>
          <a:chOff x="0" y="0"/>
          <a:chExt cx="0" cy="0"/>
        </a:xfrm>
      </p:grpSpPr>
      <p:sp>
        <p:nvSpPr>
          <p:cNvPr id="11" name="Pladsholder til billede 7">
            <a:extLst>
              <a:ext uri="{FF2B5EF4-FFF2-40B4-BE49-F238E27FC236}">
                <a16:creationId xmlns:a16="http://schemas.microsoft.com/office/drawing/2014/main" id="{DC269FEC-0BC9-BD43-9391-E64E178FF56C}"/>
              </a:ext>
            </a:extLst>
          </p:cNvPr>
          <p:cNvSpPr>
            <a:spLocks noGrp="1"/>
          </p:cNvSpPr>
          <p:nvPr>
            <p:ph type="pic" sz="quarter" idx="17" hasCustomPrompt="1"/>
          </p:nvPr>
        </p:nvSpPr>
        <p:spPr>
          <a:xfrm flipH="1">
            <a:off x="-35181" y="254984"/>
            <a:ext cx="6276196" cy="66145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6875 w 13233"/>
              <a:gd name="connsiteY1" fmla="*/ 574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5188 w 13233"/>
              <a:gd name="connsiteY1" fmla="*/ 2490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958 w 11392"/>
              <a:gd name="connsiteY0" fmla="*/ 1862 h 8186"/>
              <a:gd name="connsiteX1" fmla="*/ 3347 w 11392"/>
              <a:gd name="connsiteY1" fmla="*/ 0 h 8186"/>
              <a:gd name="connsiteX2" fmla="*/ 11392 w 11392"/>
              <a:gd name="connsiteY2" fmla="*/ 4734 h 8186"/>
              <a:gd name="connsiteX3" fmla="*/ 7797 w 11392"/>
              <a:gd name="connsiteY3" fmla="*/ 8186 h 8186"/>
              <a:gd name="connsiteX4" fmla="*/ 1713 w 11392"/>
              <a:gd name="connsiteY4" fmla="*/ 8185 h 8186"/>
              <a:gd name="connsiteX5" fmla="*/ 958 w 11392"/>
              <a:gd name="connsiteY5" fmla="*/ 1862 h 8186"/>
              <a:gd name="connsiteX0" fmla="*/ 37 w 10879"/>
              <a:gd name="connsiteY0" fmla="*/ 3500 h 10000"/>
              <a:gd name="connsiteX1" fmla="*/ 3817 w 10879"/>
              <a:gd name="connsiteY1" fmla="*/ 0 h 10000"/>
              <a:gd name="connsiteX2" fmla="*/ 10879 w 10879"/>
              <a:gd name="connsiteY2" fmla="*/ 5783 h 10000"/>
              <a:gd name="connsiteX3" fmla="*/ 7723 w 10879"/>
              <a:gd name="connsiteY3" fmla="*/ 10000 h 10000"/>
              <a:gd name="connsiteX4" fmla="*/ 2383 w 10879"/>
              <a:gd name="connsiteY4" fmla="*/ 9999 h 10000"/>
              <a:gd name="connsiteX5" fmla="*/ 37 w 10879"/>
              <a:gd name="connsiteY5" fmla="*/ 3500 h 10000"/>
              <a:gd name="connsiteX0" fmla="*/ 37 w 10879"/>
              <a:gd name="connsiteY0" fmla="*/ 5622 h 12122"/>
              <a:gd name="connsiteX1" fmla="*/ 4355 w 10879"/>
              <a:gd name="connsiteY1" fmla="*/ 0 h 12122"/>
              <a:gd name="connsiteX2" fmla="*/ 10879 w 10879"/>
              <a:gd name="connsiteY2" fmla="*/ 7905 h 12122"/>
              <a:gd name="connsiteX3" fmla="*/ 7723 w 10879"/>
              <a:gd name="connsiteY3" fmla="*/ 12122 h 12122"/>
              <a:gd name="connsiteX4" fmla="*/ 2383 w 10879"/>
              <a:gd name="connsiteY4" fmla="*/ 12121 h 12122"/>
              <a:gd name="connsiteX5" fmla="*/ 37 w 10879"/>
              <a:gd name="connsiteY5" fmla="*/ 5622 h 12122"/>
              <a:gd name="connsiteX0" fmla="*/ 0 w 10842"/>
              <a:gd name="connsiteY0" fmla="*/ 5622 h 12122"/>
              <a:gd name="connsiteX1" fmla="*/ 4318 w 10842"/>
              <a:gd name="connsiteY1" fmla="*/ 0 h 12122"/>
              <a:gd name="connsiteX2" fmla="*/ 10842 w 10842"/>
              <a:gd name="connsiteY2" fmla="*/ 7905 h 12122"/>
              <a:gd name="connsiteX3" fmla="*/ 7686 w 10842"/>
              <a:gd name="connsiteY3" fmla="*/ 12122 h 12122"/>
              <a:gd name="connsiteX4" fmla="*/ 3692 w 10842"/>
              <a:gd name="connsiteY4" fmla="*/ 11202 h 12122"/>
              <a:gd name="connsiteX5" fmla="*/ 0 w 10842"/>
              <a:gd name="connsiteY5" fmla="*/ 5622 h 12122"/>
              <a:gd name="connsiteX0" fmla="*/ 0 w 10842"/>
              <a:gd name="connsiteY0" fmla="*/ 5622 h 12143"/>
              <a:gd name="connsiteX1" fmla="*/ 4318 w 10842"/>
              <a:gd name="connsiteY1" fmla="*/ 0 h 12143"/>
              <a:gd name="connsiteX2" fmla="*/ 10842 w 10842"/>
              <a:gd name="connsiteY2" fmla="*/ 7905 h 12143"/>
              <a:gd name="connsiteX3" fmla="*/ 7686 w 10842"/>
              <a:gd name="connsiteY3" fmla="*/ 12122 h 12143"/>
              <a:gd name="connsiteX4" fmla="*/ 3742 w 10842"/>
              <a:gd name="connsiteY4" fmla="*/ 12143 h 12143"/>
              <a:gd name="connsiteX5" fmla="*/ 0 w 10842"/>
              <a:gd name="connsiteY5" fmla="*/ 5622 h 12143"/>
              <a:gd name="connsiteX0" fmla="*/ 0 w 10842"/>
              <a:gd name="connsiteY0" fmla="*/ 5622 h 12143"/>
              <a:gd name="connsiteX1" fmla="*/ 4318 w 10842"/>
              <a:gd name="connsiteY1" fmla="*/ 0 h 12143"/>
              <a:gd name="connsiteX2" fmla="*/ 10842 w 10842"/>
              <a:gd name="connsiteY2" fmla="*/ 7905 h 12143"/>
              <a:gd name="connsiteX3" fmla="*/ 8813 w 10842"/>
              <a:gd name="connsiteY3" fmla="*/ 12122 h 12143"/>
              <a:gd name="connsiteX4" fmla="*/ 3742 w 10842"/>
              <a:gd name="connsiteY4" fmla="*/ 12143 h 12143"/>
              <a:gd name="connsiteX5" fmla="*/ 0 w 10842"/>
              <a:gd name="connsiteY5" fmla="*/ 5622 h 12143"/>
              <a:gd name="connsiteX0" fmla="*/ 0 w 8813"/>
              <a:gd name="connsiteY0" fmla="*/ 5622 h 12143"/>
              <a:gd name="connsiteX1" fmla="*/ 4318 w 8813"/>
              <a:gd name="connsiteY1" fmla="*/ 0 h 12143"/>
              <a:gd name="connsiteX2" fmla="*/ 8167 w 8813"/>
              <a:gd name="connsiteY2" fmla="*/ 8014 h 12143"/>
              <a:gd name="connsiteX3" fmla="*/ 8813 w 8813"/>
              <a:gd name="connsiteY3" fmla="*/ 12122 h 12143"/>
              <a:gd name="connsiteX4" fmla="*/ 3742 w 8813"/>
              <a:gd name="connsiteY4" fmla="*/ 12143 h 12143"/>
              <a:gd name="connsiteX5" fmla="*/ 0 w 8813"/>
              <a:gd name="connsiteY5" fmla="*/ 5622 h 12143"/>
              <a:gd name="connsiteX0" fmla="*/ 0 w 10088"/>
              <a:gd name="connsiteY0" fmla="*/ 4630 h 10000"/>
              <a:gd name="connsiteX1" fmla="*/ 4900 w 10088"/>
              <a:gd name="connsiteY1" fmla="*/ 0 h 10000"/>
              <a:gd name="connsiteX2" fmla="*/ 10088 w 10088"/>
              <a:gd name="connsiteY2" fmla="*/ 6402 h 10000"/>
              <a:gd name="connsiteX3" fmla="*/ 10000 w 10088"/>
              <a:gd name="connsiteY3" fmla="*/ 9983 h 10000"/>
              <a:gd name="connsiteX4" fmla="*/ 4246 w 10088"/>
              <a:gd name="connsiteY4" fmla="*/ 10000 h 10000"/>
              <a:gd name="connsiteX5" fmla="*/ 0 w 10088"/>
              <a:gd name="connsiteY5" fmla="*/ 4630 h 10000"/>
              <a:gd name="connsiteX0" fmla="*/ 0 w 10088"/>
              <a:gd name="connsiteY0" fmla="*/ 4630 h 10000"/>
              <a:gd name="connsiteX1" fmla="*/ 4900 w 10088"/>
              <a:gd name="connsiteY1" fmla="*/ 0 h 10000"/>
              <a:gd name="connsiteX2" fmla="*/ 10088 w 10088"/>
              <a:gd name="connsiteY2" fmla="*/ 6402 h 10000"/>
              <a:gd name="connsiteX3" fmla="*/ 10057 w 10088"/>
              <a:gd name="connsiteY3" fmla="*/ 9983 h 10000"/>
              <a:gd name="connsiteX4" fmla="*/ 4246 w 10088"/>
              <a:gd name="connsiteY4" fmla="*/ 10000 h 10000"/>
              <a:gd name="connsiteX5" fmla="*/ 0 w 10088"/>
              <a:gd name="connsiteY5" fmla="*/ 4630 h 10000"/>
              <a:gd name="connsiteX0" fmla="*/ 0 w 10091"/>
              <a:gd name="connsiteY0" fmla="*/ 4630 h 10000"/>
              <a:gd name="connsiteX1" fmla="*/ 4900 w 10091"/>
              <a:gd name="connsiteY1" fmla="*/ 0 h 10000"/>
              <a:gd name="connsiteX2" fmla="*/ 10088 w 10091"/>
              <a:gd name="connsiteY2" fmla="*/ 6402 h 10000"/>
              <a:gd name="connsiteX3" fmla="*/ 10082 w 10091"/>
              <a:gd name="connsiteY3" fmla="*/ 9983 h 10000"/>
              <a:gd name="connsiteX4" fmla="*/ 4246 w 10091"/>
              <a:gd name="connsiteY4" fmla="*/ 10000 h 10000"/>
              <a:gd name="connsiteX5" fmla="*/ 0 w 10091"/>
              <a:gd name="connsiteY5" fmla="*/ 4630 h 10000"/>
              <a:gd name="connsiteX0" fmla="*/ 0 w 10091"/>
              <a:gd name="connsiteY0" fmla="*/ 4630 h 10070"/>
              <a:gd name="connsiteX1" fmla="*/ 4900 w 10091"/>
              <a:gd name="connsiteY1" fmla="*/ 0 h 10070"/>
              <a:gd name="connsiteX2" fmla="*/ 10088 w 10091"/>
              <a:gd name="connsiteY2" fmla="*/ 6402 h 10070"/>
              <a:gd name="connsiteX3" fmla="*/ 10082 w 10091"/>
              <a:gd name="connsiteY3" fmla="*/ 9983 h 10070"/>
              <a:gd name="connsiteX4" fmla="*/ 4265 w 10091"/>
              <a:gd name="connsiteY4" fmla="*/ 10070 h 10070"/>
              <a:gd name="connsiteX5" fmla="*/ 0 w 10091"/>
              <a:gd name="connsiteY5" fmla="*/ 4630 h 10070"/>
              <a:gd name="connsiteX0" fmla="*/ 0 w 10088"/>
              <a:gd name="connsiteY0" fmla="*/ 4630 h 10071"/>
              <a:gd name="connsiteX1" fmla="*/ 4900 w 10088"/>
              <a:gd name="connsiteY1" fmla="*/ 0 h 10071"/>
              <a:gd name="connsiteX2" fmla="*/ 10088 w 10088"/>
              <a:gd name="connsiteY2" fmla="*/ 6402 h 10071"/>
              <a:gd name="connsiteX3" fmla="*/ 10063 w 10088"/>
              <a:gd name="connsiteY3" fmla="*/ 10071 h 10071"/>
              <a:gd name="connsiteX4" fmla="*/ 4265 w 10088"/>
              <a:gd name="connsiteY4" fmla="*/ 10070 h 10071"/>
              <a:gd name="connsiteX5" fmla="*/ 0 w 10088"/>
              <a:gd name="connsiteY5" fmla="*/ 4630 h 10071"/>
              <a:gd name="connsiteX0" fmla="*/ 0 w 10144"/>
              <a:gd name="connsiteY0" fmla="*/ 4630 h 10071"/>
              <a:gd name="connsiteX1" fmla="*/ 4900 w 10144"/>
              <a:gd name="connsiteY1" fmla="*/ 0 h 10071"/>
              <a:gd name="connsiteX2" fmla="*/ 10144 w 10144"/>
              <a:gd name="connsiteY2" fmla="*/ 6420 h 10071"/>
              <a:gd name="connsiteX3" fmla="*/ 10063 w 10144"/>
              <a:gd name="connsiteY3" fmla="*/ 10071 h 10071"/>
              <a:gd name="connsiteX4" fmla="*/ 4265 w 10144"/>
              <a:gd name="connsiteY4" fmla="*/ 10070 h 10071"/>
              <a:gd name="connsiteX5" fmla="*/ 0 w 10144"/>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088"/>
              <a:gd name="connsiteY0" fmla="*/ 4630 h 10071"/>
              <a:gd name="connsiteX1" fmla="*/ 4900 w 10088"/>
              <a:gd name="connsiteY1" fmla="*/ 0 h 10071"/>
              <a:gd name="connsiteX2" fmla="*/ 10088 w 10088"/>
              <a:gd name="connsiteY2" fmla="*/ 6438 h 10071"/>
              <a:gd name="connsiteX3" fmla="*/ 10063 w 10088"/>
              <a:gd name="connsiteY3" fmla="*/ 10071 h 10071"/>
              <a:gd name="connsiteX4" fmla="*/ 4265 w 10088"/>
              <a:gd name="connsiteY4" fmla="*/ 10070 h 10071"/>
              <a:gd name="connsiteX5" fmla="*/ 0 w 10088"/>
              <a:gd name="connsiteY5" fmla="*/ 4630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12"/>
              <a:gd name="connsiteY0" fmla="*/ 4663 h 10071"/>
              <a:gd name="connsiteX1" fmla="*/ 4924 w 10112"/>
              <a:gd name="connsiteY1" fmla="*/ 0 h 10071"/>
              <a:gd name="connsiteX2" fmla="*/ 10112 w 10112"/>
              <a:gd name="connsiteY2" fmla="*/ 6438 h 10071"/>
              <a:gd name="connsiteX3" fmla="*/ 10087 w 10112"/>
              <a:gd name="connsiteY3" fmla="*/ 10071 h 10071"/>
              <a:gd name="connsiteX4" fmla="*/ 4289 w 10112"/>
              <a:gd name="connsiteY4" fmla="*/ 10070 h 10071"/>
              <a:gd name="connsiteX5" fmla="*/ 0 w 10112"/>
              <a:gd name="connsiteY5" fmla="*/ 4663 h 10071"/>
              <a:gd name="connsiteX0" fmla="*/ 0 w 10126"/>
              <a:gd name="connsiteY0" fmla="*/ 4663 h 10071"/>
              <a:gd name="connsiteX1" fmla="*/ 4924 w 10126"/>
              <a:gd name="connsiteY1" fmla="*/ 0 h 10071"/>
              <a:gd name="connsiteX2" fmla="*/ 10112 w 10126"/>
              <a:gd name="connsiteY2" fmla="*/ 6438 h 10071"/>
              <a:gd name="connsiteX3" fmla="*/ 10119 w 10126"/>
              <a:gd name="connsiteY3" fmla="*/ 10071 h 10071"/>
              <a:gd name="connsiteX4" fmla="*/ 4289 w 10126"/>
              <a:gd name="connsiteY4" fmla="*/ 10070 h 10071"/>
              <a:gd name="connsiteX5" fmla="*/ 0 w 10126"/>
              <a:gd name="connsiteY5" fmla="*/ 4663 h 10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126" h="10071">
                <a:moveTo>
                  <a:pt x="0" y="4663"/>
                </a:moveTo>
                <a:lnTo>
                  <a:pt x="4924" y="0"/>
                </a:lnTo>
                <a:cubicBezTo>
                  <a:pt x="5235" y="289"/>
                  <a:pt x="7961" y="2736"/>
                  <a:pt x="10112" y="6438"/>
                </a:cubicBezTo>
                <a:cubicBezTo>
                  <a:pt x="10083" y="7632"/>
                  <a:pt x="10148" y="8877"/>
                  <a:pt x="10119" y="10071"/>
                </a:cubicBezTo>
                <a:lnTo>
                  <a:pt x="4289" y="10070"/>
                </a:lnTo>
                <a:cubicBezTo>
                  <a:pt x="2697" y="7232"/>
                  <a:pt x="566" y="5184"/>
                  <a:pt x="0" y="4663"/>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slidet</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9" name="Titel 1">
            <a:extLst>
              <a:ext uri="{FF2B5EF4-FFF2-40B4-BE49-F238E27FC236}">
                <a16:creationId xmlns:a16="http://schemas.microsoft.com/office/drawing/2014/main" id="{2E5A4EB5-F25A-EE40-9F89-4C899CD87AAF}"/>
              </a:ext>
            </a:extLst>
          </p:cNvPr>
          <p:cNvSpPr>
            <a:spLocks noGrp="1"/>
          </p:cNvSpPr>
          <p:nvPr>
            <p:ph type="title"/>
          </p:nvPr>
        </p:nvSpPr>
        <p:spPr>
          <a:xfrm>
            <a:off x="6240462" y="441325"/>
            <a:ext cx="5472113" cy="829335"/>
          </a:xfrm>
        </p:spPr>
        <p:txBody>
          <a:bodyPr/>
          <a:lstStyle/>
          <a:p>
            <a:r>
              <a:rPr lang="da-DK"/>
              <a:t>Klik for at redigere i master</a:t>
            </a:r>
            <a:endParaRPr lang="da-DK" dirty="0"/>
          </a:p>
        </p:txBody>
      </p:sp>
      <p:sp>
        <p:nvSpPr>
          <p:cNvPr id="10" name="Pladsholder til tekst 15">
            <a:extLst>
              <a:ext uri="{FF2B5EF4-FFF2-40B4-BE49-F238E27FC236}">
                <a16:creationId xmlns:a16="http://schemas.microsoft.com/office/drawing/2014/main" id="{99E5F70B-7E00-E549-AC85-97B38DC22401}"/>
              </a:ext>
            </a:extLst>
          </p:cNvPr>
          <p:cNvSpPr>
            <a:spLocks noGrp="1"/>
          </p:cNvSpPr>
          <p:nvPr>
            <p:ph type="body" sz="quarter" idx="18" hasCustomPrompt="1"/>
          </p:nvPr>
        </p:nvSpPr>
        <p:spPr>
          <a:xfrm>
            <a:off x="7100836"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2" name="Pladsholder til indhold 2">
            <a:extLst>
              <a:ext uri="{FF2B5EF4-FFF2-40B4-BE49-F238E27FC236}">
                <a16:creationId xmlns:a16="http://schemas.microsoft.com/office/drawing/2014/main" id="{100A6956-F6D0-534F-B9F1-256740E3082D}"/>
              </a:ext>
            </a:extLst>
          </p:cNvPr>
          <p:cNvSpPr>
            <a:spLocks noGrp="1"/>
          </p:cNvSpPr>
          <p:nvPr>
            <p:ph idx="1"/>
          </p:nvPr>
        </p:nvSpPr>
        <p:spPr>
          <a:xfrm>
            <a:off x="7117790" y="3072853"/>
            <a:ext cx="3717457" cy="2057288"/>
          </a:xfrm>
        </p:spPr>
        <p:txBody>
          <a:bodyPr>
            <a:normAutofit/>
          </a:bodyPr>
          <a:lstStyle>
            <a:lvl1pPr>
              <a:defRPr sz="1600"/>
            </a:lvl1pPr>
          </a:lstStyle>
          <a:p>
            <a:pPr lvl="0"/>
            <a:r>
              <a:rPr lang="da-DK"/>
              <a:t>Rediger typografien i masterens</a:t>
            </a:r>
          </a:p>
        </p:txBody>
      </p:sp>
      <p:pic>
        <p:nvPicPr>
          <p:cNvPr id="13" name="Billede 12" descr="Et billede, der indeholder tegning&#10;&#10;Automatisk genereret beskrivelse">
            <a:extLst>
              <a:ext uri="{FF2B5EF4-FFF2-40B4-BE49-F238E27FC236}">
                <a16:creationId xmlns:a16="http://schemas.microsoft.com/office/drawing/2014/main" id="{E218E897-E79F-6E49-9FA3-0F84A6547BAA}"/>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87701303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dholds slide - m billede i grafik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981899" y="-29821"/>
            <a:ext cx="6211182" cy="604350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83 w 10000"/>
              <a:gd name="connsiteY1" fmla="*/ 18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6"/>
              <a:gd name="connsiteY0" fmla="*/ 0 h 10000"/>
              <a:gd name="connsiteX1" fmla="*/ 10006 w 10006"/>
              <a:gd name="connsiteY1" fmla="*/ 24 h 10000"/>
              <a:gd name="connsiteX2" fmla="*/ 10000 w 10006"/>
              <a:gd name="connsiteY2" fmla="*/ 2097 h 10000"/>
              <a:gd name="connsiteX3" fmla="*/ 4572 w 10006"/>
              <a:gd name="connsiteY3" fmla="*/ 10000 h 10000"/>
              <a:gd name="connsiteX4" fmla="*/ 0 w 10006"/>
              <a:gd name="connsiteY4" fmla="*/ 5269 h 10000"/>
              <a:gd name="connsiteX5" fmla="*/ 3924 w 10006"/>
              <a:gd name="connsiteY5" fmla="*/ 0 h 10000"/>
              <a:gd name="connsiteX0" fmla="*/ 3924 w 10000"/>
              <a:gd name="connsiteY0" fmla="*/ 0 h 10000"/>
              <a:gd name="connsiteX1" fmla="*/ 10000 w 10000"/>
              <a:gd name="connsiteY1" fmla="*/ 0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0" h="10000">
                <a:moveTo>
                  <a:pt x="3924" y="0"/>
                </a:moveTo>
                <a:lnTo>
                  <a:pt x="10000" y="0"/>
                </a:lnTo>
                <a:cubicBezTo>
                  <a:pt x="10002" y="679"/>
                  <a:pt x="9998" y="1418"/>
                  <a:pt x="10000" y="2097"/>
                </a:cubicBezTo>
                <a:cubicBezTo>
                  <a:pt x="9527" y="3479"/>
                  <a:pt x="6858" y="7622"/>
                  <a:pt x="4572" y="10000"/>
                </a:cubicBezTo>
                <a:lnTo>
                  <a:pt x="0" y="5269"/>
                </a:lnTo>
                <a:cubicBezTo>
                  <a:pt x="2217" y="3260"/>
                  <a:pt x="3741" y="470"/>
                  <a:pt x="3924" y="0"/>
                </a:cubicBezTo>
                <a:close/>
              </a:path>
            </a:pathLst>
          </a:custGeom>
          <a:solidFill>
            <a:schemeClr val="accent6"/>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a:t>
            </a:r>
            <a:br>
              <a:rPr lang="da-DK" dirty="0"/>
            </a:br>
            <a:r>
              <a:rPr lang="da-DK" dirty="0"/>
              <a:t>et billede i det grafiske element</a:t>
            </a:r>
            <a:br>
              <a:rPr lang="da-DK" dirty="0"/>
            </a:br>
            <a:r>
              <a:rPr lang="da-DK" dirty="0"/>
              <a:t>eller ved at trække og slippe </a:t>
            </a:r>
            <a:br>
              <a:rPr lang="da-DK" dirty="0"/>
            </a:br>
            <a:r>
              <a:rPr lang="da-DK" dirty="0"/>
              <a:t>billedet ind på slidet</a:t>
            </a:r>
          </a:p>
        </p:txBody>
      </p:sp>
      <p:sp>
        <p:nvSpPr>
          <p:cNvPr id="11" name="Titel 1">
            <a:extLst>
              <a:ext uri="{FF2B5EF4-FFF2-40B4-BE49-F238E27FC236}">
                <a16:creationId xmlns:a16="http://schemas.microsoft.com/office/drawing/2014/main" id="{C21BFC8E-7582-E146-9FB6-BFFE064AF1EB}"/>
              </a:ext>
            </a:extLst>
          </p:cNvPr>
          <p:cNvSpPr>
            <a:spLocks noGrp="1"/>
          </p:cNvSpPr>
          <p:nvPr>
            <p:ph type="title"/>
          </p:nvPr>
        </p:nvSpPr>
        <p:spPr>
          <a:xfrm>
            <a:off x="479425" y="441325"/>
            <a:ext cx="5472113" cy="829335"/>
          </a:xfrm>
        </p:spPr>
        <p:txBody>
          <a:bodyPr/>
          <a:lstStyle/>
          <a:p>
            <a:r>
              <a:rPr lang="da-DK"/>
              <a:t>Klik for at redigere i master</a:t>
            </a:r>
            <a:endParaRPr lang="da-DK" dirty="0"/>
          </a:p>
        </p:txBody>
      </p:sp>
      <p:sp>
        <p:nvSpPr>
          <p:cNvPr id="13" name="Pladsholder til tekst 15">
            <a:extLst>
              <a:ext uri="{FF2B5EF4-FFF2-40B4-BE49-F238E27FC236}">
                <a16:creationId xmlns:a16="http://schemas.microsoft.com/office/drawing/2014/main" id="{E6AF3016-1CC0-D645-8516-6C519E87CDF9}"/>
              </a:ext>
            </a:extLst>
          </p:cNvPr>
          <p:cNvSpPr>
            <a:spLocks noGrp="1"/>
          </p:cNvSpPr>
          <p:nvPr>
            <p:ph type="body" sz="quarter" idx="18" hasCustomPrompt="1"/>
          </p:nvPr>
        </p:nvSpPr>
        <p:spPr>
          <a:xfrm>
            <a:off x="1339799" y="1805049"/>
            <a:ext cx="3751365" cy="950026"/>
          </a:xfrm>
        </p:spPr>
        <p:txBody>
          <a:bodyPr anchor="b">
            <a:noAutofit/>
          </a:bodyPr>
          <a:lstStyle>
            <a:lvl1pPr marL="0" indent="0">
              <a:buNone/>
              <a:defRPr sz="16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endParaRPr lang="da-DK" dirty="0"/>
          </a:p>
        </p:txBody>
      </p:sp>
      <p:sp>
        <p:nvSpPr>
          <p:cNvPr id="14" name="Pladsholder til indhold 2">
            <a:extLst>
              <a:ext uri="{FF2B5EF4-FFF2-40B4-BE49-F238E27FC236}">
                <a16:creationId xmlns:a16="http://schemas.microsoft.com/office/drawing/2014/main" id="{BF5EAA9A-48FB-8C4A-A2E6-C8080BF35D35}"/>
              </a:ext>
            </a:extLst>
          </p:cNvPr>
          <p:cNvSpPr>
            <a:spLocks noGrp="1"/>
          </p:cNvSpPr>
          <p:nvPr>
            <p:ph idx="1"/>
          </p:nvPr>
        </p:nvSpPr>
        <p:spPr>
          <a:xfrm>
            <a:off x="1356753" y="3072853"/>
            <a:ext cx="3717457" cy="2057288"/>
          </a:xfrm>
        </p:spPr>
        <p:txBody>
          <a:bodyPr>
            <a:normAutofit/>
          </a:bodyPr>
          <a:lstStyle>
            <a:lvl1pPr>
              <a:defRPr sz="1600"/>
            </a:lvl1pPr>
          </a:lstStyle>
          <a:p>
            <a:pPr lvl="0"/>
            <a:r>
              <a:rPr lang="da-DK"/>
              <a:t>Rediger typografien i masterens</a:t>
            </a:r>
          </a:p>
        </p:txBody>
      </p:sp>
      <p:pic>
        <p:nvPicPr>
          <p:cNvPr id="10" name="Billede 9" descr="Et billede, der indeholder tegning&#10;&#10;Automatisk genereret beskrivelse">
            <a:extLst>
              <a:ext uri="{FF2B5EF4-FFF2-40B4-BE49-F238E27FC236}">
                <a16:creationId xmlns:a16="http://schemas.microsoft.com/office/drawing/2014/main" id="{EC7740BC-98B5-3E4D-BA46-BE847BD5FD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8229890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Indholds slide - m 4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2565400"/>
            <a:ext cx="2376000" cy="29972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21590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80FE38D7-D97F-6E4F-A0FC-BF1132F0AF1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3935076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ors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3" name="Pladsholder til billede 12">
            <a:extLst>
              <a:ext uri="{FF2B5EF4-FFF2-40B4-BE49-F238E27FC236}">
                <a16:creationId xmlns:a16="http://schemas.microsoft.com/office/drawing/2014/main" id="{1E9F49D7-21A1-9D46-80A3-C1BA507FE8F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14" name="Logo Leon 6">
            <a:extLst>
              <a:ext uri="{FF2B5EF4-FFF2-40B4-BE49-F238E27FC236}">
                <a16:creationId xmlns:a16="http://schemas.microsoft.com/office/drawing/2014/main" id="{C1A6805E-9FA0-8746-B7C9-B3BA0CBAC301}"/>
              </a:ext>
            </a:extLst>
          </p:cNvPr>
          <p:cNvSpPr>
            <a:spLocks noGrp="1"/>
          </p:cNvSpPr>
          <p:nvPr>
            <p:ph type="body" sz="quarter" idx="20"/>
          </p:nvPr>
        </p:nvSpPr>
        <p:spPr>
          <a:xfrm flipH="1">
            <a:off x="0" y="0"/>
            <a:ext cx="5652000" cy="6858000"/>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eks. navn på forfatter eller projekt</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r>
              <a:rPr lang="da-DK" smtClean="0"/>
              <a:t>28.02.22</a:t>
            </a:r>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3" name="Logo Leon 6">
            <a:extLst>
              <a:ext uri="{FF2B5EF4-FFF2-40B4-BE49-F238E27FC236}">
                <a16:creationId xmlns:a16="http://schemas.microsoft.com/office/drawing/2014/main" id="{C232720F-CC4A-DE4D-949C-53070551E749}"/>
              </a:ext>
            </a:extLst>
          </p:cNvPr>
          <p:cNvSpPr>
            <a:spLocks noGrp="1"/>
          </p:cNvSpPr>
          <p:nvPr>
            <p:ph type="body" sz="quarter" idx="19"/>
          </p:nvPr>
        </p:nvSpPr>
        <p:spPr>
          <a:xfrm>
            <a:off x="11244992" y="6287640"/>
            <a:ext cx="496158" cy="284400"/>
          </a:xfrm>
          <a:blipFill>
            <a:blip r:embed="rId3"/>
            <a:stretch>
              <a:fillRect/>
            </a:stretch>
          </a:blipFill>
        </p:spPr>
        <p:txBody>
          <a:bodyPr lIns="36000" tIns="1440000" anchor="b" anchorCtr="0"/>
          <a:lstStyle>
            <a:lvl1pPr marL="0" indent="0">
              <a:buFontTx/>
              <a:buNone/>
              <a:defRPr sz="100">
                <a:solidFill>
                  <a:schemeClr val="bg1"/>
                </a:solidFill>
              </a:defRPr>
            </a:lvl1pPr>
          </a:lstStyle>
          <a:p>
            <a:pPr lvl="0"/>
            <a:r>
              <a:rPr lang="da-DK" noProof="1" smtClean="0"/>
              <a:t>Rediger typografien i masterens</a:t>
            </a:r>
          </a:p>
        </p:txBody>
      </p:sp>
      <p:pic>
        <p:nvPicPr>
          <p:cNvPr id="11" name="Billede 10" descr="Et billede, der indeholder tekst&#10;&#10;Automatisk genereret beskrivelse">
            <a:extLst>
              <a:ext uri="{FF2B5EF4-FFF2-40B4-BE49-F238E27FC236}">
                <a16:creationId xmlns:a16="http://schemas.microsoft.com/office/drawing/2014/main" id="{F7349FE5-2567-064F-A6E4-F7B1E20E8B86}"/>
              </a:ext>
            </a:extLst>
          </p:cNvPr>
          <p:cNvPicPr>
            <a:picLocks noChangeAspect="1"/>
          </p:cNvPicPr>
          <p:nvPr userDrawn="1"/>
        </p:nvPicPr>
        <p:blipFill rotWithShape="1">
          <a:blip r:embed="rId4"/>
          <a:srcRect t="5810"/>
          <a:stretch/>
        </p:blipFill>
        <p:spPr>
          <a:xfrm>
            <a:off x="-2423886" y="4933353"/>
            <a:ext cx="2206173" cy="1968188"/>
          </a:xfrm>
          <a:prstGeom prst="rect">
            <a:avLst/>
          </a:prstGeom>
        </p:spPr>
      </p:pic>
      <p:sp>
        <p:nvSpPr>
          <p:cNvPr id="12" name="TextBox 17">
            <a:extLst>
              <a:ext uri="{FF2B5EF4-FFF2-40B4-BE49-F238E27FC236}">
                <a16:creationId xmlns:a16="http://schemas.microsoft.com/office/drawing/2014/main" id="{7AC546F0-8C6A-0A4A-8983-40E6318A5768}"/>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DC7B39BA-088F-7946-93FD-05A41E770B72}"/>
              </a:ext>
            </a:extLst>
          </p:cNvPr>
          <p:cNvSpPr>
            <a:spLocks/>
          </p:cNvSpPr>
          <p:nvPr userDrawn="1"/>
        </p:nvSpPr>
        <p:spPr bwMode="gray">
          <a:xfrm>
            <a:off x="-3508829"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681EAEA2-E07C-7C42-98B8-A2C4E89042A9}"/>
              </a:ext>
            </a:extLst>
          </p:cNvPr>
          <p:cNvSpPr>
            <a:spLocks/>
          </p:cNvSpPr>
          <p:nvPr userDrawn="1"/>
        </p:nvSpPr>
        <p:spPr bwMode="gray">
          <a:xfrm>
            <a:off x="-3295859"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smtClean="0"/>
              <a:t>Klik for at redigere i master</a:t>
            </a:r>
            <a:endParaRPr lang="da-DK" dirty="0"/>
          </a:p>
        </p:txBody>
      </p:sp>
      <p:sp>
        <p:nvSpPr>
          <p:cNvPr id="21" name="TextBox 17">
            <a:extLst>
              <a:ext uri="{FF2B5EF4-FFF2-40B4-BE49-F238E27FC236}">
                <a16:creationId xmlns:a16="http://schemas.microsoft.com/office/drawing/2014/main" id="{0DFF33FD-75E5-CD4C-9C6F-28D72863C2F9}"/>
              </a:ext>
            </a:extLst>
          </p:cNvPr>
          <p:cNvSpPr txBox="1">
            <a:spLocks noChangeArrowheads="1"/>
          </p:cNvSpPr>
          <p:nvPr userDrawn="1"/>
        </p:nvSpPr>
        <p:spPr bwMode="auto">
          <a:xfrm>
            <a:off x="-2917371" y="759959"/>
            <a:ext cx="2642280" cy="1246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et baggrundsbillede</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baggrunden til højre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Via ”indsæt” – Vælg ”billede” og ”billede fra fil” – Herfra vælger du billedet, fra din PC, som skal indsættes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1"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Hvis billedet lægger sig forrest på slidet</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3. Højreklik på billedet og send det bagud</a:t>
            </a:r>
          </a:p>
        </p:txBody>
      </p:sp>
      <p:sp>
        <p:nvSpPr>
          <p:cNvPr id="22" name="TextBox 17">
            <a:extLst>
              <a:ext uri="{FF2B5EF4-FFF2-40B4-BE49-F238E27FC236}">
                <a16:creationId xmlns:a16="http://schemas.microsoft.com/office/drawing/2014/main" id="{1D3CE351-3425-5D4C-B633-95D1DB38265E}"/>
              </a:ext>
            </a:extLst>
          </p:cNvPr>
          <p:cNvSpPr txBox="1">
            <a:spLocks noChangeArrowheads="1"/>
          </p:cNvSpPr>
          <p:nvPr userDrawn="1"/>
        </p:nvSpPr>
        <p:spPr bwMode="auto">
          <a:xfrm>
            <a:off x="-2917371" y="21832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131682081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dholds slide - m 4 kolonn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3" name="Pladsholder til tekst 6">
            <a:extLst>
              <a:ext uri="{FF2B5EF4-FFF2-40B4-BE49-F238E27FC236}">
                <a16:creationId xmlns:a16="http://schemas.microsoft.com/office/drawing/2014/main" id="{E844BF1E-F373-524E-9B0A-63CCC688740A}"/>
              </a:ext>
            </a:extLst>
          </p:cNvPr>
          <p:cNvSpPr>
            <a:spLocks noGrp="1"/>
          </p:cNvSpPr>
          <p:nvPr>
            <p:ph type="body" sz="quarter" idx="19" hasCustomPrompt="1"/>
          </p:nvPr>
        </p:nvSpPr>
        <p:spPr>
          <a:xfrm>
            <a:off x="3431808"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14" name="Pladsholder til billede 12">
            <a:extLst>
              <a:ext uri="{FF2B5EF4-FFF2-40B4-BE49-F238E27FC236}">
                <a16:creationId xmlns:a16="http://schemas.microsoft.com/office/drawing/2014/main" id="{8B48B086-580A-6B45-86DD-76D5818E1FC2}"/>
              </a:ext>
            </a:extLst>
          </p:cNvPr>
          <p:cNvSpPr>
            <a:spLocks noGrp="1"/>
          </p:cNvSpPr>
          <p:nvPr>
            <p:ph type="pic" sz="quarter" idx="20" hasCustomPrompt="1"/>
          </p:nvPr>
        </p:nvSpPr>
        <p:spPr>
          <a:xfrm>
            <a:off x="3899808"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15" name="Pladsholder til tekst 6">
            <a:extLst>
              <a:ext uri="{FF2B5EF4-FFF2-40B4-BE49-F238E27FC236}">
                <a16:creationId xmlns:a16="http://schemas.microsoft.com/office/drawing/2014/main" id="{09E985FD-C073-9D41-96D3-6556EC8957CD}"/>
              </a:ext>
            </a:extLst>
          </p:cNvPr>
          <p:cNvSpPr>
            <a:spLocks noGrp="1"/>
          </p:cNvSpPr>
          <p:nvPr>
            <p:ph type="body" sz="quarter" idx="21" hasCustomPrompt="1"/>
          </p:nvPr>
        </p:nvSpPr>
        <p:spPr>
          <a:xfrm>
            <a:off x="3431808"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5"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94742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2" name="Pladsholder til tekst 6">
            <a:extLst>
              <a:ext uri="{FF2B5EF4-FFF2-40B4-BE49-F238E27FC236}">
                <a16:creationId xmlns:a16="http://schemas.microsoft.com/office/drawing/2014/main" id="{2259C958-947E-4940-87D5-9C471C5C5981}"/>
              </a:ext>
            </a:extLst>
          </p:cNvPr>
          <p:cNvSpPr>
            <a:spLocks noGrp="1"/>
          </p:cNvSpPr>
          <p:nvPr>
            <p:ph type="body" sz="quarter" idx="25" hasCustomPrompt="1"/>
          </p:nvPr>
        </p:nvSpPr>
        <p:spPr>
          <a:xfrm>
            <a:off x="9336575"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23" name="Pladsholder til billede 12">
            <a:extLst>
              <a:ext uri="{FF2B5EF4-FFF2-40B4-BE49-F238E27FC236}">
                <a16:creationId xmlns:a16="http://schemas.microsoft.com/office/drawing/2014/main" id="{223A695A-EE7A-5B46-87B0-E74B20C2A8FE}"/>
              </a:ext>
            </a:extLst>
          </p:cNvPr>
          <p:cNvSpPr>
            <a:spLocks noGrp="1"/>
          </p:cNvSpPr>
          <p:nvPr>
            <p:ph type="pic" sz="quarter" idx="26" hasCustomPrompt="1"/>
          </p:nvPr>
        </p:nvSpPr>
        <p:spPr>
          <a:xfrm>
            <a:off x="9804575"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4" name="Pladsholder til tekst 6">
            <a:extLst>
              <a:ext uri="{FF2B5EF4-FFF2-40B4-BE49-F238E27FC236}">
                <a16:creationId xmlns:a16="http://schemas.microsoft.com/office/drawing/2014/main" id="{331EE2F2-9591-1343-80C7-86DE5DF59ACE}"/>
              </a:ext>
            </a:extLst>
          </p:cNvPr>
          <p:cNvSpPr>
            <a:spLocks noGrp="1"/>
          </p:cNvSpPr>
          <p:nvPr>
            <p:ph type="body" sz="quarter" idx="27" hasCustomPrompt="1"/>
          </p:nvPr>
        </p:nvSpPr>
        <p:spPr>
          <a:xfrm>
            <a:off x="9336575"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25" name="Pladsholder til tekst 6">
            <a:extLst>
              <a:ext uri="{FF2B5EF4-FFF2-40B4-BE49-F238E27FC236}">
                <a16:creationId xmlns:a16="http://schemas.microsoft.com/office/drawing/2014/main" id="{4460B104-B312-F641-8867-3716744F7C50}"/>
              </a:ext>
            </a:extLst>
          </p:cNvPr>
          <p:cNvSpPr>
            <a:spLocks noGrp="1"/>
          </p:cNvSpPr>
          <p:nvPr>
            <p:ph type="body" sz="quarter" idx="28" hasCustomPrompt="1"/>
          </p:nvPr>
        </p:nvSpPr>
        <p:spPr>
          <a:xfrm>
            <a:off x="6384191" y="3683000"/>
            <a:ext cx="2376000" cy="23749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endParaRPr lang="da-DK" dirty="0"/>
          </a:p>
        </p:txBody>
      </p:sp>
      <p:sp>
        <p:nvSpPr>
          <p:cNvPr id="26" name="Pladsholder til billede 12">
            <a:extLst>
              <a:ext uri="{FF2B5EF4-FFF2-40B4-BE49-F238E27FC236}">
                <a16:creationId xmlns:a16="http://schemas.microsoft.com/office/drawing/2014/main" id="{4DFF36BA-D2C7-5E4B-B6D3-7A0FCB102375}"/>
              </a:ext>
            </a:extLst>
          </p:cNvPr>
          <p:cNvSpPr>
            <a:spLocks noGrp="1"/>
          </p:cNvSpPr>
          <p:nvPr>
            <p:ph type="pic" sz="quarter" idx="29" hasCustomPrompt="1"/>
          </p:nvPr>
        </p:nvSpPr>
        <p:spPr>
          <a:xfrm>
            <a:off x="6852191" y="1651000"/>
            <a:ext cx="1440000" cy="144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Klik på ikonet for at </a:t>
            </a:r>
            <a:br>
              <a:rPr lang="da-DK" dirty="0"/>
            </a:br>
            <a:r>
              <a:rPr lang="da-DK" dirty="0"/>
              <a:t>indsætte et billede/ikon</a:t>
            </a:r>
          </a:p>
          <a:p>
            <a:endParaRPr lang="da-DK" dirty="0"/>
          </a:p>
          <a:p>
            <a:endParaRPr lang="da-DK" dirty="0"/>
          </a:p>
        </p:txBody>
      </p:sp>
      <p:sp>
        <p:nvSpPr>
          <p:cNvPr id="27" name="Pladsholder til tekst 6">
            <a:extLst>
              <a:ext uri="{FF2B5EF4-FFF2-40B4-BE49-F238E27FC236}">
                <a16:creationId xmlns:a16="http://schemas.microsoft.com/office/drawing/2014/main" id="{A91DF1BB-0277-0F4E-AB63-4A4648C37E06}"/>
              </a:ext>
            </a:extLst>
          </p:cNvPr>
          <p:cNvSpPr>
            <a:spLocks noGrp="1"/>
          </p:cNvSpPr>
          <p:nvPr>
            <p:ph type="body" sz="quarter" idx="30" hasCustomPrompt="1"/>
          </p:nvPr>
        </p:nvSpPr>
        <p:spPr>
          <a:xfrm>
            <a:off x="6384191" y="3276600"/>
            <a:ext cx="2376000"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8" name="Billede 27" descr="Et billede, der indeholder tegning&#10;&#10;Automatisk genereret beskrivelse">
            <a:extLst>
              <a:ext uri="{FF2B5EF4-FFF2-40B4-BE49-F238E27FC236}">
                <a16:creationId xmlns:a16="http://schemas.microsoft.com/office/drawing/2014/main" id="{6CB3F0E7-9505-6C4B-A244-E5FAB89327A5}"/>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764875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Indholds slide - m 4 punkt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479426" y="205740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479426" y="165100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479426" y="4174480"/>
            <a:ext cx="5472112"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479426" y="3768080"/>
            <a:ext cx="5472112"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6240464" y="205740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6240464" y="165100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6240464" y="4174480"/>
            <a:ext cx="5480794"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6240464" y="3768080"/>
            <a:ext cx="5480794"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18" name="Billede 17" descr="Et billede, der indeholder tegning&#10;&#10;Automatisk genereret beskrivelse">
            <a:extLst>
              <a:ext uri="{FF2B5EF4-FFF2-40B4-BE49-F238E27FC236}">
                <a16:creationId xmlns:a16="http://schemas.microsoft.com/office/drawing/2014/main" id="{7C04ECE2-5403-3748-88AA-16598E96FC0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80405049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Indholds slide - m 4 punkter + iko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9" name="Pladsholder til tekst 6">
            <a:extLst>
              <a:ext uri="{FF2B5EF4-FFF2-40B4-BE49-F238E27FC236}">
                <a16:creationId xmlns:a16="http://schemas.microsoft.com/office/drawing/2014/main" id="{52F95F0E-7A5D-4048-8BBA-C35CB5A7B313}"/>
              </a:ext>
            </a:extLst>
          </p:cNvPr>
          <p:cNvSpPr>
            <a:spLocks noGrp="1"/>
          </p:cNvSpPr>
          <p:nvPr>
            <p:ph type="body" sz="quarter" idx="22" hasCustomPrompt="1"/>
          </p:nvPr>
        </p:nvSpPr>
        <p:spPr>
          <a:xfrm>
            <a:off x="160972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20" name="Pladsholder til billede 12">
            <a:extLst>
              <a:ext uri="{FF2B5EF4-FFF2-40B4-BE49-F238E27FC236}">
                <a16:creationId xmlns:a16="http://schemas.microsoft.com/office/drawing/2014/main" id="{274AFFEC-239E-2C47-9AD5-121548770BDF}"/>
              </a:ext>
            </a:extLst>
          </p:cNvPr>
          <p:cNvSpPr>
            <a:spLocks noGrp="1"/>
          </p:cNvSpPr>
          <p:nvPr>
            <p:ph type="pic" sz="quarter" idx="23" hasCustomPrompt="1"/>
          </p:nvPr>
        </p:nvSpPr>
        <p:spPr>
          <a:xfrm>
            <a:off x="47942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21" name="Pladsholder til tekst 6">
            <a:extLst>
              <a:ext uri="{FF2B5EF4-FFF2-40B4-BE49-F238E27FC236}">
                <a16:creationId xmlns:a16="http://schemas.microsoft.com/office/drawing/2014/main" id="{44428DFB-DC1A-6345-B6B2-C8355DBD8D8B}"/>
              </a:ext>
            </a:extLst>
          </p:cNvPr>
          <p:cNvSpPr>
            <a:spLocks noGrp="1"/>
          </p:cNvSpPr>
          <p:nvPr>
            <p:ph type="body" sz="quarter" idx="24" hasCustomPrompt="1"/>
          </p:nvPr>
        </p:nvSpPr>
        <p:spPr>
          <a:xfrm>
            <a:off x="160972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0" name="Pladsholder til tekst 6">
            <a:extLst>
              <a:ext uri="{FF2B5EF4-FFF2-40B4-BE49-F238E27FC236}">
                <a16:creationId xmlns:a16="http://schemas.microsoft.com/office/drawing/2014/main" id="{02A46CBF-3DAB-984E-8C95-C91438238CC3}"/>
              </a:ext>
            </a:extLst>
          </p:cNvPr>
          <p:cNvSpPr>
            <a:spLocks noGrp="1"/>
          </p:cNvSpPr>
          <p:nvPr>
            <p:ph type="body" sz="quarter" idx="25" hasCustomPrompt="1"/>
          </p:nvPr>
        </p:nvSpPr>
        <p:spPr>
          <a:xfrm>
            <a:off x="160972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1" name="Pladsholder til billede 12">
            <a:extLst>
              <a:ext uri="{FF2B5EF4-FFF2-40B4-BE49-F238E27FC236}">
                <a16:creationId xmlns:a16="http://schemas.microsoft.com/office/drawing/2014/main" id="{CB0E6E02-FB1A-1E43-A8EB-DA55939F6669}"/>
              </a:ext>
            </a:extLst>
          </p:cNvPr>
          <p:cNvSpPr>
            <a:spLocks noGrp="1"/>
          </p:cNvSpPr>
          <p:nvPr>
            <p:ph type="pic" sz="quarter" idx="26" hasCustomPrompt="1"/>
          </p:nvPr>
        </p:nvSpPr>
        <p:spPr>
          <a:xfrm>
            <a:off x="47942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2" name="Pladsholder til tekst 6">
            <a:extLst>
              <a:ext uri="{FF2B5EF4-FFF2-40B4-BE49-F238E27FC236}">
                <a16:creationId xmlns:a16="http://schemas.microsoft.com/office/drawing/2014/main" id="{D08E8EAB-4AC5-1E42-8666-173646684999}"/>
              </a:ext>
            </a:extLst>
          </p:cNvPr>
          <p:cNvSpPr>
            <a:spLocks noGrp="1"/>
          </p:cNvSpPr>
          <p:nvPr>
            <p:ph type="body" sz="quarter" idx="27" hasCustomPrompt="1"/>
          </p:nvPr>
        </p:nvSpPr>
        <p:spPr>
          <a:xfrm>
            <a:off x="160972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3" name="Pladsholder til tekst 6">
            <a:extLst>
              <a:ext uri="{FF2B5EF4-FFF2-40B4-BE49-F238E27FC236}">
                <a16:creationId xmlns:a16="http://schemas.microsoft.com/office/drawing/2014/main" id="{CD3ECBCA-BF72-0041-8B0F-F871C179B833}"/>
              </a:ext>
            </a:extLst>
          </p:cNvPr>
          <p:cNvSpPr>
            <a:spLocks noGrp="1"/>
          </p:cNvSpPr>
          <p:nvPr>
            <p:ph type="body" sz="quarter" idx="28" hasCustomPrompt="1"/>
          </p:nvPr>
        </p:nvSpPr>
        <p:spPr>
          <a:xfrm>
            <a:off x="7379444" y="205740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4" name="Pladsholder til billede 12">
            <a:extLst>
              <a:ext uri="{FF2B5EF4-FFF2-40B4-BE49-F238E27FC236}">
                <a16:creationId xmlns:a16="http://schemas.microsoft.com/office/drawing/2014/main" id="{3709DA0A-2FBE-484A-9ABE-A8BD6FD91C91}"/>
              </a:ext>
            </a:extLst>
          </p:cNvPr>
          <p:cNvSpPr>
            <a:spLocks noGrp="1"/>
          </p:cNvSpPr>
          <p:nvPr>
            <p:ph type="pic" sz="quarter" idx="29" hasCustomPrompt="1"/>
          </p:nvPr>
        </p:nvSpPr>
        <p:spPr>
          <a:xfrm>
            <a:off x="6249145" y="165100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5" name="Pladsholder til tekst 6">
            <a:extLst>
              <a:ext uri="{FF2B5EF4-FFF2-40B4-BE49-F238E27FC236}">
                <a16:creationId xmlns:a16="http://schemas.microsoft.com/office/drawing/2014/main" id="{65CB8C45-68C1-5340-899A-73CC73047542}"/>
              </a:ext>
            </a:extLst>
          </p:cNvPr>
          <p:cNvSpPr>
            <a:spLocks noGrp="1"/>
          </p:cNvSpPr>
          <p:nvPr>
            <p:ph type="body" sz="quarter" idx="30" hasCustomPrompt="1"/>
          </p:nvPr>
        </p:nvSpPr>
        <p:spPr>
          <a:xfrm>
            <a:off x="7379444" y="165100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sp>
        <p:nvSpPr>
          <p:cNvPr id="36" name="Pladsholder til tekst 6">
            <a:extLst>
              <a:ext uri="{FF2B5EF4-FFF2-40B4-BE49-F238E27FC236}">
                <a16:creationId xmlns:a16="http://schemas.microsoft.com/office/drawing/2014/main" id="{4ED327BB-7C0E-DB4D-8249-E44382958F73}"/>
              </a:ext>
            </a:extLst>
          </p:cNvPr>
          <p:cNvSpPr>
            <a:spLocks noGrp="1"/>
          </p:cNvSpPr>
          <p:nvPr>
            <p:ph type="body" sz="quarter" idx="31" hasCustomPrompt="1"/>
          </p:nvPr>
        </p:nvSpPr>
        <p:spPr>
          <a:xfrm>
            <a:off x="7379444" y="4174480"/>
            <a:ext cx="4341813" cy="13335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consectetuer</a:t>
            </a:r>
            <a:r>
              <a:rPr lang="da-DK" dirty="0"/>
              <a:t> </a:t>
            </a:r>
            <a:r>
              <a:rPr lang="da-DK" dirty="0" err="1"/>
              <a:t>adipiscing</a:t>
            </a:r>
            <a:r>
              <a:rPr lang="da-DK" dirty="0"/>
              <a:t> </a:t>
            </a:r>
            <a:r>
              <a:rPr lang="da-DK" dirty="0" err="1"/>
              <a:t>elit</a:t>
            </a:r>
            <a:r>
              <a:rPr lang="da-DK" dirty="0"/>
              <a:t>. </a:t>
            </a:r>
            <a:r>
              <a:rPr lang="da-DK" dirty="0" err="1"/>
              <a:t>Maecenas</a:t>
            </a:r>
            <a:r>
              <a:rPr lang="da-DK" dirty="0"/>
              <a:t> </a:t>
            </a:r>
            <a:r>
              <a:rPr lang="da-DK" dirty="0" err="1"/>
              <a:t>porttitor</a:t>
            </a:r>
            <a:r>
              <a:rPr lang="da-DK" dirty="0"/>
              <a:t> </a:t>
            </a:r>
            <a:r>
              <a:rPr lang="da-DK" dirty="0" err="1"/>
              <a:t>congue</a:t>
            </a:r>
            <a:r>
              <a:rPr lang="da-DK" dirty="0"/>
              <a:t> </a:t>
            </a:r>
            <a:r>
              <a:rPr lang="da-DK" dirty="0" err="1"/>
              <a:t>massa</a:t>
            </a:r>
            <a:r>
              <a:rPr lang="da-DK" dirty="0"/>
              <a:t>. </a:t>
            </a:r>
            <a:r>
              <a:rPr lang="da-DK" dirty="0" err="1"/>
              <a:t>Fusce</a:t>
            </a:r>
            <a:r>
              <a:rPr lang="da-DK" dirty="0"/>
              <a:t> </a:t>
            </a:r>
            <a:r>
              <a:rPr lang="da-DK" dirty="0" err="1"/>
              <a:t>posuere</a:t>
            </a:r>
            <a:r>
              <a:rPr lang="da-DK" dirty="0"/>
              <a:t>, </a:t>
            </a:r>
            <a:r>
              <a:rPr lang="da-DK" dirty="0" err="1"/>
              <a:t>magna</a:t>
            </a:r>
            <a:r>
              <a:rPr lang="da-DK" dirty="0"/>
              <a:t> </a:t>
            </a:r>
            <a:r>
              <a:rPr lang="da-DK" dirty="0" err="1"/>
              <a:t>sed</a:t>
            </a:r>
            <a:r>
              <a:rPr lang="da-DK" dirty="0"/>
              <a:t> </a:t>
            </a:r>
            <a:r>
              <a:rPr lang="da-DK" dirty="0" err="1"/>
              <a:t>pulvinar</a:t>
            </a:r>
            <a:r>
              <a:rPr lang="da-DK" dirty="0"/>
              <a:t> </a:t>
            </a:r>
            <a:r>
              <a:rPr lang="da-DK" dirty="0" err="1"/>
              <a:t>ultricies</a:t>
            </a:r>
            <a:r>
              <a:rPr lang="da-DK" dirty="0"/>
              <a:t>, </a:t>
            </a:r>
            <a:r>
              <a:rPr lang="da-DK" dirty="0" err="1"/>
              <a:t>purus</a:t>
            </a:r>
            <a:r>
              <a:rPr lang="da-DK" dirty="0"/>
              <a:t> </a:t>
            </a:r>
            <a:r>
              <a:rPr lang="da-DK" dirty="0" err="1"/>
              <a:t>lectus</a:t>
            </a:r>
            <a:r>
              <a:rPr lang="da-DK" dirty="0"/>
              <a:t> </a:t>
            </a:r>
            <a:r>
              <a:rPr lang="da-DK" dirty="0" err="1"/>
              <a:t>malesuada</a:t>
            </a:r>
            <a:endParaRPr lang="da-DK" dirty="0"/>
          </a:p>
        </p:txBody>
      </p:sp>
      <p:sp>
        <p:nvSpPr>
          <p:cNvPr id="37" name="Pladsholder til billede 12">
            <a:extLst>
              <a:ext uri="{FF2B5EF4-FFF2-40B4-BE49-F238E27FC236}">
                <a16:creationId xmlns:a16="http://schemas.microsoft.com/office/drawing/2014/main" id="{C32BFA7D-3739-E848-8BC5-96AD9EEC21DB}"/>
              </a:ext>
            </a:extLst>
          </p:cNvPr>
          <p:cNvSpPr>
            <a:spLocks noGrp="1"/>
          </p:cNvSpPr>
          <p:nvPr>
            <p:ph type="pic" sz="quarter" idx="32" hasCustomPrompt="1"/>
          </p:nvPr>
        </p:nvSpPr>
        <p:spPr>
          <a:xfrm>
            <a:off x="6249145" y="3768080"/>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38" name="Pladsholder til tekst 6">
            <a:extLst>
              <a:ext uri="{FF2B5EF4-FFF2-40B4-BE49-F238E27FC236}">
                <a16:creationId xmlns:a16="http://schemas.microsoft.com/office/drawing/2014/main" id="{E20FCDEC-B14E-1049-B6B0-B7809123E21D}"/>
              </a:ext>
            </a:extLst>
          </p:cNvPr>
          <p:cNvSpPr>
            <a:spLocks noGrp="1"/>
          </p:cNvSpPr>
          <p:nvPr>
            <p:ph type="body" sz="quarter" idx="33" hasCustomPrompt="1"/>
          </p:nvPr>
        </p:nvSpPr>
        <p:spPr>
          <a:xfrm>
            <a:off x="7379444" y="3768080"/>
            <a:ext cx="4341813" cy="292100"/>
          </a:xfrm>
        </p:spPr>
        <p:txBody>
          <a:bodyPr anchor="b" anchorCtr="0">
            <a:normAutofit/>
          </a:bodyPr>
          <a:lstStyle>
            <a:lvl1pPr marL="0" indent="0">
              <a:buNone/>
              <a:defRPr sz="1600">
                <a:solidFill>
                  <a:schemeClr val="tx1"/>
                </a:solidFill>
                <a:latin typeface="+mj-lt"/>
              </a:defRPr>
            </a:lvl1pPr>
          </a:lstStyle>
          <a:p>
            <a:pPr lvl="0"/>
            <a:r>
              <a:rPr lang="da-DK" dirty="0"/>
              <a:t>Indsæt overskrift her</a:t>
            </a:r>
          </a:p>
        </p:txBody>
      </p:sp>
      <p:pic>
        <p:nvPicPr>
          <p:cNvPr id="22" name="Billede 21" descr="Et billede, der indeholder tegning&#10;&#10;Automatisk genereret beskrivelse">
            <a:extLst>
              <a:ext uri="{FF2B5EF4-FFF2-40B4-BE49-F238E27FC236}">
                <a16:creationId xmlns:a16="http://schemas.microsoft.com/office/drawing/2014/main" id="{A083E73D-1E3B-3246-9CD1-71A25B7015B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63808656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dslinj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a:t>Klik for at redigere i master</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da-DK" smtClean="0"/>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sp>
        <p:nvSpPr>
          <p:cNvPr id="14" name="Pladsholder til tekst 6">
            <a:extLst>
              <a:ext uri="{FF2B5EF4-FFF2-40B4-BE49-F238E27FC236}">
                <a16:creationId xmlns:a16="http://schemas.microsoft.com/office/drawing/2014/main" id="{5D530441-7C9B-9943-AE94-1898E0DCC08D}"/>
              </a:ext>
            </a:extLst>
          </p:cNvPr>
          <p:cNvSpPr>
            <a:spLocks noGrp="1"/>
          </p:cNvSpPr>
          <p:nvPr>
            <p:ph type="body" sz="quarter" idx="22" hasCustomPrompt="1"/>
          </p:nvPr>
        </p:nvSpPr>
        <p:spPr>
          <a:xfrm>
            <a:off x="479424"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18" name="Pladsholder til tekst 6">
            <a:extLst>
              <a:ext uri="{FF2B5EF4-FFF2-40B4-BE49-F238E27FC236}">
                <a16:creationId xmlns:a16="http://schemas.microsoft.com/office/drawing/2014/main" id="{D68286A7-3C50-E541-A1B7-C3D1C99CA3AD}"/>
              </a:ext>
            </a:extLst>
          </p:cNvPr>
          <p:cNvSpPr>
            <a:spLocks noGrp="1"/>
          </p:cNvSpPr>
          <p:nvPr>
            <p:ph type="body" sz="quarter" idx="24" hasCustomPrompt="1"/>
          </p:nvPr>
        </p:nvSpPr>
        <p:spPr>
          <a:xfrm>
            <a:off x="479423"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Jan-</a:t>
            </a:r>
            <a:r>
              <a:rPr lang="da-DK" dirty="0" err="1"/>
              <a:t>feb</a:t>
            </a:r>
            <a:endParaRPr lang="da-DK" dirty="0"/>
          </a:p>
        </p:txBody>
      </p:sp>
      <p:sp>
        <p:nvSpPr>
          <p:cNvPr id="45" name="Pladsholder til tekst 6">
            <a:extLst>
              <a:ext uri="{FF2B5EF4-FFF2-40B4-BE49-F238E27FC236}">
                <a16:creationId xmlns:a16="http://schemas.microsoft.com/office/drawing/2014/main" id="{9ECC79A2-5D6B-5D42-8BB3-97CC4410E65E}"/>
              </a:ext>
            </a:extLst>
          </p:cNvPr>
          <p:cNvSpPr>
            <a:spLocks noGrp="1"/>
          </p:cNvSpPr>
          <p:nvPr>
            <p:ph type="body" sz="quarter" idx="25" hasCustomPrompt="1"/>
          </p:nvPr>
        </p:nvSpPr>
        <p:spPr>
          <a:xfrm>
            <a:off x="4068576"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6" name="Pladsholder til tekst 6">
            <a:extLst>
              <a:ext uri="{FF2B5EF4-FFF2-40B4-BE49-F238E27FC236}">
                <a16:creationId xmlns:a16="http://schemas.microsoft.com/office/drawing/2014/main" id="{36547A22-52D6-F346-ABF4-227AB97C51B0}"/>
              </a:ext>
            </a:extLst>
          </p:cNvPr>
          <p:cNvSpPr>
            <a:spLocks noGrp="1"/>
          </p:cNvSpPr>
          <p:nvPr>
            <p:ph type="body" sz="quarter" idx="26" hasCustomPrompt="1"/>
          </p:nvPr>
        </p:nvSpPr>
        <p:spPr>
          <a:xfrm>
            <a:off x="4068575"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a:t>Maj-Jun</a:t>
            </a:r>
          </a:p>
        </p:txBody>
      </p:sp>
      <p:sp>
        <p:nvSpPr>
          <p:cNvPr id="47" name="Pladsholder til tekst 6">
            <a:extLst>
              <a:ext uri="{FF2B5EF4-FFF2-40B4-BE49-F238E27FC236}">
                <a16:creationId xmlns:a16="http://schemas.microsoft.com/office/drawing/2014/main" id="{45FCA139-6410-FE47-94FF-B029CCD98A30}"/>
              </a:ext>
            </a:extLst>
          </p:cNvPr>
          <p:cNvSpPr>
            <a:spLocks noGrp="1"/>
          </p:cNvSpPr>
          <p:nvPr>
            <p:ph type="body" sz="quarter" idx="27" hasCustomPrompt="1"/>
          </p:nvPr>
        </p:nvSpPr>
        <p:spPr>
          <a:xfrm>
            <a:off x="7657728" y="1993900"/>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48" name="Pladsholder til tekst 6">
            <a:extLst>
              <a:ext uri="{FF2B5EF4-FFF2-40B4-BE49-F238E27FC236}">
                <a16:creationId xmlns:a16="http://schemas.microsoft.com/office/drawing/2014/main" id="{B2D15DF9-3A96-ED45-B196-471F87234498}"/>
              </a:ext>
            </a:extLst>
          </p:cNvPr>
          <p:cNvSpPr>
            <a:spLocks noGrp="1"/>
          </p:cNvSpPr>
          <p:nvPr>
            <p:ph type="body" sz="quarter" idx="28" hasCustomPrompt="1"/>
          </p:nvPr>
        </p:nvSpPr>
        <p:spPr>
          <a:xfrm>
            <a:off x="7657727" y="1587500"/>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Sep-Okt</a:t>
            </a:r>
            <a:endParaRPr lang="da-DK" dirty="0"/>
          </a:p>
        </p:txBody>
      </p:sp>
      <p:sp>
        <p:nvSpPr>
          <p:cNvPr id="64" name="Pladsholder til tekst 6">
            <a:extLst>
              <a:ext uri="{FF2B5EF4-FFF2-40B4-BE49-F238E27FC236}">
                <a16:creationId xmlns:a16="http://schemas.microsoft.com/office/drawing/2014/main" id="{36E83060-9FFB-E24C-A820-81725B4B756A}"/>
              </a:ext>
            </a:extLst>
          </p:cNvPr>
          <p:cNvSpPr>
            <a:spLocks noGrp="1"/>
          </p:cNvSpPr>
          <p:nvPr>
            <p:ph type="body" sz="quarter" idx="29" hasCustomPrompt="1"/>
          </p:nvPr>
        </p:nvSpPr>
        <p:spPr>
          <a:xfrm>
            <a:off x="2244724"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5" name="Pladsholder til tekst 6">
            <a:extLst>
              <a:ext uri="{FF2B5EF4-FFF2-40B4-BE49-F238E27FC236}">
                <a16:creationId xmlns:a16="http://schemas.microsoft.com/office/drawing/2014/main" id="{D03A67F1-9F8D-8F4B-B28A-C79CBFD56415}"/>
              </a:ext>
            </a:extLst>
          </p:cNvPr>
          <p:cNvSpPr>
            <a:spLocks noGrp="1"/>
          </p:cNvSpPr>
          <p:nvPr>
            <p:ph type="body" sz="quarter" idx="30" hasCustomPrompt="1"/>
          </p:nvPr>
        </p:nvSpPr>
        <p:spPr>
          <a:xfrm>
            <a:off x="2244723"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Mar-</a:t>
            </a:r>
            <a:r>
              <a:rPr lang="da-DK" dirty="0" err="1"/>
              <a:t>Apr</a:t>
            </a:r>
            <a:endParaRPr lang="da-DK" dirty="0"/>
          </a:p>
        </p:txBody>
      </p:sp>
      <p:sp>
        <p:nvSpPr>
          <p:cNvPr id="67" name="Pladsholder til tekst 6">
            <a:extLst>
              <a:ext uri="{FF2B5EF4-FFF2-40B4-BE49-F238E27FC236}">
                <a16:creationId xmlns:a16="http://schemas.microsoft.com/office/drawing/2014/main" id="{227E277B-8B08-B944-9F77-926B2BB1BD74}"/>
              </a:ext>
            </a:extLst>
          </p:cNvPr>
          <p:cNvSpPr>
            <a:spLocks noGrp="1"/>
          </p:cNvSpPr>
          <p:nvPr>
            <p:ph type="body" sz="quarter" idx="31" hasCustomPrompt="1"/>
          </p:nvPr>
        </p:nvSpPr>
        <p:spPr>
          <a:xfrm>
            <a:off x="5833876"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68" name="Pladsholder til tekst 6">
            <a:extLst>
              <a:ext uri="{FF2B5EF4-FFF2-40B4-BE49-F238E27FC236}">
                <a16:creationId xmlns:a16="http://schemas.microsoft.com/office/drawing/2014/main" id="{6A05DAB4-967A-D349-A2BD-D2D6439E8179}"/>
              </a:ext>
            </a:extLst>
          </p:cNvPr>
          <p:cNvSpPr>
            <a:spLocks noGrp="1"/>
          </p:cNvSpPr>
          <p:nvPr>
            <p:ph type="body" sz="quarter" idx="32" hasCustomPrompt="1"/>
          </p:nvPr>
        </p:nvSpPr>
        <p:spPr>
          <a:xfrm>
            <a:off x="5833875"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a:t>Jul-</a:t>
            </a:r>
            <a:r>
              <a:rPr lang="da-DK" dirty="0" err="1"/>
              <a:t>Aug</a:t>
            </a:r>
            <a:endParaRPr lang="da-DK" dirty="0"/>
          </a:p>
        </p:txBody>
      </p:sp>
      <p:sp>
        <p:nvSpPr>
          <p:cNvPr id="69" name="Pladsholder til tekst 6">
            <a:extLst>
              <a:ext uri="{FF2B5EF4-FFF2-40B4-BE49-F238E27FC236}">
                <a16:creationId xmlns:a16="http://schemas.microsoft.com/office/drawing/2014/main" id="{F13B7FB4-5429-4040-AF99-CE2162802756}"/>
              </a:ext>
            </a:extLst>
          </p:cNvPr>
          <p:cNvSpPr>
            <a:spLocks noGrp="1"/>
          </p:cNvSpPr>
          <p:nvPr>
            <p:ph type="body" sz="quarter" idx="33" hasCustomPrompt="1"/>
          </p:nvPr>
        </p:nvSpPr>
        <p:spPr>
          <a:xfrm>
            <a:off x="9423028" y="4678412"/>
            <a:ext cx="2160000" cy="1003300"/>
          </a:xfrm>
        </p:spPr>
        <p:txBody>
          <a:bodyPr>
            <a:normAutofit/>
          </a:bodyPr>
          <a:lstStyle>
            <a:lvl1pPr marL="0" indent="0">
              <a:buNone/>
              <a:defRPr sz="1600"/>
            </a:lvl1pPr>
          </a:lstStyle>
          <a:p>
            <a:pPr lvl="0"/>
            <a:r>
              <a:rPr lang="da-DK" dirty="0"/>
              <a:t>Klik for at indsætte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endParaRPr lang="da-DK" dirty="0"/>
          </a:p>
        </p:txBody>
      </p:sp>
      <p:sp>
        <p:nvSpPr>
          <p:cNvPr id="70" name="Pladsholder til tekst 6">
            <a:extLst>
              <a:ext uri="{FF2B5EF4-FFF2-40B4-BE49-F238E27FC236}">
                <a16:creationId xmlns:a16="http://schemas.microsoft.com/office/drawing/2014/main" id="{AB17B3B8-8511-2041-82A1-57127974CE82}"/>
              </a:ext>
            </a:extLst>
          </p:cNvPr>
          <p:cNvSpPr>
            <a:spLocks noGrp="1"/>
          </p:cNvSpPr>
          <p:nvPr>
            <p:ph type="body" sz="quarter" idx="34" hasCustomPrompt="1"/>
          </p:nvPr>
        </p:nvSpPr>
        <p:spPr>
          <a:xfrm>
            <a:off x="9423027" y="4272012"/>
            <a:ext cx="2160000" cy="317500"/>
          </a:xfrm>
        </p:spPr>
        <p:txBody>
          <a:bodyPr anchor="b" anchorCtr="0">
            <a:normAutofit/>
          </a:bodyPr>
          <a:lstStyle>
            <a:lvl1pPr marL="0" indent="0">
              <a:buNone/>
              <a:defRPr sz="1600">
                <a:solidFill>
                  <a:schemeClr val="tx1"/>
                </a:solidFill>
                <a:latin typeface="+mj-lt"/>
              </a:defRPr>
            </a:lvl1pPr>
          </a:lstStyle>
          <a:p>
            <a:pPr lvl="0"/>
            <a:r>
              <a:rPr lang="da-DK" dirty="0" err="1"/>
              <a:t>Nov-Dec</a:t>
            </a:r>
            <a:endParaRPr lang="da-DK" dirty="0"/>
          </a:p>
        </p:txBody>
      </p:sp>
      <p:sp>
        <p:nvSpPr>
          <p:cNvPr id="78" name="Pladsholder til billede 12">
            <a:extLst>
              <a:ext uri="{FF2B5EF4-FFF2-40B4-BE49-F238E27FC236}">
                <a16:creationId xmlns:a16="http://schemas.microsoft.com/office/drawing/2014/main" id="{FFF63E73-A6CD-3742-BD22-52D6BEF32970}"/>
              </a:ext>
            </a:extLst>
          </p:cNvPr>
          <p:cNvSpPr>
            <a:spLocks noGrp="1"/>
          </p:cNvSpPr>
          <p:nvPr>
            <p:ph type="pic" sz="quarter" idx="35" hasCustomPrompt="1"/>
          </p:nvPr>
        </p:nvSpPr>
        <p:spPr>
          <a:xfrm>
            <a:off x="4698576"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79" name="Pladsholder til billede 12">
            <a:extLst>
              <a:ext uri="{FF2B5EF4-FFF2-40B4-BE49-F238E27FC236}">
                <a16:creationId xmlns:a16="http://schemas.microsoft.com/office/drawing/2014/main" id="{B27B4A36-7FA2-C44D-ABFA-8786FCB00723}"/>
              </a:ext>
            </a:extLst>
          </p:cNvPr>
          <p:cNvSpPr>
            <a:spLocks noGrp="1"/>
          </p:cNvSpPr>
          <p:nvPr>
            <p:ph type="pic" sz="quarter" idx="36" hasCustomPrompt="1"/>
          </p:nvPr>
        </p:nvSpPr>
        <p:spPr>
          <a:xfrm>
            <a:off x="8287728"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0" name="Pladsholder til billede 12">
            <a:extLst>
              <a:ext uri="{FF2B5EF4-FFF2-40B4-BE49-F238E27FC236}">
                <a16:creationId xmlns:a16="http://schemas.microsoft.com/office/drawing/2014/main" id="{7885933B-8275-E74D-BD69-109F6818FA2E}"/>
              </a:ext>
            </a:extLst>
          </p:cNvPr>
          <p:cNvSpPr>
            <a:spLocks noGrp="1"/>
          </p:cNvSpPr>
          <p:nvPr>
            <p:ph type="pic" sz="quarter" idx="37" hasCustomPrompt="1"/>
          </p:nvPr>
        </p:nvSpPr>
        <p:spPr>
          <a:xfrm>
            <a:off x="2874723"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1" name="Pladsholder til billede 12">
            <a:extLst>
              <a:ext uri="{FF2B5EF4-FFF2-40B4-BE49-F238E27FC236}">
                <a16:creationId xmlns:a16="http://schemas.microsoft.com/office/drawing/2014/main" id="{54432773-2BB7-9A4B-A667-CBD950FD5218}"/>
              </a:ext>
            </a:extLst>
          </p:cNvPr>
          <p:cNvSpPr>
            <a:spLocks noGrp="1"/>
          </p:cNvSpPr>
          <p:nvPr>
            <p:ph type="pic" sz="quarter" idx="38" hasCustomPrompt="1"/>
          </p:nvPr>
        </p:nvSpPr>
        <p:spPr>
          <a:xfrm>
            <a:off x="6463875"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2" name="Pladsholder til billede 12">
            <a:extLst>
              <a:ext uri="{FF2B5EF4-FFF2-40B4-BE49-F238E27FC236}">
                <a16:creationId xmlns:a16="http://schemas.microsoft.com/office/drawing/2014/main" id="{B1D63FA9-127E-5E41-AC5C-F3648EC0210D}"/>
              </a:ext>
            </a:extLst>
          </p:cNvPr>
          <p:cNvSpPr>
            <a:spLocks noGrp="1"/>
          </p:cNvSpPr>
          <p:nvPr>
            <p:ph type="pic" sz="quarter" idx="39" hasCustomPrompt="1"/>
          </p:nvPr>
        </p:nvSpPr>
        <p:spPr>
          <a:xfrm>
            <a:off x="10053027" y="261089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sp>
        <p:nvSpPr>
          <p:cNvPr id="83" name="Pladsholder til billede 12">
            <a:extLst>
              <a:ext uri="{FF2B5EF4-FFF2-40B4-BE49-F238E27FC236}">
                <a16:creationId xmlns:a16="http://schemas.microsoft.com/office/drawing/2014/main" id="{CB33018F-4D64-414C-AAF5-6E539E5F8B0C}"/>
              </a:ext>
            </a:extLst>
          </p:cNvPr>
          <p:cNvSpPr>
            <a:spLocks noGrp="1"/>
          </p:cNvSpPr>
          <p:nvPr>
            <p:ph type="pic" sz="quarter" idx="40" hasCustomPrompt="1"/>
          </p:nvPr>
        </p:nvSpPr>
        <p:spPr>
          <a:xfrm>
            <a:off x="1109424" y="3827512"/>
            <a:ext cx="900000" cy="900000"/>
          </a:xfrm>
          <a:pattFill prst="pct5">
            <a:fgClr>
              <a:schemeClr val="accent2">
                <a:lumMod val="90000"/>
              </a:schemeClr>
            </a:fgClr>
            <a:bgClr>
              <a:schemeClr val="bg1"/>
            </a:bgClr>
          </a:pattFill>
        </p:spPr>
        <p:txBody>
          <a:bodyPr anchor="ctr">
            <a:normAutofit/>
          </a:bodyPr>
          <a:lstStyle>
            <a:lvl1pPr marL="0" indent="0" algn="ctr">
              <a:spcBef>
                <a:spcPts val="0"/>
              </a:spcBef>
              <a:buNone/>
              <a:defRPr sz="1000"/>
            </a:lvl1pPr>
          </a:lstStyle>
          <a:p>
            <a:r>
              <a:rPr lang="da-DK" dirty="0"/>
              <a:t>Indsæt billede/ikon</a:t>
            </a:r>
          </a:p>
        </p:txBody>
      </p:sp>
      <p:pic>
        <p:nvPicPr>
          <p:cNvPr id="26" name="Billede 25" descr="Et billede, der indeholder tegning&#10;&#10;Automatisk genereret beskrivelse">
            <a:extLst>
              <a:ext uri="{FF2B5EF4-FFF2-40B4-BE49-F238E27FC236}">
                <a16:creationId xmlns:a16="http://schemas.microsoft.com/office/drawing/2014/main" id="{25CE7D6F-65E6-2C41-8430-BDEA8D89EA7E}"/>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17471137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Akva">
    <p:bg>
      <p:bgPr>
        <a:solidFill>
          <a:schemeClr val="accent6"/>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flipH="1">
            <a:off x="444166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4"/>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A1BD54AD-7520-7F41-81AA-0542FD568769}"/>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33118136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Blomme">
    <p:bg>
      <p:bgPr>
        <a:solidFill>
          <a:srgbClr val="40203F"/>
        </a:solidFill>
        <a:effectLst/>
      </p:bgPr>
    </p:bg>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12" name="Pladsholder til billede 7">
            <a:extLst>
              <a:ext uri="{FF2B5EF4-FFF2-40B4-BE49-F238E27FC236}">
                <a16:creationId xmlns:a16="http://schemas.microsoft.com/office/drawing/2014/main" id="{290C99C2-88B0-974B-99D9-33378FBDF03E}"/>
              </a:ext>
            </a:extLst>
          </p:cNvPr>
          <p:cNvSpPr>
            <a:spLocks noGrp="1"/>
          </p:cNvSpPr>
          <p:nvPr>
            <p:ph type="pic" sz="quarter" idx="16" hasCustomPrompt="1"/>
          </p:nvPr>
        </p:nvSpPr>
        <p:spPr>
          <a:xfrm>
            <a:off x="-53790" y="1059109"/>
            <a:ext cx="7785965" cy="4659291"/>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43 w 13233"/>
              <a:gd name="connsiteY1" fmla="*/ 37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13124 w 13233"/>
              <a:gd name="connsiteY1" fmla="*/ 485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9"/>
              <a:gd name="connsiteY0" fmla="*/ 0 h 10676"/>
              <a:gd name="connsiteX1" fmla="*/ 13239 w 13239"/>
              <a:gd name="connsiteY1" fmla="*/ 37 h 10676"/>
              <a:gd name="connsiteX2" fmla="*/ 13233 w 13239"/>
              <a:gd name="connsiteY2" fmla="*/ 7224 h 10676"/>
              <a:gd name="connsiteX3" fmla="*/ 9638 w 13239"/>
              <a:gd name="connsiteY3" fmla="*/ 10676 h 10676"/>
              <a:gd name="connsiteX4" fmla="*/ 3554 w 13239"/>
              <a:gd name="connsiteY4" fmla="*/ 10675 h 10676"/>
              <a:gd name="connsiteX5" fmla="*/ 0 w 13239"/>
              <a:gd name="connsiteY5" fmla="*/ 0 h 10676"/>
              <a:gd name="connsiteX0" fmla="*/ 0 w 14181"/>
              <a:gd name="connsiteY0" fmla="*/ 0 h 10676"/>
              <a:gd name="connsiteX1" fmla="*/ 13239 w 14181"/>
              <a:gd name="connsiteY1" fmla="*/ 37 h 10676"/>
              <a:gd name="connsiteX2" fmla="*/ 13265 w 14181"/>
              <a:gd name="connsiteY2" fmla="*/ 1871 h 10676"/>
              <a:gd name="connsiteX3" fmla="*/ 13233 w 14181"/>
              <a:gd name="connsiteY3" fmla="*/ 7224 h 10676"/>
              <a:gd name="connsiteX4" fmla="*/ 9638 w 14181"/>
              <a:gd name="connsiteY4" fmla="*/ 10676 h 10676"/>
              <a:gd name="connsiteX5" fmla="*/ 3554 w 14181"/>
              <a:gd name="connsiteY5" fmla="*/ 10675 h 10676"/>
              <a:gd name="connsiteX6" fmla="*/ 0 w 14181"/>
              <a:gd name="connsiteY6" fmla="*/ 0 h 10676"/>
              <a:gd name="connsiteX0" fmla="*/ 0 w 14166"/>
              <a:gd name="connsiteY0" fmla="*/ 0 h 10676"/>
              <a:gd name="connsiteX1" fmla="*/ 13239 w 14166"/>
              <a:gd name="connsiteY1" fmla="*/ 37 h 10676"/>
              <a:gd name="connsiteX2" fmla="*/ 13207 w 14166"/>
              <a:gd name="connsiteY2" fmla="*/ 1907 h 10676"/>
              <a:gd name="connsiteX3" fmla="*/ 13233 w 14166"/>
              <a:gd name="connsiteY3" fmla="*/ 7224 h 10676"/>
              <a:gd name="connsiteX4" fmla="*/ 9638 w 14166"/>
              <a:gd name="connsiteY4" fmla="*/ 10676 h 10676"/>
              <a:gd name="connsiteX5" fmla="*/ 3554 w 14166"/>
              <a:gd name="connsiteY5" fmla="*/ 10675 h 10676"/>
              <a:gd name="connsiteX6" fmla="*/ 0 w 14166"/>
              <a:gd name="connsiteY6" fmla="*/ 0 h 10676"/>
              <a:gd name="connsiteX0" fmla="*/ 0 w 13448"/>
              <a:gd name="connsiteY0" fmla="*/ 0 h 10676"/>
              <a:gd name="connsiteX1" fmla="*/ 13239 w 13448"/>
              <a:gd name="connsiteY1" fmla="*/ 37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58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448"/>
              <a:gd name="connsiteY0" fmla="*/ 0 h 10676"/>
              <a:gd name="connsiteX1" fmla="*/ 13200 w 13448"/>
              <a:gd name="connsiteY1" fmla="*/ 1 h 10676"/>
              <a:gd name="connsiteX2" fmla="*/ 13207 w 13448"/>
              <a:gd name="connsiteY2" fmla="*/ 1907 h 10676"/>
              <a:gd name="connsiteX3" fmla="*/ 13233 w 13448"/>
              <a:gd name="connsiteY3" fmla="*/ 7224 h 10676"/>
              <a:gd name="connsiteX4" fmla="*/ 9638 w 13448"/>
              <a:gd name="connsiteY4" fmla="*/ 10676 h 10676"/>
              <a:gd name="connsiteX5" fmla="*/ 3554 w 13448"/>
              <a:gd name="connsiteY5" fmla="*/ 10675 h 10676"/>
              <a:gd name="connsiteX6" fmla="*/ 0 w 13448"/>
              <a:gd name="connsiteY6" fmla="*/ 0 h 10676"/>
              <a:gd name="connsiteX0" fmla="*/ 0 w 13207"/>
              <a:gd name="connsiteY0" fmla="*/ 0 h 10676"/>
              <a:gd name="connsiteX1" fmla="*/ 13200 w 13207"/>
              <a:gd name="connsiteY1" fmla="*/ 1 h 10676"/>
              <a:gd name="connsiteX2" fmla="*/ 13207 w 13207"/>
              <a:gd name="connsiteY2" fmla="*/ 1907 h 10676"/>
              <a:gd name="connsiteX3" fmla="*/ 10377 w 13207"/>
              <a:gd name="connsiteY3" fmla="*/ 6866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6"/>
              <a:gd name="connsiteX1" fmla="*/ 13200 w 13207"/>
              <a:gd name="connsiteY1" fmla="*/ 1 h 10676"/>
              <a:gd name="connsiteX2" fmla="*/ 13207 w 13207"/>
              <a:gd name="connsiteY2" fmla="*/ 1907 h 10676"/>
              <a:gd name="connsiteX3" fmla="*/ 8134 w 13207"/>
              <a:gd name="connsiteY3" fmla="*/ 6329 h 10676"/>
              <a:gd name="connsiteX4" fmla="*/ 9638 w 13207"/>
              <a:gd name="connsiteY4" fmla="*/ 10676 h 10676"/>
              <a:gd name="connsiteX5" fmla="*/ 3554 w 13207"/>
              <a:gd name="connsiteY5" fmla="*/ 10675 h 10676"/>
              <a:gd name="connsiteX6" fmla="*/ 0 w 13207"/>
              <a:gd name="connsiteY6" fmla="*/ 0 h 10676"/>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5996 w 13207"/>
              <a:gd name="connsiteY4" fmla="*/ 8509 h 10675"/>
              <a:gd name="connsiteX5" fmla="*/ 3554 w 13207"/>
              <a:gd name="connsiteY5" fmla="*/ 10675 h 10675"/>
              <a:gd name="connsiteX6" fmla="*/ 0 w 13207"/>
              <a:gd name="connsiteY6" fmla="*/ 0 h 10675"/>
              <a:gd name="connsiteX0" fmla="*/ 0 w 13207"/>
              <a:gd name="connsiteY0" fmla="*/ 0 h 10675"/>
              <a:gd name="connsiteX1" fmla="*/ 13200 w 13207"/>
              <a:gd name="connsiteY1" fmla="*/ 1 h 10675"/>
              <a:gd name="connsiteX2" fmla="*/ 13207 w 13207"/>
              <a:gd name="connsiteY2" fmla="*/ 1907 h 10675"/>
              <a:gd name="connsiteX3" fmla="*/ 8134 w 13207"/>
              <a:gd name="connsiteY3" fmla="*/ 6329 h 10675"/>
              <a:gd name="connsiteX4" fmla="*/ 7625 w 13207"/>
              <a:gd name="connsiteY4" fmla="*/ 9297 h 10675"/>
              <a:gd name="connsiteX5" fmla="*/ 3554 w 13207"/>
              <a:gd name="connsiteY5" fmla="*/ 10675 h 10675"/>
              <a:gd name="connsiteX6" fmla="*/ 0 w 13207"/>
              <a:gd name="connsiteY6" fmla="*/ 0 h 10675"/>
              <a:gd name="connsiteX0" fmla="*/ 0 w 13614"/>
              <a:gd name="connsiteY0" fmla="*/ 0 h 10675"/>
              <a:gd name="connsiteX1" fmla="*/ 13200 w 13614"/>
              <a:gd name="connsiteY1" fmla="*/ 1 h 10675"/>
              <a:gd name="connsiteX2" fmla="*/ 13207 w 13614"/>
              <a:gd name="connsiteY2" fmla="*/ 1907 h 10675"/>
              <a:gd name="connsiteX3" fmla="*/ 7625 w 13614"/>
              <a:gd name="connsiteY3" fmla="*/ 9297 h 10675"/>
              <a:gd name="connsiteX4" fmla="*/ 3554 w 13614"/>
              <a:gd name="connsiteY4" fmla="*/ 10675 h 10675"/>
              <a:gd name="connsiteX5" fmla="*/ 0 w 13614"/>
              <a:gd name="connsiteY5" fmla="*/ 0 h 10675"/>
              <a:gd name="connsiteX0" fmla="*/ 0 w 13614"/>
              <a:gd name="connsiteY0" fmla="*/ 0 h 9297"/>
              <a:gd name="connsiteX1" fmla="*/ 13200 w 13614"/>
              <a:gd name="connsiteY1" fmla="*/ 1 h 9297"/>
              <a:gd name="connsiteX2" fmla="*/ 13207 w 13614"/>
              <a:gd name="connsiteY2" fmla="*/ 1907 h 9297"/>
              <a:gd name="connsiteX3" fmla="*/ 7625 w 13614"/>
              <a:gd name="connsiteY3" fmla="*/ 9297 h 9297"/>
              <a:gd name="connsiteX4" fmla="*/ 6046 w 13614"/>
              <a:gd name="connsiteY4" fmla="*/ 6699 h 9297"/>
              <a:gd name="connsiteX5" fmla="*/ 0 w 13614"/>
              <a:gd name="connsiteY5" fmla="*/ 0 h 9297"/>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216 w 10000"/>
              <a:gd name="connsiteY4" fmla="*/ 5357 h 10000"/>
              <a:gd name="connsiteX5" fmla="*/ 0 w 10000"/>
              <a:gd name="connsiteY5" fmla="*/ 0 h 10000"/>
              <a:gd name="connsiteX0" fmla="*/ 0 w 10000"/>
              <a:gd name="connsiteY0" fmla="*/ 0 h 10000"/>
              <a:gd name="connsiteX1" fmla="*/ 9696 w 10000"/>
              <a:gd name="connsiteY1" fmla="*/ 1 h 10000"/>
              <a:gd name="connsiteX2" fmla="*/ 9701 w 10000"/>
              <a:gd name="connsiteY2" fmla="*/ 2051 h 10000"/>
              <a:gd name="connsiteX3" fmla="*/ 5601 w 10000"/>
              <a:gd name="connsiteY3" fmla="*/ 10000 h 10000"/>
              <a:gd name="connsiteX4" fmla="*/ 2554 w 10000"/>
              <a:gd name="connsiteY4" fmla="*/ 5145 h 10000"/>
              <a:gd name="connsiteX5" fmla="*/ 0 w 10000"/>
              <a:gd name="connsiteY5" fmla="*/ 0 h 10000"/>
              <a:gd name="connsiteX0" fmla="*/ 3 w 10003"/>
              <a:gd name="connsiteY0" fmla="*/ 0 h 10000"/>
              <a:gd name="connsiteX1" fmla="*/ 9699 w 10003"/>
              <a:gd name="connsiteY1" fmla="*/ 1 h 10000"/>
              <a:gd name="connsiteX2" fmla="*/ 9704 w 10003"/>
              <a:gd name="connsiteY2" fmla="*/ 2051 h 10000"/>
              <a:gd name="connsiteX3" fmla="*/ 5604 w 10003"/>
              <a:gd name="connsiteY3" fmla="*/ 10000 h 10000"/>
              <a:gd name="connsiteX4" fmla="*/ 2149 w 10003"/>
              <a:gd name="connsiteY4" fmla="*/ 5241 h 10000"/>
              <a:gd name="connsiteX5" fmla="*/ 3 w 10003"/>
              <a:gd name="connsiteY5" fmla="*/ 0 h 10000"/>
              <a:gd name="connsiteX0" fmla="*/ 3354 w 8525"/>
              <a:gd name="connsiteY0" fmla="*/ 1887 h 9999"/>
              <a:gd name="connsiteX1" fmla="*/ 8221 w 8525"/>
              <a:gd name="connsiteY1" fmla="*/ 0 h 9999"/>
              <a:gd name="connsiteX2" fmla="*/ 8226 w 8525"/>
              <a:gd name="connsiteY2" fmla="*/ 2050 h 9999"/>
              <a:gd name="connsiteX3" fmla="*/ 4126 w 8525"/>
              <a:gd name="connsiteY3" fmla="*/ 9999 h 9999"/>
              <a:gd name="connsiteX4" fmla="*/ 671 w 8525"/>
              <a:gd name="connsiteY4" fmla="*/ 5240 h 9999"/>
              <a:gd name="connsiteX5" fmla="*/ 3354 w 8525"/>
              <a:gd name="connsiteY5" fmla="*/ 1887 h 9999"/>
              <a:gd name="connsiteX0" fmla="*/ 4233 w 9968"/>
              <a:gd name="connsiteY0" fmla="*/ 0 h 10059"/>
              <a:gd name="connsiteX1" fmla="*/ 9612 w 9968"/>
              <a:gd name="connsiteY1" fmla="*/ 59 h 10059"/>
              <a:gd name="connsiteX2" fmla="*/ 9618 w 9968"/>
              <a:gd name="connsiteY2" fmla="*/ 2109 h 10059"/>
              <a:gd name="connsiteX3" fmla="*/ 4809 w 9968"/>
              <a:gd name="connsiteY3" fmla="*/ 10059 h 10059"/>
              <a:gd name="connsiteX4" fmla="*/ 756 w 9968"/>
              <a:gd name="connsiteY4" fmla="*/ 5300 h 10059"/>
              <a:gd name="connsiteX5" fmla="*/ 4233 w 9968"/>
              <a:gd name="connsiteY5" fmla="*/ 0 h 10059"/>
              <a:gd name="connsiteX0" fmla="*/ 3489 w 9242"/>
              <a:gd name="connsiteY0" fmla="*/ 0 h 10000"/>
              <a:gd name="connsiteX1" fmla="*/ 8885 w 9242"/>
              <a:gd name="connsiteY1" fmla="*/ 59 h 10000"/>
              <a:gd name="connsiteX2" fmla="*/ 8891 w 9242"/>
              <a:gd name="connsiteY2" fmla="*/ 2097 h 10000"/>
              <a:gd name="connsiteX3" fmla="*/ 4066 w 9242"/>
              <a:gd name="connsiteY3" fmla="*/ 10000 h 10000"/>
              <a:gd name="connsiteX4" fmla="*/ 0 w 9242"/>
              <a:gd name="connsiteY4" fmla="*/ 5269 h 10000"/>
              <a:gd name="connsiteX5" fmla="*/ 3489 w 9242"/>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000"/>
              <a:gd name="connsiteY0" fmla="*/ 0 h 10000"/>
              <a:gd name="connsiteX1" fmla="*/ 9614 w 10000"/>
              <a:gd name="connsiteY1" fmla="*/ 59 h 10000"/>
              <a:gd name="connsiteX2" fmla="*/ 9620 w 10000"/>
              <a:gd name="connsiteY2" fmla="*/ 2097 h 10000"/>
              <a:gd name="connsiteX3" fmla="*/ 4399 w 10000"/>
              <a:gd name="connsiteY3" fmla="*/ 10000 h 10000"/>
              <a:gd name="connsiteX4" fmla="*/ 0 w 10000"/>
              <a:gd name="connsiteY4" fmla="*/ 5269 h 10000"/>
              <a:gd name="connsiteX5" fmla="*/ 3775 w 10000"/>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308"/>
              <a:gd name="connsiteY0" fmla="*/ 0 h 10000"/>
              <a:gd name="connsiteX1" fmla="*/ 9614 w 10308"/>
              <a:gd name="connsiteY1" fmla="*/ 59 h 10000"/>
              <a:gd name="connsiteX2" fmla="*/ 9620 w 10308"/>
              <a:gd name="connsiteY2" fmla="*/ 2097 h 10000"/>
              <a:gd name="connsiteX3" fmla="*/ 4399 w 10308"/>
              <a:gd name="connsiteY3" fmla="*/ 10000 h 10000"/>
              <a:gd name="connsiteX4" fmla="*/ 0 w 10308"/>
              <a:gd name="connsiteY4" fmla="*/ 5269 h 10000"/>
              <a:gd name="connsiteX5" fmla="*/ 3775 w 10308"/>
              <a:gd name="connsiteY5" fmla="*/ 0 h 10000"/>
              <a:gd name="connsiteX0" fmla="*/ 3775 w 10012"/>
              <a:gd name="connsiteY0" fmla="*/ 0 h 10000"/>
              <a:gd name="connsiteX1" fmla="*/ 9614 w 10012"/>
              <a:gd name="connsiteY1" fmla="*/ 59 h 10000"/>
              <a:gd name="connsiteX2" fmla="*/ 9620 w 10012"/>
              <a:gd name="connsiteY2" fmla="*/ 2097 h 10000"/>
              <a:gd name="connsiteX3" fmla="*/ 4399 w 10012"/>
              <a:gd name="connsiteY3" fmla="*/ 10000 h 10000"/>
              <a:gd name="connsiteX4" fmla="*/ 0 w 10012"/>
              <a:gd name="connsiteY4" fmla="*/ 5269 h 10000"/>
              <a:gd name="connsiteX5" fmla="*/ 3775 w 10012"/>
              <a:gd name="connsiteY5" fmla="*/ 0 h 10000"/>
              <a:gd name="connsiteX0" fmla="*/ 3775 w 9625"/>
              <a:gd name="connsiteY0" fmla="*/ 0 h 10000"/>
              <a:gd name="connsiteX1" fmla="*/ 9614 w 9625"/>
              <a:gd name="connsiteY1" fmla="*/ 59 h 10000"/>
              <a:gd name="connsiteX2" fmla="*/ 9620 w 9625"/>
              <a:gd name="connsiteY2" fmla="*/ 2097 h 10000"/>
              <a:gd name="connsiteX3" fmla="*/ 4399 w 9625"/>
              <a:gd name="connsiteY3" fmla="*/ 10000 h 10000"/>
              <a:gd name="connsiteX4" fmla="*/ 0 w 9625"/>
              <a:gd name="connsiteY4" fmla="*/ 5269 h 10000"/>
              <a:gd name="connsiteX5" fmla="*/ 3775 w 9625"/>
              <a:gd name="connsiteY5" fmla="*/ 0 h 10000"/>
              <a:gd name="connsiteX0" fmla="*/ 3922 w 10000"/>
              <a:gd name="connsiteY0" fmla="*/ 0 h 10000"/>
              <a:gd name="connsiteX1" fmla="*/ 9989 w 10000"/>
              <a:gd name="connsiteY1" fmla="*/ 59 h 10000"/>
              <a:gd name="connsiteX2" fmla="*/ 9995 w 10000"/>
              <a:gd name="connsiteY2" fmla="*/ 2097 h 10000"/>
              <a:gd name="connsiteX3" fmla="*/ 4570 w 10000"/>
              <a:gd name="connsiteY3" fmla="*/ 10000 h 10000"/>
              <a:gd name="connsiteX4" fmla="*/ 0 w 10000"/>
              <a:gd name="connsiteY4" fmla="*/ 5269 h 10000"/>
              <a:gd name="connsiteX5" fmla="*/ 3922 w 10000"/>
              <a:gd name="connsiteY5" fmla="*/ 0 h 10000"/>
              <a:gd name="connsiteX0" fmla="*/ 3922 w 9995"/>
              <a:gd name="connsiteY0" fmla="*/ 0 h 10000"/>
              <a:gd name="connsiteX1" fmla="*/ 9989 w 9995"/>
              <a:gd name="connsiteY1" fmla="*/ 59 h 10000"/>
              <a:gd name="connsiteX2" fmla="*/ 9995 w 9995"/>
              <a:gd name="connsiteY2" fmla="*/ 2097 h 10000"/>
              <a:gd name="connsiteX3" fmla="*/ 4570 w 9995"/>
              <a:gd name="connsiteY3" fmla="*/ 10000 h 10000"/>
              <a:gd name="connsiteX4" fmla="*/ 0 w 9995"/>
              <a:gd name="connsiteY4" fmla="*/ 5269 h 10000"/>
              <a:gd name="connsiteX5" fmla="*/ 3922 w 9995"/>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3924 w 10000"/>
              <a:gd name="connsiteY0" fmla="*/ 0 h 10000"/>
              <a:gd name="connsiteX1" fmla="*/ 9994 w 10000"/>
              <a:gd name="connsiteY1" fmla="*/ 59 h 10000"/>
              <a:gd name="connsiteX2" fmla="*/ 10000 w 10000"/>
              <a:gd name="connsiteY2" fmla="*/ 2097 h 10000"/>
              <a:gd name="connsiteX3" fmla="*/ 4572 w 10000"/>
              <a:gd name="connsiteY3" fmla="*/ 10000 h 10000"/>
              <a:gd name="connsiteX4" fmla="*/ 0 w 10000"/>
              <a:gd name="connsiteY4" fmla="*/ 5269 h 10000"/>
              <a:gd name="connsiteX5" fmla="*/ 3924 w 10000"/>
              <a:gd name="connsiteY5" fmla="*/ 0 h 10000"/>
              <a:gd name="connsiteX0" fmla="*/ 5 w 11993"/>
              <a:gd name="connsiteY0" fmla="*/ 0 h 10359"/>
              <a:gd name="connsiteX1" fmla="*/ 11987 w 11993"/>
              <a:gd name="connsiteY1" fmla="*/ 418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1993"/>
              <a:gd name="connsiteY0" fmla="*/ 0 h 10359"/>
              <a:gd name="connsiteX1" fmla="*/ 8993 w 11993"/>
              <a:gd name="connsiteY1" fmla="*/ 1949 h 10359"/>
              <a:gd name="connsiteX2" fmla="*/ 11993 w 11993"/>
              <a:gd name="connsiteY2" fmla="*/ 2456 h 10359"/>
              <a:gd name="connsiteX3" fmla="*/ 6565 w 11993"/>
              <a:gd name="connsiteY3" fmla="*/ 10359 h 10359"/>
              <a:gd name="connsiteX4" fmla="*/ 1993 w 11993"/>
              <a:gd name="connsiteY4" fmla="*/ 5628 h 10359"/>
              <a:gd name="connsiteX5" fmla="*/ 5 w 11993"/>
              <a:gd name="connsiteY5" fmla="*/ 0 h 10359"/>
              <a:gd name="connsiteX0" fmla="*/ 5 w 13133"/>
              <a:gd name="connsiteY0" fmla="*/ 0 h 10359"/>
              <a:gd name="connsiteX1" fmla="*/ 8993 w 13133"/>
              <a:gd name="connsiteY1" fmla="*/ 1949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33"/>
              <a:gd name="connsiteY0" fmla="*/ 0 h 10359"/>
              <a:gd name="connsiteX1" fmla="*/ 9388 w 13133"/>
              <a:gd name="connsiteY1" fmla="*/ 293 h 10359"/>
              <a:gd name="connsiteX2" fmla="*/ 13133 w 13133"/>
              <a:gd name="connsiteY2" fmla="*/ 4939 h 10359"/>
              <a:gd name="connsiteX3" fmla="*/ 6565 w 13133"/>
              <a:gd name="connsiteY3" fmla="*/ 10359 h 10359"/>
              <a:gd name="connsiteX4" fmla="*/ 1993 w 13133"/>
              <a:gd name="connsiteY4" fmla="*/ 5628 h 10359"/>
              <a:gd name="connsiteX5" fmla="*/ 5 w 13133"/>
              <a:gd name="connsiteY5" fmla="*/ 0 h 10359"/>
              <a:gd name="connsiteX0" fmla="*/ 5 w 13194"/>
              <a:gd name="connsiteY0" fmla="*/ 0 h 10359"/>
              <a:gd name="connsiteX1" fmla="*/ 9388 w 13194"/>
              <a:gd name="connsiteY1" fmla="*/ 293 h 10359"/>
              <a:gd name="connsiteX2" fmla="*/ 13194 w 13194"/>
              <a:gd name="connsiteY2" fmla="*/ 4908 h 10359"/>
              <a:gd name="connsiteX3" fmla="*/ 6565 w 13194"/>
              <a:gd name="connsiteY3" fmla="*/ 10359 h 10359"/>
              <a:gd name="connsiteX4" fmla="*/ 1993 w 13194"/>
              <a:gd name="connsiteY4" fmla="*/ 5628 h 10359"/>
              <a:gd name="connsiteX5" fmla="*/ 5 w 13194"/>
              <a:gd name="connsiteY5" fmla="*/ 0 h 10359"/>
              <a:gd name="connsiteX0" fmla="*/ 5 w 13194"/>
              <a:gd name="connsiteY0" fmla="*/ 0 h 7095"/>
              <a:gd name="connsiteX1" fmla="*/ 9388 w 13194"/>
              <a:gd name="connsiteY1" fmla="*/ 293 h 7095"/>
              <a:gd name="connsiteX2" fmla="*/ 13194 w 13194"/>
              <a:gd name="connsiteY2" fmla="*/ 4908 h 7095"/>
              <a:gd name="connsiteX3" fmla="*/ 6322 w 13194"/>
              <a:gd name="connsiteY3" fmla="*/ 7095 h 7095"/>
              <a:gd name="connsiteX4" fmla="*/ 1993 w 13194"/>
              <a:gd name="connsiteY4" fmla="*/ 5628 h 7095"/>
              <a:gd name="connsiteX5" fmla="*/ 5 w 13194"/>
              <a:gd name="connsiteY5" fmla="*/ 0 h 7095"/>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67 w 10063"/>
              <a:gd name="connsiteY0" fmla="*/ 0 h 10177"/>
              <a:gd name="connsiteX1" fmla="*/ 7178 w 10063"/>
              <a:gd name="connsiteY1" fmla="*/ 413 h 10177"/>
              <a:gd name="connsiteX2" fmla="*/ 10063 w 10063"/>
              <a:gd name="connsiteY2" fmla="*/ 6918 h 10177"/>
              <a:gd name="connsiteX3" fmla="*/ 4855 w 10063"/>
              <a:gd name="connsiteY3" fmla="*/ 10000 h 10177"/>
              <a:gd name="connsiteX4" fmla="*/ 31 w 10063"/>
              <a:gd name="connsiteY4" fmla="*/ 10177 h 10177"/>
              <a:gd name="connsiteX5" fmla="*/ 67 w 10063"/>
              <a:gd name="connsiteY5" fmla="*/ 0 h 10177"/>
              <a:gd name="connsiteX0" fmla="*/ 36 w 10032"/>
              <a:gd name="connsiteY0" fmla="*/ 0 h 10177"/>
              <a:gd name="connsiteX1" fmla="*/ 7147 w 10032"/>
              <a:gd name="connsiteY1" fmla="*/ 413 h 10177"/>
              <a:gd name="connsiteX2" fmla="*/ 10032 w 10032"/>
              <a:gd name="connsiteY2" fmla="*/ 6918 h 10177"/>
              <a:gd name="connsiteX3" fmla="*/ 4824 w 10032"/>
              <a:gd name="connsiteY3" fmla="*/ 10000 h 10177"/>
              <a:gd name="connsiteX4" fmla="*/ 0 w 10032"/>
              <a:gd name="connsiteY4" fmla="*/ 10177 h 10177"/>
              <a:gd name="connsiteX5" fmla="*/ 36 w 10032"/>
              <a:gd name="connsiteY5" fmla="*/ 0 h 10177"/>
              <a:gd name="connsiteX0" fmla="*/ 13 w 10009"/>
              <a:gd name="connsiteY0" fmla="*/ 0 h 10133"/>
              <a:gd name="connsiteX1" fmla="*/ 7124 w 10009"/>
              <a:gd name="connsiteY1" fmla="*/ 413 h 10133"/>
              <a:gd name="connsiteX2" fmla="*/ 10009 w 10009"/>
              <a:gd name="connsiteY2" fmla="*/ 6918 h 10133"/>
              <a:gd name="connsiteX3" fmla="*/ 4801 w 10009"/>
              <a:gd name="connsiteY3" fmla="*/ 10000 h 10133"/>
              <a:gd name="connsiteX4" fmla="*/ 0 w 10009"/>
              <a:gd name="connsiteY4" fmla="*/ 10133 h 10133"/>
              <a:gd name="connsiteX5" fmla="*/ 13 w 10009"/>
              <a:gd name="connsiteY5" fmla="*/ 0 h 10133"/>
              <a:gd name="connsiteX0" fmla="*/ 4 w 10023"/>
              <a:gd name="connsiteY0" fmla="*/ 0 h 10089"/>
              <a:gd name="connsiteX1" fmla="*/ 7138 w 10023"/>
              <a:gd name="connsiteY1" fmla="*/ 369 h 10089"/>
              <a:gd name="connsiteX2" fmla="*/ 10023 w 10023"/>
              <a:gd name="connsiteY2" fmla="*/ 6874 h 10089"/>
              <a:gd name="connsiteX3" fmla="*/ 4815 w 10023"/>
              <a:gd name="connsiteY3" fmla="*/ 9956 h 10089"/>
              <a:gd name="connsiteX4" fmla="*/ 14 w 10023"/>
              <a:gd name="connsiteY4" fmla="*/ 10089 h 10089"/>
              <a:gd name="connsiteX5" fmla="*/ 4 w 10023"/>
              <a:gd name="connsiteY5" fmla="*/ 0 h 10089"/>
              <a:gd name="connsiteX0" fmla="*/ 25 w 10044"/>
              <a:gd name="connsiteY0" fmla="*/ 0 h 10089"/>
              <a:gd name="connsiteX1" fmla="*/ 7159 w 10044"/>
              <a:gd name="connsiteY1" fmla="*/ 369 h 10089"/>
              <a:gd name="connsiteX2" fmla="*/ 10044 w 10044"/>
              <a:gd name="connsiteY2" fmla="*/ 6874 h 10089"/>
              <a:gd name="connsiteX3" fmla="*/ 4836 w 10044"/>
              <a:gd name="connsiteY3" fmla="*/ 9956 h 10089"/>
              <a:gd name="connsiteX4" fmla="*/ 0 w 10044"/>
              <a:gd name="connsiteY4" fmla="*/ 10089 h 10089"/>
              <a:gd name="connsiteX5" fmla="*/ 25 w 10044"/>
              <a:gd name="connsiteY5" fmla="*/ 0 h 10089"/>
              <a:gd name="connsiteX0" fmla="*/ 5 w 10024"/>
              <a:gd name="connsiteY0" fmla="*/ 0 h 10111"/>
              <a:gd name="connsiteX1" fmla="*/ 7139 w 10024"/>
              <a:gd name="connsiteY1" fmla="*/ 369 h 10111"/>
              <a:gd name="connsiteX2" fmla="*/ 10024 w 10024"/>
              <a:gd name="connsiteY2" fmla="*/ 6874 h 10111"/>
              <a:gd name="connsiteX3" fmla="*/ 4816 w 10024"/>
              <a:gd name="connsiteY3" fmla="*/ 9956 h 10111"/>
              <a:gd name="connsiteX4" fmla="*/ 15 w 10024"/>
              <a:gd name="connsiteY4" fmla="*/ 10111 h 10111"/>
              <a:gd name="connsiteX5" fmla="*/ 5 w 10024"/>
              <a:gd name="connsiteY5" fmla="*/ 0 h 1011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5 w 10024"/>
              <a:gd name="connsiteY0" fmla="*/ 0 h 10381"/>
              <a:gd name="connsiteX1" fmla="*/ 7139 w 10024"/>
              <a:gd name="connsiteY1" fmla="*/ 369 h 10381"/>
              <a:gd name="connsiteX2" fmla="*/ 10024 w 10024"/>
              <a:gd name="connsiteY2" fmla="*/ 6874 h 10381"/>
              <a:gd name="connsiteX3" fmla="*/ 15 w 10024"/>
              <a:gd name="connsiteY3" fmla="*/ 10111 h 10381"/>
              <a:gd name="connsiteX4" fmla="*/ 5 w 10024"/>
              <a:gd name="connsiteY4" fmla="*/ 0 h 10381"/>
              <a:gd name="connsiteX0" fmla="*/ 3 w 10034"/>
              <a:gd name="connsiteY0" fmla="*/ 0 h 10513"/>
              <a:gd name="connsiteX1" fmla="*/ 7149 w 10034"/>
              <a:gd name="connsiteY1" fmla="*/ 501 h 10513"/>
              <a:gd name="connsiteX2" fmla="*/ 10034 w 10034"/>
              <a:gd name="connsiteY2" fmla="*/ 7006 h 10513"/>
              <a:gd name="connsiteX3" fmla="*/ 25 w 10034"/>
              <a:gd name="connsiteY3" fmla="*/ 10243 h 10513"/>
              <a:gd name="connsiteX4" fmla="*/ 3 w 10034"/>
              <a:gd name="connsiteY4" fmla="*/ 0 h 10513"/>
              <a:gd name="connsiteX0" fmla="*/ 24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4 w 10009"/>
              <a:gd name="connsiteY4" fmla="*/ 0 h 10447"/>
              <a:gd name="connsiteX0" fmla="*/ 12 w 10009"/>
              <a:gd name="connsiteY0" fmla="*/ 0 h 10425"/>
              <a:gd name="connsiteX1" fmla="*/ 7124 w 10009"/>
              <a:gd name="connsiteY1" fmla="*/ 413 h 10425"/>
              <a:gd name="connsiteX2" fmla="*/ 10009 w 10009"/>
              <a:gd name="connsiteY2" fmla="*/ 6918 h 10425"/>
              <a:gd name="connsiteX3" fmla="*/ 0 w 10009"/>
              <a:gd name="connsiteY3" fmla="*/ 10155 h 10425"/>
              <a:gd name="connsiteX4" fmla="*/ 12 w 10009"/>
              <a:gd name="connsiteY4" fmla="*/ 0 h 10425"/>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23 w 10009"/>
              <a:gd name="connsiteY0" fmla="*/ 0 h 10447"/>
              <a:gd name="connsiteX1" fmla="*/ 7124 w 10009"/>
              <a:gd name="connsiteY1" fmla="*/ 435 h 10447"/>
              <a:gd name="connsiteX2" fmla="*/ 10009 w 10009"/>
              <a:gd name="connsiteY2" fmla="*/ 6940 h 10447"/>
              <a:gd name="connsiteX3" fmla="*/ 0 w 10009"/>
              <a:gd name="connsiteY3" fmla="*/ 10177 h 10447"/>
              <a:gd name="connsiteX4" fmla="*/ 23 w 10009"/>
              <a:gd name="connsiteY4" fmla="*/ 0 h 10447"/>
              <a:gd name="connsiteX0" fmla="*/ 5 w 10014"/>
              <a:gd name="connsiteY0" fmla="*/ 0 h 10403"/>
              <a:gd name="connsiteX1" fmla="*/ 7129 w 10014"/>
              <a:gd name="connsiteY1" fmla="*/ 391 h 10403"/>
              <a:gd name="connsiteX2" fmla="*/ 10014 w 10014"/>
              <a:gd name="connsiteY2" fmla="*/ 6896 h 10403"/>
              <a:gd name="connsiteX3" fmla="*/ 5 w 10014"/>
              <a:gd name="connsiteY3" fmla="*/ 10133 h 10403"/>
              <a:gd name="connsiteX4" fmla="*/ 5 w 10014"/>
              <a:gd name="connsiteY4" fmla="*/ 0 h 10403"/>
              <a:gd name="connsiteX0" fmla="*/ 46 w 10055"/>
              <a:gd name="connsiteY0" fmla="*/ 0 h 10383"/>
              <a:gd name="connsiteX1" fmla="*/ 7170 w 10055"/>
              <a:gd name="connsiteY1" fmla="*/ 391 h 10383"/>
              <a:gd name="connsiteX2" fmla="*/ 10055 w 10055"/>
              <a:gd name="connsiteY2" fmla="*/ 6896 h 10383"/>
              <a:gd name="connsiteX3" fmla="*/ 0 w 10055"/>
              <a:gd name="connsiteY3" fmla="*/ 10111 h 10383"/>
              <a:gd name="connsiteX4" fmla="*/ 46 w 10055"/>
              <a:gd name="connsiteY4" fmla="*/ 0 h 10383"/>
              <a:gd name="connsiteX0" fmla="*/ 58 w 10067"/>
              <a:gd name="connsiteY0" fmla="*/ 0 h 10444"/>
              <a:gd name="connsiteX1" fmla="*/ 7182 w 10067"/>
              <a:gd name="connsiteY1" fmla="*/ 391 h 10444"/>
              <a:gd name="connsiteX2" fmla="*/ 10067 w 10067"/>
              <a:gd name="connsiteY2" fmla="*/ 6896 h 10444"/>
              <a:gd name="connsiteX3" fmla="*/ 0 w 10067"/>
              <a:gd name="connsiteY3" fmla="*/ 10177 h 10444"/>
              <a:gd name="connsiteX4" fmla="*/ 58 w 10067"/>
              <a:gd name="connsiteY4" fmla="*/ 0 h 10444"/>
              <a:gd name="connsiteX0" fmla="*/ 3 w 10012"/>
              <a:gd name="connsiteY0" fmla="*/ 0 h 10424"/>
              <a:gd name="connsiteX1" fmla="*/ 7127 w 10012"/>
              <a:gd name="connsiteY1" fmla="*/ 391 h 10424"/>
              <a:gd name="connsiteX2" fmla="*/ 10012 w 10012"/>
              <a:gd name="connsiteY2" fmla="*/ 6896 h 10424"/>
              <a:gd name="connsiteX3" fmla="*/ 72 w 10012"/>
              <a:gd name="connsiteY3" fmla="*/ 10155 h 10424"/>
              <a:gd name="connsiteX4" fmla="*/ 3 w 10012"/>
              <a:gd name="connsiteY4" fmla="*/ 0 h 10424"/>
              <a:gd name="connsiteX0" fmla="*/ 46 w 10055"/>
              <a:gd name="connsiteY0" fmla="*/ 0 h 10424"/>
              <a:gd name="connsiteX1" fmla="*/ 7170 w 10055"/>
              <a:gd name="connsiteY1" fmla="*/ 391 h 10424"/>
              <a:gd name="connsiteX2" fmla="*/ 10055 w 10055"/>
              <a:gd name="connsiteY2" fmla="*/ 6896 h 10424"/>
              <a:gd name="connsiteX3" fmla="*/ 0 w 10055"/>
              <a:gd name="connsiteY3" fmla="*/ 10155 h 10424"/>
              <a:gd name="connsiteX4" fmla="*/ 46 w 10055"/>
              <a:gd name="connsiteY4" fmla="*/ 0 h 10424"/>
              <a:gd name="connsiteX0" fmla="*/ 11 w 10020"/>
              <a:gd name="connsiteY0" fmla="*/ 0 h 10424"/>
              <a:gd name="connsiteX1" fmla="*/ 7135 w 10020"/>
              <a:gd name="connsiteY1" fmla="*/ 391 h 10424"/>
              <a:gd name="connsiteX2" fmla="*/ 10020 w 10020"/>
              <a:gd name="connsiteY2" fmla="*/ 6896 h 10424"/>
              <a:gd name="connsiteX3" fmla="*/ 0 w 10020"/>
              <a:gd name="connsiteY3" fmla="*/ 10155 h 10424"/>
              <a:gd name="connsiteX4" fmla="*/ 11 w 10020"/>
              <a:gd name="connsiteY4" fmla="*/ 0 h 10424"/>
              <a:gd name="connsiteX0" fmla="*/ 11 w 10020"/>
              <a:gd name="connsiteY0" fmla="*/ 0 h 11159"/>
              <a:gd name="connsiteX1" fmla="*/ 7135 w 10020"/>
              <a:gd name="connsiteY1" fmla="*/ 391 h 11159"/>
              <a:gd name="connsiteX2" fmla="*/ 10020 w 10020"/>
              <a:gd name="connsiteY2" fmla="*/ 6896 h 11159"/>
              <a:gd name="connsiteX3" fmla="*/ 0 w 10020"/>
              <a:gd name="connsiteY3" fmla="*/ 10155 h 11159"/>
              <a:gd name="connsiteX4" fmla="*/ 11 w 10020"/>
              <a:gd name="connsiteY4" fmla="*/ 0 h 11159"/>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 name="connsiteX0" fmla="*/ 11 w 10020"/>
              <a:gd name="connsiteY0" fmla="*/ 0 h 11460"/>
              <a:gd name="connsiteX1" fmla="*/ 7135 w 10020"/>
              <a:gd name="connsiteY1" fmla="*/ 391 h 11460"/>
              <a:gd name="connsiteX2" fmla="*/ 10020 w 10020"/>
              <a:gd name="connsiteY2" fmla="*/ 6896 h 11460"/>
              <a:gd name="connsiteX3" fmla="*/ 0 w 10020"/>
              <a:gd name="connsiteY3" fmla="*/ 10155 h 11460"/>
              <a:gd name="connsiteX4" fmla="*/ 11 w 10020"/>
              <a:gd name="connsiteY4" fmla="*/ 0 h 114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0" h="11460">
                <a:moveTo>
                  <a:pt x="11" y="0"/>
                </a:moveTo>
                <a:cubicBezTo>
                  <a:pt x="914" y="1444"/>
                  <a:pt x="3709" y="5463"/>
                  <a:pt x="7135" y="391"/>
                </a:cubicBezTo>
                <a:lnTo>
                  <a:pt x="10020" y="6896"/>
                </a:lnTo>
                <a:cubicBezTo>
                  <a:pt x="8061" y="10435"/>
                  <a:pt x="4250" y="13194"/>
                  <a:pt x="0" y="10155"/>
                </a:cubicBezTo>
                <a:cubicBezTo>
                  <a:pt x="18" y="5066"/>
                  <a:pt x="-7" y="5088"/>
                  <a:pt x="11" y="0"/>
                </a:cubicBezTo>
                <a:close/>
              </a:path>
            </a:pathLst>
          </a:custGeom>
          <a:solidFill>
            <a:schemeClr val="accent3"/>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7" name="Titel 1">
            <a:extLst>
              <a:ext uri="{FF2B5EF4-FFF2-40B4-BE49-F238E27FC236}">
                <a16:creationId xmlns:a16="http://schemas.microsoft.com/office/drawing/2014/main" id="{68969FE6-F8EC-964C-89E1-C246A0A9AAFA}"/>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pic>
        <p:nvPicPr>
          <p:cNvPr id="8" name="Billede 7" descr="Et billede, der indeholder tegning&#10;&#10;Automatisk genereret beskrivelse">
            <a:extLst>
              <a:ext uri="{FF2B5EF4-FFF2-40B4-BE49-F238E27FC236}">
                <a16:creationId xmlns:a16="http://schemas.microsoft.com/office/drawing/2014/main" id="{A540312F-0B78-1A4F-B808-EAAB4BD4C1E6}"/>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2710243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Mørk Rød">
    <p:bg>
      <p:bgPr>
        <a:solidFill>
          <a:schemeClr val="tx1">
            <a:lumMod val="5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79425"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tx1"/>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7552267" y="441325"/>
            <a:ext cx="4160308" cy="1844675"/>
          </a:xfrm>
        </p:spPr>
        <p:txBody>
          <a:bodyPr/>
          <a:lstStyle>
            <a:lvl1pPr>
              <a:defRPr>
                <a:solidFill>
                  <a:schemeClr val="bg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pic>
        <p:nvPicPr>
          <p:cNvPr id="9" name="Billede 8" descr="Et billede, der indeholder tegning&#10;&#10;Automatisk genereret beskrivelse">
            <a:extLst>
              <a:ext uri="{FF2B5EF4-FFF2-40B4-BE49-F238E27FC236}">
                <a16:creationId xmlns:a16="http://schemas.microsoft.com/office/drawing/2014/main" id="{1487F21C-E876-AE42-B515-7BD9C42CAAF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5241854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tort budskab m billede i grafik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8" name="Pladsholder til billede 7">
            <a:extLst>
              <a:ext uri="{FF2B5EF4-FFF2-40B4-BE49-F238E27FC236}">
                <a16:creationId xmlns:a16="http://schemas.microsoft.com/office/drawing/2014/main" id="{CB728E75-52C7-2949-A0E3-8B940CFE81AE}"/>
              </a:ext>
            </a:extLst>
          </p:cNvPr>
          <p:cNvSpPr>
            <a:spLocks noGrp="1"/>
          </p:cNvSpPr>
          <p:nvPr>
            <p:ph type="pic" sz="quarter" idx="16" hasCustomPrompt="1"/>
          </p:nvPr>
        </p:nvSpPr>
        <p:spPr>
          <a:xfrm>
            <a:off x="4535058" y="-28840"/>
            <a:ext cx="7990886" cy="6899904"/>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5683 w 10000"/>
              <a:gd name="connsiteY3" fmla="*/ 8518 h 10000"/>
              <a:gd name="connsiteX4" fmla="*/ 0 w 10000"/>
              <a:gd name="connsiteY4" fmla="*/ 0 h 10000"/>
              <a:gd name="connsiteX0" fmla="*/ 0 w 10000"/>
              <a:gd name="connsiteY0" fmla="*/ 0 h 10000"/>
              <a:gd name="connsiteX1" fmla="*/ 10000 w 10000"/>
              <a:gd name="connsiteY1" fmla="*/ 0 h 10000"/>
              <a:gd name="connsiteX2" fmla="*/ 10000 w 10000"/>
              <a:gd name="connsiteY2" fmla="*/ 10000 h 10000"/>
              <a:gd name="connsiteX3" fmla="*/ 3334 w 10000"/>
              <a:gd name="connsiteY3" fmla="*/ 9906 h 10000"/>
              <a:gd name="connsiteX4" fmla="*/ 0 w 10000"/>
              <a:gd name="connsiteY4" fmla="*/ 0 h 10000"/>
              <a:gd name="connsiteX0" fmla="*/ 0 w 10000"/>
              <a:gd name="connsiteY0" fmla="*/ 0 h 10037"/>
              <a:gd name="connsiteX1" fmla="*/ 10000 w 10000"/>
              <a:gd name="connsiteY1" fmla="*/ 0 h 10037"/>
              <a:gd name="connsiteX2" fmla="*/ 10000 w 10000"/>
              <a:gd name="connsiteY2" fmla="*/ 10000 h 10037"/>
              <a:gd name="connsiteX3" fmla="*/ 3454 w 10000"/>
              <a:gd name="connsiteY3" fmla="*/ 10037 h 10037"/>
              <a:gd name="connsiteX4" fmla="*/ 0 w 10000"/>
              <a:gd name="connsiteY4" fmla="*/ 0 h 10037"/>
              <a:gd name="connsiteX0" fmla="*/ 0 w 10000"/>
              <a:gd name="connsiteY0" fmla="*/ 0 h 10018"/>
              <a:gd name="connsiteX1" fmla="*/ 10000 w 10000"/>
              <a:gd name="connsiteY1" fmla="*/ 0 h 10018"/>
              <a:gd name="connsiteX2" fmla="*/ 10000 w 10000"/>
              <a:gd name="connsiteY2" fmla="*/ 10000 h 10018"/>
              <a:gd name="connsiteX3" fmla="*/ 3394 w 10000"/>
              <a:gd name="connsiteY3" fmla="*/ 10018 h 10018"/>
              <a:gd name="connsiteX4" fmla="*/ 0 w 10000"/>
              <a:gd name="connsiteY4" fmla="*/ 0 h 10018"/>
              <a:gd name="connsiteX0" fmla="*/ 0 w 10000"/>
              <a:gd name="connsiteY0" fmla="*/ 0 h 10019"/>
              <a:gd name="connsiteX1" fmla="*/ 10000 w 10000"/>
              <a:gd name="connsiteY1" fmla="*/ 0 h 10019"/>
              <a:gd name="connsiteX2" fmla="*/ 9598 w 10000"/>
              <a:gd name="connsiteY2" fmla="*/ 10019 h 10019"/>
              <a:gd name="connsiteX3" fmla="*/ 3394 w 10000"/>
              <a:gd name="connsiteY3" fmla="*/ 10018 h 10019"/>
              <a:gd name="connsiteX4" fmla="*/ 0 w 10000"/>
              <a:gd name="connsiteY4" fmla="*/ 0 h 10019"/>
              <a:gd name="connsiteX0" fmla="*/ 0 w 13195"/>
              <a:gd name="connsiteY0" fmla="*/ 0 h 10019"/>
              <a:gd name="connsiteX1" fmla="*/ 10000 w 13195"/>
              <a:gd name="connsiteY1" fmla="*/ 0 h 10019"/>
              <a:gd name="connsiteX2" fmla="*/ 13193 w 13195"/>
              <a:gd name="connsiteY2" fmla="*/ 6567 h 10019"/>
              <a:gd name="connsiteX3" fmla="*/ 9598 w 13195"/>
              <a:gd name="connsiteY3" fmla="*/ 10019 h 10019"/>
              <a:gd name="connsiteX4" fmla="*/ 3394 w 13195"/>
              <a:gd name="connsiteY4" fmla="*/ 10018 h 10019"/>
              <a:gd name="connsiteX5" fmla="*/ 0 w 13195"/>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3 h 10022"/>
              <a:gd name="connsiteX1" fmla="*/ 10000 w 13193"/>
              <a:gd name="connsiteY1" fmla="*/ 3 h 10022"/>
              <a:gd name="connsiteX2" fmla="*/ 13193 w 13193"/>
              <a:gd name="connsiteY2" fmla="*/ 6570 h 10022"/>
              <a:gd name="connsiteX3" fmla="*/ 9598 w 13193"/>
              <a:gd name="connsiteY3" fmla="*/ 10022 h 10022"/>
              <a:gd name="connsiteX4" fmla="*/ 3394 w 13193"/>
              <a:gd name="connsiteY4" fmla="*/ 10021 h 10022"/>
              <a:gd name="connsiteX5" fmla="*/ 0 w 13193"/>
              <a:gd name="connsiteY5" fmla="*/ 3 h 1002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1047 h 11066"/>
              <a:gd name="connsiteX1" fmla="*/ 10000 w 13195"/>
              <a:gd name="connsiteY1" fmla="*/ 1047 h 11066"/>
              <a:gd name="connsiteX2" fmla="*/ 13193 w 13195"/>
              <a:gd name="connsiteY2" fmla="*/ 7614 h 11066"/>
              <a:gd name="connsiteX3" fmla="*/ 9598 w 13195"/>
              <a:gd name="connsiteY3" fmla="*/ 11066 h 11066"/>
              <a:gd name="connsiteX4" fmla="*/ 3394 w 13195"/>
              <a:gd name="connsiteY4" fmla="*/ 11065 h 11066"/>
              <a:gd name="connsiteX5" fmla="*/ 0 w 13195"/>
              <a:gd name="connsiteY5" fmla="*/ 1047 h 11066"/>
              <a:gd name="connsiteX0" fmla="*/ 0 w 13195"/>
              <a:gd name="connsiteY0" fmla="*/ 743 h 10762"/>
              <a:gd name="connsiteX1" fmla="*/ 10000 w 13195"/>
              <a:gd name="connsiteY1" fmla="*/ 743 h 10762"/>
              <a:gd name="connsiteX2" fmla="*/ 13193 w 13195"/>
              <a:gd name="connsiteY2" fmla="*/ 7310 h 10762"/>
              <a:gd name="connsiteX3" fmla="*/ 9598 w 13195"/>
              <a:gd name="connsiteY3" fmla="*/ 10762 h 10762"/>
              <a:gd name="connsiteX4" fmla="*/ 3394 w 13195"/>
              <a:gd name="connsiteY4" fmla="*/ 10761 h 10762"/>
              <a:gd name="connsiteX5" fmla="*/ 0 w 13195"/>
              <a:gd name="connsiteY5" fmla="*/ 743 h 10762"/>
              <a:gd name="connsiteX0" fmla="*/ 0 w 13194"/>
              <a:gd name="connsiteY0" fmla="*/ 743 h 10762"/>
              <a:gd name="connsiteX1" fmla="*/ 10000 w 13194"/>
              <a:gd name="connsiteY1" fmla="*/ 743 h 10762"/>
              <a:gd name="connsiteX2" fmla="*/ 13193 w 13194"/>
              <a:gd name="connsiteY2" fmla="*/ 7310 h 10762"/>
              <a:gd name="connsiteX3" fmla="*/ 9598 w 13194"/>
              <a:gd name="connsiteY3" fmla="*/ 10762 h 10762"/>
              <a:gd name="connsiteX4" fmla="*/ 3394 w 13194"/>
              <a:gd name="connsiteY4" fmla="*/ 10761 h 10762"/>
              <a:gd name="connsiteX5" fmla="*/ 0 w 13194"/>
              <a:gd name="connsiteY5" fmla="*/ 743 h 10762"/>
              <a:gd name="connsiteX0" fmla="*/ 0 w 13193"/>
              <a:gd name="connsiteY0" fmla="*/ 743 h 10762"/>
              <a:gd name="connsiteX1" fmla="*/ 10000 w 13193"/>
              <a:gd name="connsiteY1" fmla="*/ 743 h 10762"/>
              <a:gd name="connsiteX2" fmla="*/ 13193 w 13193"/>
              <a:gd name="connsiteY2" fmla="*/ 7310 h 10762"/>
              <a:gd name="connsiteX3" fmla="*/ 9598 w 13193"/>
              <a:gd name="connsiteY3" fmla="*/ 10762 h 10762"/>
              <a:gd name="connsiteX4" fmla="*/ 3394 w 13193"/>
              <a:gd name="connsiteY4" fmla="*/ 10761 h 10762"/>
              <a:gd name="connsiteX5" fmla="*/ 0 w 13193"/>
              <a:gd name="connsiteY5" fmla="*/ 743 h 10762"/>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0 h 10019"/>
              <a:gd name="connsiteX1" fmla="*/ 10000 w 13193"/>
              <a:gd name="connsiteY1" fmla="*/ 0 h 10019"/>
              <a:gd name="connsiteX2" fmla="*/ 13193 w 13193"/>
              <a:gd name="connsiteY2" fmla="*/ 6567 h 10019"/>
              <a:gd name="connsiteX3" fmla="*/ 9598 w 13193"/>
              <a:gd name="connsiteY3" fmla="*/ 10019 h 10019"/>
              <a:gd name="connsiteX4" fmla="*/ 3394 w 13193"/>
              <a:gd name="connsiteY4" fmla="*/ 10018 h 10019"/>
              <a:gd name="connsiteX5" fmla="*/ 0 w 13193"/>
              <a:gd name="connsiteY5" fmla="*/ 0 h 10019"/>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93"/>
              <a:gd name="connsiteY0" fmla="*/ 657 h 10676"/>
              <a:gd name="connsiteX1" fmla="*/ 10020 w 13193"/>
              <a:gd name="connsiteY1" fmla="*/ 0 h 10676"/>
              <a:gd name="connsiteX2" fmla="*/ 13193 w 13193"/>
              <a:gd name="connsiteY2" fmla="*/ 7224 h 10676"/>
              <a:gd name="connsiteX3" fmla="*/ 9598 w 13193"/>
              <a:gd name="connsiteY3" fmla="*/ 10676 h 10676"/>
              <a:gd name="connsiteX4" fmla="*/ 3394 w 13193"/>
              <a:gd name="connsiteY4" fmla="*/ 10675 h 10676"/>
              <a:gd name="connsiteX5" fmla="*/ 0 w 13193"/>
              <a:gd name="connsiteY5" fmla="*/ 657 h 10676"/>
              <a:gd name="connsiteX0" fmla="*/ 0 w 13153"/>
              <a:gd name="connsiteY0" fmla="*/ 0 h 10676"/>
              <a:gd name="connsiteX1" fmla="*/ 9980 w 13153"/>
              <a:gd name="connsiteY1" fmla="*/ 0 h 10676"/>
              <a:gd name="connsiteX2" fmla="*/ 13153 w 13153"/>
              <a:gd name="connsiteY2" fmla="*/ 7224 h 10676"/>
              <a:gd name="connsiteX3" fmla="*/ 9558 w 13153"/>
              <a:gd name="connsiteY3" fmla="*/ 10676 h 10676"/>
              <a:gd name="connsiteX4" fmla="*/ 3354 w 13153"/>
              <a:gd name="connsiteY4" fmla="*/ 10675 h 10676"/>
              <a:gd name="connsiteX5" fmla="*/ 0 w 1315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10060 w 13233"/>
              <a:gd name="connsiteY1" fmla="*/ 0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43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 name="connsiteX0" fmla="*/ 0 w 13233"/>
              <a:gd name="connsiteY0" fmla="*/ 0 h 10676"/>
              <a:gd name="connsiteX1" fmla="*/ 9980 w 13233"/>
              <a:gd name="connsiteY1" fmla="*/ 19 h 10676"/>
              <a:gd name="connsiteX2" fmla="*/ 13233 w 13233"/>
              <a:gd name="connsiteY2" fmla="*/ 7224 h 10676"/>
              <a:gd name="connsiteX3" fmla="*/ 9638 w 13233"/>
              <a:gd name="connsiteY3" fmla="*/ 10676 h 10676"/>
              <a:gd name="connsiteX4" fmla="*/ 3554 w 13233"/>
              <a:gd name="connsiteY4" fmla="*/ 10675 h 10676"/>
              <a:gd name="connsiteX5" fmla="*/ 0 w 13233"/>
              <a:gd name="connsiteY5" fmla="*/ 0 h 10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33" h="10676">
                <a:moveTo>
                  <a:pt x="0" y="0"/>
                </a:moveTo>
                <a:lnTo>
                  <a:pt x="9980" y="19"/>
                </a:lnTo>
                <a:cubicBezTo>
                  <a:pt x="10030" y="551"/>
                  <a:pt x="9746" y="3509"/>
                  <a:pt x="13233" y="7224"/>
                </a:cubicBezTo>
                <a:lnTo>
                  <a:pt x="9638" y="10676"/>
                </a:lnTo>
                <a:lnTo>
                  <a:pt x="3554" y="10675"/>
                </a:lnTo>
                <a:cubicBezTo>
                  <a:pt x="180" y="5898"/>
                  <a:pt x="41" y="1156"/>
                  <a:pt x="0" y="0"/>
                </a:cubicBezTo>
                <a:close/>
              </a:path>
            </a:pathLst>
          </a:custGeom>
          <a:solidFill>
            <a:schemeClr val="accent5"/>
          </a:solid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solidFill>
                  <a:schemeClr val="bg1"/>
                </a:solidFill>
              </a:defRPr>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a:t>
            </a:r>
            <a:br>
              <a:rPr lang="da-DK" dirty="0"/>
            </a:br>
            <a:r>
              <a:rPr lang="da-DK" dirty="0"/>
              <a:t>billede i det grafiske element eller ved at trække</a:t>
            </a:r>
            <a:br>
              <a:rPr lang="da-DK" dirty="0"/>
            </a:br>
            <a:r>
              <a:rPr lang="da-DK" dirty="0"/>
              <a:t>og slippe 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bg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bg1"/>
                </a:solidFill>
              </a:defRPr>
            </a:lvl1pPr>
          </a:lstStyle>
          <a:p>
            <a:endParaRPr lang="da-DK" dirty="0"/>
          </a:p>
        </p:txBody>
      </p:sp>
      <p:sp>
        <p:nvSpPr>
          <p:cNvPr id="9" name="Titel 1">
            <a:extLst>
              <a:ext uri="{FF2B5EF4-FFF2-40B4-BE49-F238E27FC236}">
                <a16:creationId xmlns:a16="http://schemas.microsoft.com/office/drawing/2014/main" id="{8DB8C0E3-554F-564F-A58B-C39ACCD4CB79}"/>
              </a:ext>
            </a:extLst>
          </p:cNvPr>
          <p:cNvSpPr>
            <a:spLocks noGrp="1"/>
          </p:cNvSpPr>
          <p:nvPr>
            <p:ph type="title"/>
          </p:nvPr>
        </p:nvSpPr>
        <p:spPr>
          <a:xfrm>
            <a:off x="479425" y="441325"/>
            <a:ext cx="4160308" cy="1844675"/>
          </a:xfrm>
        </p:spPr>
        <p:txBody>
          <a:bodyPr/>
          <a:lstStyle>
            <a:lvl1pPr>
              <a:defRPr>
                <a:solidFill>
                  <a:schemeClr val="bg1"/>
                </a:solidFill>
              </a:defRPr>
            </a:lvl1pPr>
          </a:lstStyle>
          <a:p>
            <a:r>
              <a:rPr lang="da-DK"/>
              <a:t>Klik for at redigere i master</a:t>
            </a:r>
            <a:endParaRPr lang="da-DK" dirty="0"/>
          </a:p>
        </p:txBody>
      </p:sp>
      <p:pic>
        <p:nvPicPr>
          <p:cNvPr id="10" name="Billede 9" descr="Et billede, der indeholder tegning&#10;&#10;Automatisk genereret beskrivelse">
            <a:extLst>
              <a:ext uri="{FF2B5EF4-FFF2-40B4-BE49-F238E27FC236}">
                <a16:creationId xmlns:a16="http://schemas.microsoft.com/office/drawing/2014/main" id="{8E1E4A36-51AE-D34A-8160-95CF58410543}"/>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6062481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tort budskab m illustration - Par">
    <p:bg>
      <p:bgPr>
        <a:solidFill>
          <a:schemeClr val="accent2"/>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5" name="Billede 4" descr="Et billede, der indeholder tegning&#10;&#10;Automatisk genereret beskrivelse">
            <a:extLst>
              <a:ext uri="{FF2B5EF4-FFF2-40B4-BE49-F238E27FC236}">
                <a16:creationId xmlns:a16="http://schemas.microsoft.com/office/drawing/2014/main" id="{906BF72F-784B-994C-8244-FAA8849CFA41}"/>
              </a:ext>
            </a:extLst>
          </p:cNvPr>
          <p:cNvPicPr>
            <a:picLocks noChangeAspect="1"/>
          </p:cNvPicPr>
          <p:nvPr userDrawn="1"/>
        </p:nvPicPr>
        <p:blipFill>
          <a:blip r:embed="rId2"/>
          <a:stretch>
            <a:fillRect/>
          </a:stretch>
        </p:blipFill>
        <p:spPr>
          <a:xfrm>
            <a:off x="5374953"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C46EDBAC-904D-EA41-B396-A78C0C868A7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1127550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tort budskab m illustration - IV Drop">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8" name="Billede 7" descr="Et billede, der indeholder tegning&#10;&#10;Automatisk genereret beskrivelse">
            <a:extLst>
              <a:ext uri="{FF2B5EF4-FFF2-40B4-BE49-F238E27FC236}">
                <a16:creationId xmlns:a16="http://schemas.microsoft.com/office/drawing/2014/main" id="{927F88D5-FC50-1F4F-8E13-F66EBEB8D918}"/>
              </a:ext>
            </a:extLst>
          </p:cNvPr>
          <p:cNvPicPr>
            <a:picLocks noChangeAspect="1"/>
          </p:cNvPicPr>
          <p:nvPr userDrawn="1"/>
        </p:nvPicPr>
        <p:blipFill rotWithShape="1">
          <a:blip r:embed="rId2"/>
          <a:srcRect b="5371"/>
          <a:stretch/>
        </p:blipFill>
        <p:spPr>
          <a:xfrm>
            <a:off x="5675895" y="368300"/>
            <a:ext cx="6210300" cy="6489700"/>
          </a:xfrm>
          <a:prstGeom prst="rect">
            <a:avLst/>
          </a:prstGeom>
        </p:spPr>
      </p:pic>
      <p:pic>
        <p:nvPicPr>
          <p:cNvPr id="9" name="Billede 8" descr="Et billede, der indeholder tegning&#10;&#10;Automatisk genereret beskrivelse">
            <a:extLst>
              <a:ext uri="{FF2B5EF4-FFF2-40B4-BE49-F238E27FC236}">
                <a16:creationId xmlns:a16="http://schemas.microsoft.com/office/drawing/2014/main" id="{F55C6D9F-CF6C-8F45-B2A4-44623741DB48}"/>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83547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s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dirty="0"/>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p:txBody>
          <a:bodyPr>
            <a:normAutofit/>
          </a:bodyPr>
          <a:lstStyle>
            <a:lvl1pPr>
              <a:defRPr sz="1400"/>
            </a:lvl1pPr>
          </a:lstStyle>
          <a:p>
            <a:pPr lvl="0"/>
            <a:r>
              <a:rPr lang="da-DK" smtClean="0"/>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93249C2E-4BCA-964D-85C0-C2D1A793DBF0}"/>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36" name="Billede 35" descr="Et billede, der indeholder tekst&#10;&#10;Automatisk genereret beskrivelse">
            <a:extLst>
              <a:ext uri="{FF2B5EF4-FFF2-40B4-BE49-F238E27FC236}">
                <a16:creationId xmlns:a16="http://schemas.microsoft.com/office/drawing/2014/main" id="{A3D33C6D-6BF1-2346-8050-17D5739F763B}"/>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37" name="TextBox 17">
            <a:extLst>
              <a:ext uri="{FF2B5EF4-FFF2-40B4-BE49-F238E27FC236}">
                <a16:creationId xmlns:a16="http://schemas.microsoft.com/office/drawing/2014/main" id="{14B87863-93C8-384B-B376-DC631A535261}"/>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38" name="AutoShape 4">
            <a:extLst>
              <a:ext uri="{FF2B5EF4-FFF2-40B4-BE49-F238E27FC236}">
                <a16:creationId xmlns:a16="http://schemas.microsoft.com/office/drawing/2014/main" id="{729AD4B8-FBA3-C747-A811-646FEF9CABFA}"/>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39" name="AutoShape 4">
            <a:extLst>
              <a:ext uri="{FF2B5EF4-FFF2-40B4-BE49-F238E27FC236}">
                <a16:creationId xmlns:a16="http://schemas.microsoft.com/office/drawing/2014/main" id="{EDA1BCD2-8ECB-1D46-8A6A-C48767A4BF9B}"/>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40" name="TextBox 20">
            <a:extLst>
              <a:ext uri="{FF2B5EF4-FFF2-40B4-BE49-F238E27FC236}">
                <a16:creationId xmlns:a16="http://schemas.microsoft.com/office/drawing/2014/main" id="{FC38D1B9-07EF-3B4A-A259-430D4F5421AE}"/>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27421774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tort budskab m illustration - Far og Datter">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14" name="Titel 1">
            <a:extLst>
              <a:ext uri="{FF2B5EF4-FFF2-40B4-BE49-F238E27FC236}">
                <a16:creationId xmlns:a16="http://schemas.microsoft.com/office/drawing/2014/main" id="{76617A3F-7AFB-E847-A694-0AF46C4BAA9E}"/>
              </a:ext>
            </a:extLst>
          </p:cNvPr>
          <p:cNvSpPr>
            <a:spLocks noGrp="1"/>
          </p:cNvSpPr>
          <p:nvPr>
            <p:ph type="title"/>
          </p:nvPr>
        </p:nvSpPr>
        <p:spPr>
          <a:xfrm>
            <a:off x="479424" y="2065600"/>
            <a:ext cx="5761039" cy="1844675"/>
          </a:xfrm>
        </p:spPr>
        <p:txBody>
          <a:bodyPr anchor="ctr"/>
          <a:lstStyle>
            <a:lvl1pPr>
              <a:defRPr sz="4800">
                <a:solidFill>
                  <a:schemeClr val="tx1"/>
                </a:solidFill>
              </a:defRPr>
            </a:lvl1pPr>
          </a:lstStyle>
          <a:p>
            <a:r>
              <a:rPr lang="da-DK"/>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lvl1pPr>
              <a:defRPr>
                <a:solidFill>
                  <a:schemeClr val="tx1"/>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lvl1pPr>
              <a:defRPr>
                <a:solidFill>
                  <a:schemeClr val="tx1"/>
                </a:solidFill>
              </a:defRPr>
            </a:lvl1pPr>
          </a:lstStyle>
          <a:p>
            <a:endParaRPr lang="da-DK" dirty="0"/>
          </a:p>
        </p:txBody>
      </p:sp>
      <p:pic>
        <p:nvPicPr>
          <p:cNvPr id="3" name="Billede 2" descr="Et billede, der indeholder skjorte&#10;&#10;Automatisk genereret beskrivelse">
            <a:extLst>
              <a:ext uri="{FF2B5EF4-FFF2-40B4-BE49-F238E27FC236}">
                <a16:creationId xmlns:a16="http://schemas.microsoft.com/office/drawing/2014/main" id="{3FAC51D1-9E50-1F4F-9808-816BBD4E8CC7}"/>
              </a:ext>
            </a:extLst>
          </p:cNvPr>
          <p:cNvPicPr>
            <a:picLocks noChangeAspect="1"/>
          </p:cNvPicPr>
          <p:nvPr userDrawn="1"/>
        </p:nvPicPr>
        <p:blipFill>
          <a:blip r:embed="rId2"/>
          <a:stretch>
            <a:fillRect/>
          </a:stretch>
        </p:blipFill>
        <p:spPr>
          <a:xfrm>
            <a:off x="5981700" y="0"/>
            <a:ext cx="6210300" cy="6858000"/>
          </a:xfrm>
          <a:prstGeom prst="rect">
            <a:avLst/>
          </a:prstGeom>
        </p:spPr>
      </p:pic>
      <p:pic>
        <p:nvPicPr>
          <p:cNvPr id="8" name="Billede 7" descr="Et billede, der indeholder tegning&#10;&#10;Automatisk genereret beskrivelse">
            <a:extLst>
              <a:ext uri="{FF2B5EF4-FFF2-40B4-BE49-F238E27FC236}">
                <a16:creationId xmlns:a16="http://schemas.microsoft.com/office/drawing/2014/main" id="{7C8AE385-30DE-D146-8F6F-136E0A2F019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545588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itat slide - Rød">
    <p:bg>
      <p:bgPr>
        <a:solidFill>
          <a:schemeClr val="tx1">
            <a:lumMod val="50000"/>
          </a:schemeClr>
        </a:solidFill>
        <a:effectLst/>
      </p:bgPr>
    </p:bg>
    <p:spTree>
      <p:nvGrpSpPr>
        <p:cNvPr id="1" name=""/>
        <p:cNvGrpSpPr/>
        <p:nvPr/>
      </p:nvGrpSpPr>
      <p:grpSpPr>
        <a:xfrm>
          <a:off x="0" y="0"/>
          <a:ext cx="0" cy="0"/>
          <a:chOff x="0" y="0"/>
          <a:chExt cx="0" cy="0"/>
        </a:xfrm>
      </p:grpSpPr>
      <p:pic>
        <p:nvPicPr>
          <p:cNvPr id="11" name="Billede 10" descr="Et billede, der indeholder tegning&#10;&#10;Automatisk genereret beskrivelse">
            <a:extLst>
              <a:ext uri="{FF2B5EF4-FFF2-40B4-BE49-F238E27FC236}">
                <a16:creationId xmlns:a16="http://schemas.microsoft.com/office/drawing/2014/main" id="{914DFB3B-9EA0-8943-8252-2BA679AF2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17-11-2022</a:t>
            </a:fld>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sp>
        <p:nvSpPr>
          <p:cNvPr id="2" name="Pladsholder til sidefod 1">
            <a:extLst>
              <a:ext uri="{FF2B5EF4-FFF2-40B4-BE49-F238E27FC236}">
                <a16:creationId xmlns:a16="http://schemas.microsoft.com/office/drawing/2014/main" id="{87D9143B-BFF4-1D4C-A25E-08099286833F}"/>
              </a:ext>
            </a:extLst>
          </p:cNvPr>
          <p:cNvSpPr>
            <a:spLocks noGrp="1"/>
          </p:cNvSpPr>
          <p:nvPr>
            <p:ph type="ftr" sz="quarter" idx="13"/>
          </p:nvPr>
        </p:nvSpPr>
        <p:spPr/>
        <p:txBody>
          <a:bodyPr/>
          <a:lstStyle>
            <a:lvl1pPr>
              <a:defRPr>
                <a:solidFill>
                  <a:schemeClr val="bg1"/>
                </a:solidFill>
              </a:defRPr>
            </a:lvl1p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649A0A17-9304-BA42-ABF7-5D95F0CE7037}"/>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5657059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itat slide - Akva">
    <p:bg>
      <p:bgPr>
        <a:solidFill>
          <a:schemeClr val="accent6">
            <a:alpha val="75000"/>
          </a:schemeClr>
        </a:solidFill>
        <a:effectLst/>
      </p:bgPr>
    </p:bg>
    <p:spTree>
      <p:nvGrpSpPr>
        <p:cNvPr id="1" name=""/>
        <p:cNvGrpSpPr/>
        <p:nvPr/>
      </p:nvGrpSpPr>
      <p:grpSpPr>
        <a:xfrm>
          <a:off x="0" y="0"/>
          <a:ext cx="0" cy="0"/>
          <a:chOff x="0" y="0"/>
          <a:chExt cx="0" cy="0"/>
        </a:xfrm>
      </p:grpSpPr>
      <p:pic>
        <p:nvPicPr>
          <p:cNvPr id="7" name="Billede 6" descr="Et billede, der indeholder ur, lys&#10;&#10;Automatisk genereret beskrivelse">
            <a:extLst>
              <a:ext uri="{FF2B5EF4-FFF2-40B4-BE49-F238E27FC236}">
                <a16:creationId xmlns:a16="http://schemas.microsoft.com/office/drawing/2014/main" id="{C77EB453-36C2-D64B-9B8E-99AD6C1723E1}"/>
              </a:ext>
            </a:extLst>
          </p:cNvPr>
          <p:cNvPicPr>
            <a:picLocks noChangeAspect="1"/>
          </p:cNvPicPr>
          <p:nvPr userDrawn="1"/>
        </p:nvPicPr>
        <p:blipFill rotWithShape="1">
          <a:blip r:embed="rId2"/>
          <a:srcRect l="743" t="2161" r="1418" b="-1"/>
          <a:stretch/>
        </p:blipFill>
        <p:spPr>
          <a:xfrm>
            <a:off x="0" y="0"/>
            <a:ext cx="12192000" cy="6858000"/>
          </a:xfrm>
          <a:prstGeom prst="rect">
            <a:avLst/>
          </a:prstGeom>
        </p:spPr>
      </p:pic>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3650386" y="4446165"/>
            <a:ext cx="4891228" cy="716144"/>
          </a:xfrm>
        </p:spPr>
        <p:txBody>
          <a:bodyPr>
            <a:normAutofit/>
          </a:bodyPr>
          <a:lstStyle>
            <a:lvl1pPr marL="0" indent="0" algn="ctr">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citat/statement af</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bg1"/>
                </a:solidFill>
              </a:defRPr>
            </a:lvl1pPr>
          </a:lstStyle>
          <a:p>
            <a:fld id="{83BDE002-4D08-984E-9A17-29A299F2E8E5}" type="datetimeFigureOut">
              <a:rPr lang="da-DK" smtClean="0"/>
              <a:pPr/>
              <a:t>17-11-2022</a:t>
            </a:fld>
            <a:endParaRPr lang="da-DK"/>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bg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hasCustomPrompt="1"/>
          </p:nvPr>
        </p:nvSpPr>
        <p:spPr>
          <a:xfrm>
            <a:off x="1966269" y="1932973"/>
            <a:ext cx="8259462" cy="2220371"/>
          </a:xfrm>
        </p:spPr>
        <p:txBody>
          <a:bodyPr anchor="b">
            <a:normAutofit/>
          </a:bodyPr>
          <a:lstStyle>
            <a:lvl1pPr algn="ctr">
              <a:defRPr sz="4800">
                <a:solidFill>
                  <a:schemeClr val="bg1"/>
                </a:solidFill>
              </a:defRPr>
            </a:lvl1pPr>
          </a:lstStyle>
          <a:p>
            <a:r>
              <a:rPr lang="da-DK" dirty="0"/>
              <a:t>”Klik for at skrive citat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conseqtetuer</a:t>
            </a:r>
            <a:r>
              <a:rPr lang="da-DK" dirty="0"/>
              <a:t>”</a:t>
            </a:r>
          </a:p>
        </p:txBody>
      </p:sp>
      <p:sp>
        <p:nvSpPr>
          <p:cNvPr id="2" name="Pladsholder til sidefod 1">
            <a:extLst>
              <a:ext uri="{FF2B5EF4-FFF2-40B4-BE49-F238E27FC236}">
                <a16:creationId xmlns:a16="http://schemas.microsoft.com/office/drawing/2014/main" id="{3655DEDF-FDA3-1249-8ADD-99A3285DCDA6}"/>
              </a:ext>
            </a:extLst>
          </p:cNvPr>
          <p:cNvSpPr>
            <a:spLocks noGrp="1"/>
          </p:cNvSpPr>
          <p:nvPr>
            <p:ph type="ftr" sz="quarter" idx="13"/>
          </p:nvPr>
        </p:nvSpPr>
        <p:spPr/>
        <p:txBody>
          <a:bodyPr/>
          <a:lstStyle>
            <a:lvl1pPr>
              <a:defRPr>
                <a:solidFill>
                  <a:schemeClr val="bg1"/>
                </a:solidFill>
              </a:defRPr>
            </a:lvl1pPr>
          </a:lstStyle>
          <a:p>
            <a:endParaRPr lang="da-DK" dirty="0"/>
          </a:p>
        </p:txBody>
      </p:sp>
      <p:pic>
        <p:nvPicPr>
          <p:cNvPr id="10" name="Billede 9" descr="Et billede, der indeholder tegning&#10;&#10;Automatisk genereret beskrivelse">
            <a:extLst>
              <a:ext uri="{FF2B5EF4-FFF2-40B4-BE49-F238E27FC236}">
                <a16:creationId xmlns:a16="http://schemas.microsoft.com/office/drawing/2014/main" id="{39B83916-DA2F-FA4A-AC9D-4B5EF4515B04}"/>
              </a:ext>
            </a:extLst>
          </p:cNvPr>
          <p:cNvPicPr>
            <a:picLocks noChangeAspect="1"/>
          </p:cNvPicPr>
          <p:nvPr userDrawn="1"/>
        </p:nvPicPr>
        <p:blipFill>
          <a:blip r:embed="rId3"/>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374315824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ørk Rød">
    <p:bg>
      <p:bgPr>
        <a:solidFill>
          <a:schemeClr val="accent1">
            <a:lumMod val="50000"/>
          </a:schemeClr>
        </a:solidFill>
        <a:effectLst/>
      </p:bgPr>
    </p:bg>
    <p:spTree>
      <p:nvGrpSpPr>
        <p:cNvPr id="1" name=""/>
        <p:cNvGrpSpPr/>
        <p:nvPr/>
      </p:nvGrpSpPr>
      <p:grpSpPr>
        <a:xfrm>
          <a:off x="0" y="0"/>
          <a:ext cx="0" cy="0"/>
          <a:chOff x="0" y="0"/>
          <a:chExt cx="0" cy="0"/>
        </a:xfrm>
      </p:grpSpPr>
      <p:sp>
        <p:nvSpPr>
          <p:cNvPr id="28" name="Pladsholder til billede 12">
            <a:extLst>
              <a:ext uri="{FF2B5EF4-FFF2-40B4-BE49-F238E27FC236}">
                <a16:creationId xmlns:a16="http://schemas.microsoft.com/office/drawing/2014/main" id="{42E7B34F-D1FF-1B4B-A5CC-474316352238}"/>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bg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17-11-2022</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bg1"/>
                </a:solidFill>
              </a:defRPr>
            </a:lvl1pPr>
          </a:lstStyle>
          <a:p>
            <a:r>
              <a:rPr lang="da-DK"/>
              <a:t>Klik for at redigere i master</a:t>
            </a:r>
            <a:endParaRPr lang="da-DK" dirty="0"/>
          </a:p>
        </p:txBody>
      </p:sp>
      <p:sp>
        <p:nvSpPr>
          <p:cNvPr id="10" name="Logo Leon 6">
            <a:extLst>
              <a:ext uri="{FF2B5EF4-FFF2-40B4-BE49-F238E27FC236}">
                <a16:creationId xmlns:a16="http://schemas.microsoft.com/office/drawing/2014/main" id="{37F251BF-F266-604F-A81B-23E5E3AEF7A6}"/>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5892152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Mandel">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7" name="Pladsholder til billede 12">
            <a:extLst>
              <a:ext uri="{FF2B5EF4-FFF2-40B4-BE49-F238E27FC236}">
                <a16:creationId xmlns:a16="http://schemas.microsoft.com/office/drawing/2014/main" id="{E5529D51-FAD4-AF4C-BC75-04BA5D3BB986}"/>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17-11-2022</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9" name="Titel 1">
            <a:extLst>
              <a:ext uri="{FF2B5EF4-FFF2-40B4-BE49-F238E27FC236}">
                <a16:creationId xmlns:a16="http://schemas.microsoft.com/office/drawing/2014/main" id="{36E7B25B-9D55-C141-BB7A-C292DA6580D9}"/>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10" name="Logo Leon 6">
            <a:extLst>
              <a:ext uri="{FF2B5EF4-FFF2-40B4-BE49-F238E27FC236}">
                <a16:creationId xmlns:a16="http://schemas.microsoft.com/office/drawing/2014/main" id="{5C0C93DA-366F-0949-9AD5-A4E371725403}"/>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298695764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Akva">
    <p:bg>
      <p:bgPr>
        <a:solidFill>
          <a:schemeClr val="accent6"/>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B42F9091-54B8-194C-B0E8-75294FDC5380}"/>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17-11-2022</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B8CFEDC-EE5D-9B4A-B5C0-CD014817B217}"/>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9" name="Logo Leon 6">
            <a:extLst>
              <a:ext uri="{FF2B5EF4-FFF2-40B4-BE49-F238E27FC236}">
                <a16:creationId xmlns:a16="http://schemas.microsoft.com/office/drawing/2014/main" id="{F9A2151B-09B5-664A-92AD-88B981A7958B}"/>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30701842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Ensfarvet slide m stort billede - Lavendel">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5" name="Pladsholder til billede 12">
            <a:extLst>
              <a:ext uri="{FF2B5EF4-FFF2-40B4-BE49-F238E27FC236}">
                <a16:creationId xmlns:a16="http://schemas.microsoft.com/office/drawing/2014/main" id="{7563429C-60EE-6F4D-BA00-E14E30182B1E}"/>
              </a:ext>
            </a:extLst>
          </p:cNvPr>
          <p:cNvSpPr>
            <a:spLocks noGrp="1"/>
          </p:cNvSpPr>
          <p:nvPr>
            <p:ph type="pic" sz="quarter" idx="18" hasCustomPrompt="1"/>
          </p:nvPr>
        </p:nvSpPr>
        <p:spPr>
          <a:xfrm>
            <a:off x="0" y="0"/>
            <a:ext cx="12193200" cy="6858000"/>
          </a:xfrm>
          <a:noFill/>
        </p:spPr>
        <p:txBody>
          <a:bodyPr lIns="0" anchor="ctr">
            <a:normAutofit/>
          </a:bodyPr>
          <a:lstStyle>
            <a:lvl1pPr marL="0" indent="0" algn="ctr">
              <a:spcBef>
                <a:spcPts val="0"/>
              </a:spcBef>
              <a:buNone/>
              <a:defRPr sz="1000">
                <a:solidFill>
                  <a:schemeClr val="tx1"/>
                </a:solidFill>
              </a:defRPr>
            </a:lvl1pPr>
          </a:lstStyle>
          <a:p>
            <a:r>
              <a:rPr lang="da-DK" dirty="0"/>
              <a:t>Indsæt et stort baggrundsbillede</a:t>
            </a:r>
            <a:br>
              <a:rPr lang="da-DK" dirty="0"/>
            </a:br>
            <a:r>
              <a:rPr lang="da-DK" dirty="0"/>
              <a:t>ved at klikke på ikonet eller </a:t>
            </a:r>
            <a:br>
              <a:rPr lang="da-DK" dirty="0"/>
            </a:br>
            <a:r>
              <a:rPr lang="da-DK" dirty="0"/>
              <a:t>ved at trække og slippe </a:t>
            </a:r>
            <a:br>
              <a:rPr lang="da-DK" dirty="0"/>
            </a:br>
            <a:r>
              <a:rPr lang="da-DK" dirty="0"/>
              <a:t>billedet ind på slidet</a:t>
            </a:r>
          </a:p>
        </p:txBody>
      </p:sp>
      <p:sp>
        <p:nvSpPr>
          <p:cNvPr id="3" name="Undertitel 2">
            <a:extLst>
              <a:ext uri="{FF2B5EF4-FFF2-40B4-BE49-F238E27FC236}">
                <a16:creationId xmlns:a16="http://schemas.microsoft.com/office/drawing/2014/main" id="{D21B1FC6-5AF7-AA4B-9CB5-AEF595F33D6B}"/>
              </a:ext>
            </a:extLst>
          </p:cNvPr>
          <p:cNvSpPr>
            <a:spLocks noGrp="1"/>
          </p:cNvSpPr>
          <p:nvPr>
            <p:ph type="subTitle" idx="1" hasCustomPrompt="1"/>
          </p:nvPr>
        </p:nvSpPr>
        <p:spPr>
          <a:xfrm>
            <a:off x="479425" y="441325"/>
            <a:ext cx="8247886" cy="264731"/>
          </a:xfrm>
        </p:spPr>
        <p:txBody>
          <a:bodyPr>
            <a:normAutofit/>
          </a:bodyPr>
          <a:lstStyle>
            <a:lvl1pPr marL="0" indent="0" algn="l">
              <a:buNone/>
              <a:defRPr sz="1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dirty="0"/>
              <a:t>Klik for at skrive præsentationsinformation som navn, projekt samt dato for præsentation.</a:t>
            </a:r>
          </a:p>
        </p:txBody>
      </p:sp>
      <p:sp>
        <p:nvSpPr>
          <p:cNvPr id="4" name="Pladsholder til dato 3">
            <a:extLst>
              <a:ext uri="{FF2B5EF4-FFF2-40B4-BE49-F238E27FC236}">
                <a16:creationId xmlns:a16="http://schemas.microsoft.com/office/drawing/2014/main" id="{DD6A1B42-5C02-E946-A4BB-999CBF5C2D76}"/>
              </a:ext>
            </a:extLst>
          </p:cNvPr>
          <p:cNvSpPr>
            <a:spLocks noGrp="1"/>
          </p:cNvSpPr>
          <p:nvPr>
            <p:ph type="dt" sz="half" idx="10"/>
          </p:nvPr>
        </p:nvSpPr>
        <p:spPr/>
        <p:txBody>
          <a:bodyPr/>
          <a:lstStyle>
            <a:lvl1pPr>
              <a:defRPr>
                <a:solidFill>
                  <a:schemeClr val="tx1"/>
                </a:solidFill>
              </a:defRPr>
            </a:lvl1pPr>
          </a:lstStyle>
          <a:p>
            <a:fld id="{83BDE002-4D08-984E-9A17-29A299F2E8E5}" type="datetimeFigureOut">
              <a:rPr lang="da-DK" smtClean="0"/>
              <a:pPr/>
              <a:t>17-11-2022</a:t>
            </a:fld>
            <a:endParaRPr lang="da-DK"/>
          </a:p>
        </p:txBody>
      </p:sp>
      <p:sp>
        <p:nvSpPr>
          <p:cNvPr id="5" name="Pladsholder til sidefod 4">
            <a:extLst>
              <a:ext uri="{FF2B5EF4-FFF2-40B4-BE49-F238E27FC236}">
                <a16:creationId xmlns:a16="http://schemas.microsoft.com/office/drawing/2014/main" id="{326561DD-1ADD-E646-9C98-5A3472A11447}"/>
              </a:ext>
            </a:extLst>
          </p:cNvPr>
          <p:cNvSpPr>
            <a:spLocks noGrp="1"/>
          </p:cNvSpPr>
          <p:nvPr>
            <p:ph type="ftr" sz="quarter" idx="11"/>
          </p:nvPr>
        </p:nvSpPr>
        <p:spPr>
          <a:xfrm>
            <a:off x="5321300" y="6057901"/>
            <a:ext cx="4114800" cy="431800"/>
          </a:xfrm>
          <a:prstGeom prst="rect">
            <a:avLst/>
          </a:prstGeom>
        </p:spPr>
        <p:txBody>
          <a:bodyPr/>
          <a:lstStyle>
            <a:lvl1pPr>
              <a:defRPr>
                <a:solidFill>
                  <a:schemeClr val="tx1"/>
                </a:solidFill>
              </a:defRPr>
            </a:lvl1pPr>
          </a:lstStyle>
          <a:p>
            <a:endParaRPr lang="da-DK" dirty="0"/>
          </a:p>
        </p:txBody>
      </p:sp>
      <p:sp>
        <p:nvSpPr>
          <p:cNvPr id="6" name="Pladsholder til slidenummer 5">
            <a:extLst>
              <a:ext uri="{FF2B5EF4-FFF2-40B4-BE49-F238E27FC236}">
                <a16:creationId xmlns:a16="http://schemas.microsoft.com/office/drawing/2014/main" id="{E7FB3576-6E40-EC44-88A2-F087F0E91485}"/>
              </a:ext>
            </a:extLst>
          </p:cNvPr>
          <p:cNvSpPr>
            <a:spLocks noGrp="1"/>
          </p:cNvSpPr>
          <p:nvPr>
            <p:ph type="sldNum" sz="quarter" idx="12"/>
          </p:nvPr>
        </p:nvSpPr>
        <p:spPr/>
        <p:txBody>
          <a:bodyPr/>
          <a:lstStyle>
            <a:lvl1pPr>
              <a:defRPr>
                <a:solidFill>
                  <a:schemeClr val="tx1"/>
                </a:solidFill>
              </a:defRPr>
            </a:lvl1pPr>
          </a:lstStyle>
          <a:p>
            <a:fld id="{67E69006-4EAA-9F48-A2A8-3E5B4E2EFF89}" type="slidenum">
              <a:rPr lang="da-DK" smtClean="0"/>
              <a:pPr/>
              <a:t>‹nr.›</a:t>
            </a:fld>
            <a:endParaRPr lang="da-DK" dirty="0"/>
          </a:p>
        </p:txBody>
      </p:sp>
      <p:sp>
        <p:nvSpPr>
          <p:cNvPr id="18" name="Titel 1">
            <a:extLst>
              <a:ext uri="{FF2B5EF4-FFF2-40B4-BE49-F238E27FC236}">
                <a16:creationId xmlns:a16="http://schemas.microsoft.com/office/drawing/2014/main" id="{3A3CF962-53B9-5D4A-997F-1F198FB96408}"/>
              </a:ext>
            </a:extLst>
          </p:cNvPr>
          <p:cNvSpPr>
            <a:spLocks noGrp="1"/>
          </p:cNvSpPr>
          <p:nvPr>
            <p:ph type="title"/>
          </p:nvPr>
        </p:nvSpPr>
        <p:spPr>
          <a:xfrm>
            <a:off x="479424" y="1932973"/>
            <a:ext cx="8259462" cy="602409"/>
          </a:xfrm>
        </p:spPr>
        <p:txBody>
          <a:bodyPr anchor="t"/>
          <a:lstStyle>
            <a:lvl1pPr>
              <a:defRPr sz="4800">
                <a:solidFill>
                  <a:schemeClr val="tx1"/>
                </a:solidFill>
              </a:defRPr>
            </a:lvl1pPr>
          </a:lstStyle>
          <a:p>
            <a:r>
              <a:rPr lang="da-DK"/>
              <a:t>Klik for at redigere i master</a:t>
            </a:r>
            <a:endParaRPr lang="da-DK" dirty="0"/>
          </a:p>
        </p:txBody>
      </p:sp>
      <p:sp>
        <p:nvSpPr>
          <p:cNvPr id="9" name="Logo Leon 6">
            <a:extLst>
              <a:ext uri="{FF2B5EF4-FFF2-40B4-BE49-F238E27FC236}">
                <a16:creationId xmlns:a16="http://schemas.microsoft.com/office/drawing/2014/main" id="{50C51703-15A9-D545-9920-BA0AE015EAD1}"/>
              </a:ext>
            </a:extLst>
          </p:cNvPr>
          <p:cNvSpPr>
            <a:spLocks noGrp="1" noChangeAspect="1"/>
          </p:cNvSpPr>
          <p:nvPr>
            <p:ph type="body" sz="quarter" idx="19"/>
          </p:nvPr>
        </p:nvSpPr>
        <p:spPr>
          <a:xfrm>
            <a:off x="11278474" y="6254782"/>
            <a:ext cx="468000" cy="265577"/>
          </a:xfrm>
          <a:blipFill>
            <a:blip r:embed="rId2"/>
            <a:stretch>
              <a:fillRect/>
            </a:stretch>
          </a:blipFill>
        </p:spPr>
        <p:txBody>
          <a:bodyPr lIns="36000" tIns="1440000" anchor="b" anchorCtr="0"/>
          <a:lstStyle>
            <a:lvl1pPr marL="0" indent="0">
              <a:buFontTx/>
              <a:buNone/>
              <a:defRPr sz="100">
                <a:solidFill>
                  <a:schemeClr val="bg1"/>
                </a:solidFill>
              </a:defRPr>
            </a:lvl1pPr>
          </a:lstStyle>
          <a:p>
            <a:pPr lvl="0"/>
            <a:r>
              <a:rPr lang="da-DK" noProof="1"/>
              <a:t>Rediger typografien i masterens</a:t>
            </a:r>
          </a:p>
        </p:txBody>
      </p:sp>
    </p:spTree>
    <p:extLst>
      <p:ext uri="{BB962C8B-B14F-4D97-AF65-F5344CB8AC3E}">
        <p14:creationId xmlns:p14="http://schemas.microsoft.com/office/powerpoint/2010/main" val="9898867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p:bg>
      <p:bgPr>
        <a:solidFill>
          <a:schemeClr val="tx1">
            <a:lumMod val="50000"/>
          </a:schemeClr>
        </a:solidFill>
        <a:effectLst/>
      </p:bgPr>
    </p:bg>
    <p:spTree>
      <p:nvGrpSpPr>
        <p:cNvPr id="1" name=""/>
        <p:cNvGrpSpPr/>
        <p:nvPr/>
      </p:nvGrpSpPr>
      <p:grpSpPr>
        <a:xfrm>
          <a:off x="0" y="0"/>
          <a:ext cx="0" cy="0"/>
          <a:chOff x="0" y="0"/>
          <a:chExt cx="0" cy="0"/>
        </a:xfrm>
      </p:grpSpPr>
      <p:pic>
        <p:nvPicPr>
          <p:cNvPr id="3" name="Billede 2" descr="Et billede, der indeholder tegning, paraply, skilt&#10;&#10;Automatisk genereret beskrivelse">
            <a:extLst>
              <a:ext uri="{FF2B5EF4-FFF2-40B4-BE49-F238E27FC236}">
                <a16:creationId xmlns:a16="http://schemas.microsoft.com/office/drawing/2014/main" id="{603A2947-4CA7-7549-A07A-ADBE4E79D166}"/>
              </a:ext>
            </a:extLst>
          </p:cNvPr>
          <p:cNvPicPr>
            <a:picLocks noChangeAspect="1"/>
          </p:cNvPicPr>
          <p:nvPr userDrawn="1"/>
        </p:nvPicPr>
        <p:blipFill rotWithShape="1">
          <a:blip r:embed="rId2"/>
          <a:srcRect l="998" t="2439" r="1441"/>
          <a:stretch/>
        </p:blipFill>
        <p:spPr>
          <a:xfrm flipH="1">
            <a:off x="0" y="0"/>
            <a:ext cx="12192000" cy="6858000"/>
          </a:xfrm>
          <a:prstGeom prst="rect">
            <a:avLst/>
          </a:prstGeom>
        </p:spPr>
      </p:pic>
      <p:sp>
        <p:nvSpPr>
          <p:cNvPr id="16" name="Titel 1">
            <a:extLst>
              <a:ext uri="{FF2B5EF4-FFF2-40B4-BE49-F238E27FC236}">
                <a16:creationId xmlns:a16="http://schemas.microsoft.com/office/drawing/2014/main" id="{89AA72DA-F583-7C44-B8EB-1153D40980C4}"/>
              </a:ext>
            </a:extLst>
          </p:cNvPr>
          <p:cNvSpPr>
            <a:spLocks noGrp="1"/>
          </p:cNvSpPr>
          <p:nvPr>
            <p:ph type="title"/>
          </p:nvPr>
        </p:nvSpPr>
        <p:spPr>
          <a:xfrm>
            <a:off x="479424" y="1932973"/>
            <a:ext cx="8259462" cy="1203927"/>
          </a:xfrm>
        </p:spPr>
        <p:txBody>
          <a:bodyPr anchor="t"/>
          <a:lstStyle>
            <a:lvl1pPr>
              <a:defRPr sz="4800">
                <a:solidFill>
                  <a:schemeClr val="bg2"/>
                </a:solidFill>
              </a:defRPr>
            </a:lvl1pPr>
          </a:lstStyle>
          <a:p>
            <a:r>
              <a:rPr lang="da-DK"/>
              <a:t>Klik for at redigere i master</a:t>
            </a:r>
            <a:endParaRPr lang="da-DK" dirty="0"/>
          </a:p>
        </p:txBody>
      </p:sp>
      <p:sp>
        <p:nvSpPr>
          <p:cNvPr id="17" name="Pladsholder til tekst 3">
            <a:extLst>
              <a:ext uri="{FF2B5EF4-FFF2-40B4-BE49-F238E27FC236}">
                <a16:creationId xmlns:a16="http://schemas.microsoft.com/office/drawing/2014/main" id="{F0D83521-43AB-6844-B17C-9503487A33E6}"/>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bg2"/>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pic>
        <p:nvPicPr>
          <p:cNvPr id="7" name="Billede 6" descr="Et billede, der indeholder tegning&#10;&#10;Automatisk genereret beskrivelse">
            <a:extLst>
              <a:ext uri="{FF2B5EF4-FFF2-40B4-BE49-F238E27FC236}">
                <a16:creationId xmlns:a16="http://schemas.microsoft.com/office/drawing/2014/main" id="{37A5DDEB-1A4D-5B4B-96F4-10A2BE15CD8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00A8AEFD-2CE0-0B45-9F21-4367272062A8}"/>
              </a:ext>
            </a:extLst>
          </p:cNvPr>
          <p:cNvPicPr>
            <a:picLocks noChangeAspect="1"/>
          </p:cNvPicPr>
          <p:nvPr userDrawn="1"/>
        </p:nvPicPr>
        <p:blipFill>
          <a:blip r:embed="rId4"/>
          <a:srcRect/>
          <a:stretch/>
        </p:blipFill>
        <p:spPr>
          <a:xfrm>
            <a:off x="333957" y="6140503"/>
            <a:ext cx="3327757" cy="504000"/>
          </a:xfrm>
          <a:prstGeom prst="rect">
            <a:avLst/>
          </a:prstGeom>
        </p:spPr>
      </p:pic>
    </p:spTree>
    <p:extLst>
      <p:ext uri="{BB962C8B-B14F-4D97-AF65-F5344CB8AC3E}">
        <p14:creationId xmlns:p14="http://schemas.microsoft.com/office/powerpoint/2010/main" val="384222762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Afslutning slide m redigerbar tekst - Grå">
    <p:bg>
      <p:bgPr>
        <a:solidFill>
          <a:schemeClr val="accent2">
            <a:alpha val="60000"/>
          </a:schemeClr>
        </a:solidFill>
        <a:effectLst/>
      </p:bgPr>
    </p:bg>
    <p:spTree>
      <p:nvGrpSpPr>
        <p:cNvPr id="1" name=""/>
        <p:cNvGrpSpPr/>
        <p:nvPr/>
      </p:nvGrpSpPr>
      <p:grpSpPr>
        <a:xfrm>
          <a:off x="0" y="0"/>
          <a:ext cx="0" cy="0"/>
          <a:chOff x="0" y="0"/>
          <a:chExt cx="0" cy="0"/>
        </a:xfrm>
      </p:grpSpPr>
      <p:pic>
        <p:nvPicPr>
          <p:cNvPr id="5" name="Billede 4" descr="Et billede, der indeholder lys&#10;&#10;Automatisk genereret beskrivelse">
            <a:extLst>
              <a:ext uri="{FF2B5EF4-FFF2-40B4-BE49-F238E27FC236}">
                <a16:creationId xmlns:a16="http://schemas.microsoft.com/office/drawing/2014/main" id="{659E46E9-93C7-1741-B6AA-53D56815A029}"/>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9" name="Titel 1">
            <a:extLst>
              <a:ext uri="{FF2B5EF4-FFF2-40B4-BE49-F238E27FC236}">
                <a16:creationId xmlns:a16="http://schemas.microsoft.com/office/drawing/2014/main" id="{E63D06D2-6511-4443-B839-50100FB26900}"/>
              </a:ext>
            </a:extLst>
          </p:cNvPr>
          <p:cNvSpPr>
            <a:spLocks noGrp="1"/>
          </p:cNvSpPr>
          <p:nvPr>
            <p:ph type="title"/>
          </p:nvPr>
        </p:nvSpPr>
        <p:spPr>
          <a:xfrm>
            <a:off x="479424" y="1932973"/>
            <a:ext cx="8259462" cy="1203927"/>
          </a:xfrm>
        </p:spPr>
        <p:txBody>
          <a:bodyPr anchor="t"/>
          <a:lstStyle>
            <a:lvl1pPr>
              <a:defRPr sz="4800">
                <a:solidFill>
                  <a:schemeClr val="tx1"/>
                </a:solidFill>
              </a:defRPr>
            </a:lvl1pPr>
          </a:lstStyle>
          <a:p>
            <a:r>
              <a:rPr lang="da-DK"/>
              <a:t>Klik for at redigere i master</a:t>
            </a:r>
            <a:endParaRPr lang="da-DK" dirty="0"/>
          </a:p>
        </p:txBody>
      </p:sp>
      <p:sp>
        <p:nvSpPr>
          <p:cNvPr id="4" name="Pladsholder til tekst 3">
            <a:extLst>
              <a:ext uri="{FF2B5EF4-FFF2-40B4-BE49-F238E27FC236}">
                <a16:creationId xmlns:a16="http://schemas.microsoft.com/office/drawing/2014/main" id="{4C35943B-1969-5C4B-9755-3F08124F3E71}"/>
              </a:ext>
            </a:extLst>
          </p:cNvPr>
          <p:cNvSpPr>
            <a:spLocks noGrp="1"/>
          </p:cNvSpPr>
          <p:nvPr>
            <p:ph type="body" sz="quarter" idx="10" hasCustomPrompt="1"/>
          </p:nvPr>
        </p:nvSpPr>
        <p:spPr>
          <a:xfrm>
            <a:off x="479424" y="3606800"/>
            <a:ext cx="4181476" cy="901700"/>
          </a:xfrm>
        </p:spPr>
        <p:txBody>
          <a:bodyPr>
            <a:normAutofit/>
          </a:bodyPr>
          <a:lstStyle>
            <a:lvl1pPr marL="0" marR="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lang="da-DK" b="0" i="0" u="none" strike="noStrike" smtClean="0">
                <a:solidFill>
                  <a:schemeClr val="tx1"/>
                </a:solidFill>
                <a:effectLst/>
              </a:defRPr>
            </a:lvl1pPr>
          </a:lstStyle>
          <a:p>
            <a:pPr marL="0" marR="0" lvl="0" indent="0" algn="l"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for at indsætte kontaktdata, navn, mailadresse, etc.</a:t>
            </a:r>
          </a:p>
        </p:txBody>
      </p:sp>
      <p:pic>
        <p:nvPicPr>
          <p:cNvPr id="7" name="Billede 6" descr="Et billede, der indeholder tegning&#10;&#10;Automatisk genereret beskrivelse">
            <a:extLst>
              <a:ext uri="{FF2B5EF4-FFF2-40B4-BE49-F238E27FC236}">
                <a16:creationId xmlns:a16="http://schemas.microsoft.com/office/drawing/2014/main" id="{5EDF6338-876F-9445-80E4-4C93E8D6C104}"/>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1476A460-0700-8645-8598-CC4DB6555589}"/>
              </a:ext>
            </a:extLst>
          </p:cNvPr>
          <p:cNvPicPr>
            <a:picLocks noChangeAspect="1"/>
          </p:cNvPicPr>
          <p:nvPr userDrawn="1"/>
        </p:nvPicPr>
        <p:blipFill>
          <a:blip r:embed="rId4"/>
          <a:srcRect/>
          <a:stretch/>
        </p:blipFill>
        <p:spPr>
          <a:xfrm>
            <a:off x="333960" y="6140503"/>
            <a:ext cx="3327750" cy="504000"/>
          </a:xfrm>
          <a:prstGeom prst="rect">
            <a:avLst/>
          </a:prstGeom>
        </p:spPr>
      </p:pic>
    </p:spTree>
    <p:extLst>
      <p:ext uri="{BB962C8B-B14F-4D97-AF65-F5344CB8AC3E}">
        <p14:creationId xmlns:p14="http://schemas.microsoft.com/office/powerpoint/2010/main" val="375870019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Afslutning slide">
    <p:bg>
      <p:bgPr>
        <a:solidFill>
          <a:schemeClr val="tx1">
            <a:lumMod val="50000"/>
          </a:schemeClr>
        </a:solidFill>
        <a:effectLst/>
      </p:bgPr>
    </p:bg>
    <p:spTree>
      <p:nvGrpSpPr>
        <p:cNvPr id="1" name=""/>
        <p:cNvGrpSpPr/>
        <p:nvPr/>
      </p:nvGrpSpPr>
      <p:grpSpPr>
        <a:xfrm>
          <a:off x="0" y="0"/>
          <a:ext cx="0" cy="0"/>
          <a:chOff x="0" y="0"/>
          <a:chExt cx="0" cy="0"/>
        </a:xfrm>
      </p:grpSpPr>
      <p:pic>
        <p:nvPicPr>
          <p:cNvPr id="7" name="Billede 6" descr="Et billede, der indeholder tegning&#10;&#10;Automatisk genereret beskrivelse">
            <a:extLst>
              <a:ext uri="{FF2B5EF4-FFF2-40B4-BE49-F238E27FC236}">
                <a16:creationId xmlns:a16="http://schemas.microsoft.com/office/drawing/2014/main" id="{B241B194-EA8D-7740-8DB8-ECEC7F96A444}"/>
              </a:ext>
            </a:extLst>
          </p:cNvPr>
          <p:cNvPicPr>
            <a:picLocks noChangeAspect="1"/>
          </p:cNvPicPr>
          <p:nvPr userDrawn="1"/>
        </p:nvPicPr>
        <p:blipFill>
          <a:blip r:embed="rId2"/>
          <a:stretch>
            <a:fillRect/>
          </a:stretch>
        </p:blipFill>
        <p:spPr>
          <a:xfrm flipH="1">
            <a:off x="0" y="0"/>
            <a:ext cx="12192000" cy="6858000"/>
          </a:xfrm>
          <a:prstGeom prst="rect">
            <a:avLst/>
          </a:prstGeom>
        </p:spPr>
      </p:pic>
      <p:pic>
        <p:nvPicPr>
          <p:cNvPr id="8" name="Billede 7">
            <a:extLst>
              <a:ext uri="{FF2B5EF4-FFF2-40B4-BE49-F238E27FC236}">
                <a16:creationId xmlns:a16="http://schemas.microsoft.com/office/drawing/2014/main" id="{94D6A3EF-01ED-3E46-9B12-A095C92623AA}"/>
              </a:ext>
            </a:extLst>
          </p:cNvPr>
          <p:cNvPicPr>
            <a:picLocks noChangeAspect="1"/>
          </p:cNvPicPr>
          <p:nvPr userDrawn="1"/>
        </p:nvPicPr>
        <p:blipFill>
          <a:blip r:embed="rId3"/>
          <a:srcRect/>
          <a:stretch/>
        </p:blipFill>
        <p:spPr>
          <a:xfrm>
            <a:off x="3702050" y="2313189"/>
            <a:ext cx="4787900" cy="2231621"/>
          </a:xfrm>
          <a:prstGeom prst="rect">
            <a:avLst/>
          </a:prstGeom>
        </p:spPr>
      </p:pic>
      <p:pic>
        <p:nvPicPr>
          <p:cNvPr id="6" name="Billede 5" descr="Et billede, der indeholder tegning&#10;&#10;Automatisk genereret beskrivelse">
            <a:extLst>
              <a:ext uri="{FF2B5EF4-FFF2-40B4-BE49-F238E27FC236}">
                <a16:creationId xmlns:a16="http://schemas.microsoft.com/office/drawing/2014/main" id="{8BD184F6-7C46-894A-B56D-87FA9DFC0581}"/>
              </a:ext>
            </a:extLst>
          </p:cNvPr>
          <p:cNvPicPr>
            <a:picLocks noChangeAspect="1"/>
          </p:cNvPicPr>
          <p:nvPr userDrawn="1"/>
        </p:nvPicPr>
        <p:blipFill>
          <a:blip r:embed="rId4"/>
          <a:stretch>
            <a:fillRect/>
          </a:stretch>
        </p:blipFill>
        <p:spPr>
          <a:xfrm>
            <a:off x="11278474" y="6254783"/>
            <a:ext cx="464923" cy="263881"/>
          </a:xfrm>
          <a:prstGeom prst="rect">
            <a:avLst/>
          </a:prstGeom>
        </p:spPr>
      </p:pic>
      <p:pic>
        <p:nvPicPr>
          <p:cNvPr id="10" name="Billede 9">
            <a:extLst>
              <a:ext uri="{FF2B5EF4-FFF2-40B4-BE49-F238E27FC236}">
                <a16:creationId xmlns:a16="http://schemas.microsoft.com/office/drawing/2014/main" id="{380E1D66-9513-E84B-8D36-F59570C735A5}"/>
              </a:ext>
            </a:extLst>
          </p:cNvPr>
          <p:cNvPicPr>
            <a:picLocks noChangeAspect="1"/>
          </p:cNvPicPr>
          <p:nvPr userDrawn="1"/>
        </p:nvPicPr>
        <p:blipFill>
          <a:blip r:embed="rId5"/>
          <a:srcRect/>
          <a:stretch/>
        </p:blipFill>
        <p:spPr>
          <a:xfrm>
            <a:off x="333957" y="6140503"/>
            <a:ext cx="3327757" cy="504000"/>
          </a:xfrm>
          <a:prstGeom prst="rect">
            <a:avLst/>
          </a:prstGeom>
        </p:spPr>
      </p:pic>
    </p:spTree>
    <p:extLst>
      <p:ext uri="{BB962C8B-B14F-4D97-AF65-F5344CB8AC3E}">
        <p14:creationId xmlns:p14="http://schemas.microsoft.com/office/powerpoint/2010/main" val="2786209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dholds slide - to kolonner">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p:txBody>
          <a:bodyPr/>
          <a:lstStyle/>
          <a:p>
            <a:r>
              <a:rPr lang="da-DK" smtClean="0"/>
              <a:t>Klik for at redigere i master</a:t>
            </a:r>
            <a:endParaRPr lang="da-DK"/>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p:nvPr>
        </p:nvSpPr>
        <p:spPr>
          <a:xfrm>
            <a:off x="479425" y="1608881"/>
            <a:ext cx="5472113" cy="4449020"/>
          </a:xfrm>
        </p:spPr>
        <p:txBody>
          <a:bodyPr>
            <a:normAutofit/>
          </a:bodyPr>
          <a:lstStyle>
            <a:lvl1pPr>
              <a:defRPr sz="1400"/>
            </a:lvl1pPr>
          </a:lstStyle>
          <a:p>
            <a:pPr lvl="0"/>
            <a:r>
              <a:rPr lang="da-DK" smtClean="0"/>
              <a:t>Rediger typografien i masterens</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7" name="Pladsholder til indhold 2">
            <a:extLst>
              <a:ext uri="{FF2B5EF4-FFF2-40B4-BE49-F238E27FC236}">
                <a16:creationId xmlns:a16="http://schemas.microsoft.com/office/drawing/2014/main" id="{E175F7D2-0A74-024B-824D-629186D0462C}"/>
              </a:ext>
            </a:extLst>
          </p:cNvPr>
          <p:cNvSpPr>
            <a:spLocks noGrp="1"/>
          </p:cNvSpPr>
          <p:nvPr>
            <p:ph idx="15"/>
          </p:nvPr>
        </p:nvSpPr>
        <p:spPr>
          <a:xfrm>
            <a:off x="6240463" y="1608881"/>
            <a:ext cx="5472113" cy="4449020"/>
          </a:xfrm>
        </p:spPr>
        <p:txBody>
          <a:bodyPr>
            <a:normAutofit/>
          </a:bodyPr>
          <a:lstStyle>
            <a:lvl1pPr>
              <a:defRPr sz="1400"/>
            </a:lvl1pPr>
          </a:lstStyle>
          <a:p>
            <a:pPr lvl="0"/>
            <a:r>
              <a:rPr lang="da-DK" smtClean="0"/>
              <a:t>Rediger typografien i masterens</a:t>
            </a:r>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F8214544-7189-1D4F-8F02-562ED205FB07}"/>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da-DK" dirty="0"/>
              <a:t>Klik for at skrive underrubrik</a:t>
            </a:r>
          </a:p>
        </p:txBody>
      </p:sp>
      <p:pic>
        <p:nvPicPr>
          <p:cNvPr id="10" name="Billede 9" descr="Et billede, der indeholder tegning&#10;&#10;Automatisk genereret beskrivelse">
            <a:extLst>
              <a:ext uri="{FF2B5EF4-FFF2-40B4-BE49-F238E27FC236}">
                <a16:creationId xmlns:a16="http://schemas.microsoft.com/office/drawing/2014/main" id="{398DFD38-8525-8E4F-AA94-120EE335329E}"/>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3" name="Billede 12" descr="Et billede, der indeholder tekst&#10;&#10;Automatisk genereret beskrivelse">
            <a:extLst>
              <a:ext uri="{FF2B5EF4-FFF2-40B4-BE49-F238E27FC236}">
                <a16:creationId xmlns:a16="http://schemas.microsoft.com/office/drawing/2014/main" id="{43430272-0F25-6246-8034-4DB4D72760E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4" name="TextBox 17">
            <a:extLst>
              <a:ext uri="{FF2B5EF4-FFF2-40B4-BE49-F238E27FC236}">
                <a16:creationId xmlns:a16="http://schemas.microsoft.com/office/drawing/2014/main" id="{CD20BD5B-05E3-8343-BCB4-452D60AE675A}"/>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5" name="AutoShape 4">
            <a:extLst>
              <a:ext uri="{FF2B5EF4-FFF2-40B4-BE49-F238E27FC236}">
                <a16:creationId xmlns:a16="http://schemas.microsoft.com/office/drawing/2014/main" id="{B83B0EA6-9578-FC4C-B1EE-0162F2EF29EA}"/>
              </a:ext>
            </a:extLst>
          </p:cNvPr>
          <p:cNvSpPr>
            <a:spLocks/>
          </p:cNvSpPr>
          <p:nvPr userDrawn="1"/>
        </p:nvSpPr>
        <p:spPr bwMode="gray">
          <a:xfrm>
            <a:off x="-3498781" y="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6" name="AutoShape 4">
            <a:extLst>
              <a:ext uri="{FF2B5EF4-FFF2-40B4-BE49-F238E27FC236}">
                <a16:creationId xmlns:a16="http://schemas.microsoft.com/office/drawing/2014/main" id="{42DA5C6F-6E37-7E40-B93F-EC0F4AAC8428}"/>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18" name="TextBox 20">
            <a:extLst>
              <a:ext uri="{FF2B5EF4-FFF2-40B4-BE49-F238E27FC236}">
                <a16:creationId xmlns:a16="http://schemas.microsoft.com/office/drawing/2014/main" id="{3D208120-4A9C-6147-9183-E65874563B1C}"/>
              </a:ext>
            </a:extLst>
          </p:cNvPr>
          <p:cNvSpPr txBox="1">
            <a:spLocks noChangeArrowheads="1"/>
          </p:cNvSpPr>
          <p:nvPr userDrawn="1"/>
        </p:nvSpPr>
        <p:spPr bwMode="auto">
          <a:xfrm>
            <a:off x="-2649076" y="602222"/>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Tree>
    <p:extLst>
      <p:ext uri="{BB962C8B-B14F-4D97-AF65-F5344CB8AC3E}">
        <p14:creationId xmlns:p14="http://schemas.microsoft.com/office/powerpoint/2010/main" val="181476303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Afslutning slide - Grå">
    <p:bg>
      <p:bgPr>
        <a:solidFill>
          <a:schemeClr val="accent2">
            <a:alpha val="60000"/>
          </a:schemeClr>
        </a:solidFill>
        <a:effectLst/>
      </p:bgPr>
    </p:bg>
    <p:spTree>
      <p:nvGrpSpPr>
        <p:cNvPr id="1" name=""/>
        <p:cNvGrpSpPr/>
        <p:nvPr/>
      </p:nvGrpSpPr>
      <p:grpSpPr>
        <a:xfrm>
          <a:off x="0" y="0"/>
          <a:ext cx="0" cy="0"/>
          <a:chOff x="0" y="0"/>
          <a:chExt cx="0" cy="0"/>
        </a:xfrm>
      </p:grpSpPr>
      <p:sp>
        <p:nvSpPr>
          <p:cNvPr id="5" name="Kombinationstegning 4">
            <a:extLst>
              <a:ext uri="{FF2B5EF4-FFF2-40B4-BE49-F238E27FC236}">
                <a16:creationId xmlns:a16="http://schemas.microsoft.com/office/drawing/2014/main" id="{A826D49B-2443-3C43-9596-97BB3A0762E7}"/>
              </a:ext>
            </a:extLst>
          </p:cNvPr>
          <p:cNvSpPr/>
          <p:nvPr/>
        </p:nvSpPr>
        <p:spPr>
          <a:xfrm>
            <a:off x="7721185" y="2412999"/>
            <a:ext cx="4470815" cy="4445001"/>
          </a:xfrm>
          <a:custGeom>
            <a:avLst/>
            <a:gdLst>
              <a:gd name="connsiteX0" fmla="*/ 0 w 3603348"/>
              <a:gd name="connsiteY0" fmla="*/ 3601403 h 3601402"/>
              <a:gd name="connsiteX1" fmla="*/ 3157949 w 3603348"/>
              <a:gd name="connsiteY1" fmla="*/ 3601403 h 3601402"/>
              <a:gd name="connsiteX2" fmla="*/ 3603349 w 3603348"/>
              <a:gd name="connsiteY2" fmla="*/ 3156204 h 3601402"/>
              <a:gd name="connsiteX3" fmla="*/ 3603349 w 3603348"/>
              <a:gd name="connsiteY3" fmla="*/ 0 h 3601402"/>
              <a:gd name="connsiteX4" fmla="*/ 0 w 3603348"/>
              <a:gd name="connsiteY4" fmla="*/ 3601403 h 3601402"/>
              <a:gd name="connsiteX0" fmla="*/ 0 w 3603349"/>
              <a:gd name="connsiteY0" fmla="*/ 3601403 h 3601403"/>
              <a:gd name="connsiteX1" fmla="*/ 3157949 w 3603349"/>
              <a:gd name="connsiteY1" fmla="*/ 3601403 h 3601403"/>
              <a:gd name="connsiteX2" fmla="*/ 3603349 w 3603349"/>
              <a:gd name="connsiteY2" fmla="*/ 3156204 h 3601403"/>
              <a:gd name="connsiteX3" fmla="*/ 3603349 w 3603349"/>
              <a:gd name="connsiteY3" fmla="*/ 0 h 3601403"/>
              <a:gd name="connsiteX4" fmla="*/ 3146927 w 3603349"/>
              <a:gd name="connsiteY4" fmla="*/ 461688 h 3601403"/>
              <a:gd name="connsiteX5" fmla="*/ 0 w 3603349"/>
              <a:gd name="connsiteY5" fmla="*/ 3601403 h 3601403"/>
              <a:gd name="connsiteX0" fmla="*/ 0 w 3603349"/>
              <a:gd name="connsiteY0" fmla="*/ 3139715 h 3139715"/>
              <a:gd name="connsiteX1" fmla="*/ 3157949 w 3603349"/>
              <a:gd name="connsiteY1" fmla="*/ 3139715 h 3139715"/>
              <a:gd name="connsiteX2" fmla="*/ 3603349 w 3603349"/>
              <a:gd name="connsiteY2" fmla="*/ 2694516 h 3139715"/>
              <a:gd name="connsiteX3" fmla="*/ 3146927 w 3603349"/>
              <a:gd name="connsiteY3" fmla="*/ 0 h 3139715"/>
              <a:gd name="connsiteX4" fmla="*/ 0 w 3603349"/>
              <a:gd name="connsiteY4" fmla="*/ 3139715 h 3139715"/>
              <a:gd name="connsiteX0" fmla="*/ 0 w 3630261"/>
              <a:gd name="connsiteY0" fmla="*/ 3139715 h 3139715"/>
              <a:gd name="connsiteX1" fmla="*/ 3157949 w 3630261"/>
              <a:gd name="connsiteY1" fmla="*/ 3139715 h 3139715"/>
              <a:gd name="connsiteX2" fmla="*/ 3630261 w 3630261"/>
              <a:gd name="connsiteY2" fmla="*/ 2685546 h 3139715"/>
              <a:gd name="connsiteX3" fmla="*/ 3146927 w 3630261"/>
              <a:gd name="connsiteY3" fmla="*/ 0 h 3139715"/>
              <a:gd name="connsiteX4" fmla="*/ 0 w 3630261"/>
              <a:gd name="connsiteY4" fmla="*/ 3139715 h 3139715"/>
              <a:gd name="connsiteX0" fmla="*/ 0 w 3157949"/>
              <a:gd name="connsiteY0" fmla="*/ 3139715 h 3139715"/>
              <a:gd name="connsiteX1" fmla="*/ 3157949 w 3157949"/>
              <a:gd name="connsiteY1" fmla="*/ 3139715 h 3139715"/>
              <a:gd name="connsiteX2" fmla="*/ 3146927 w 3157949"/>
              <a:gd name="connsiteY2" fmla="*/ 0 h 3139715"/>
              <a:gd name="connsiteX3" fmla="*/ 0 w 3157949"/>
              <a:gd name="connsiteY3" fmla="*/ 3139715 h 3139715"/>
            </a:gdLst>
            <a:ahLst/>
            <a:cxnLst>
              <a:cxn ang="0">
                <a:pos x="connsiteX0" y="connsiteY0"/>
              </a:cxn>
              <a:cxn ang="0">
                <a:pos x="connsiteX1" y="connsiteY1"/>
              </a:cxn>
              <a:cxn ang="0">
                <a:pos x="connsiteX2" y="connsiteY2"/>
              </a:cxn>
              <a:cxn ang="0">
                <a:pos x="connsiteX3" y="connsiteY3"/>
              </a:cxn>
            </a:cxnLst>
            <a:rect l="l" t="t" r="r" b="b"/>
            <a:pathLst>
              <a:path w="3157949" h="3139715">
                <a:moveTo>
                  <a:pt x="0" y="3139715"/>
                </a:moveTo>
                <a:lnTo>
                  <a:pt x="3157949" y="3139715"/>
                </a:lnTo>
                <a:lnTo>
                  <a:pt x="3146927" y="0"/>
                </a:lnTo>
                <a:lnTo>
                  <a:pt x="0" y="3139715"/>
                </a:lnTo>
                <a:close/>
              </a:path>
            </a:pathLst>
          </a:custGeom>
          <a:solidFill>
            <a:schemeClr val="accent2"/>
          </a:solidFill>
          <a:ln w="9515" cap="flat">
            <a:noFill/>
            <a:prstDash val="solid"/>
            <a:miter/>
          </a:ln>
        </p:spPr>
        <p:txBody>
          <a:bodyPr rtlCol="0" anchor="ctr"/>
          <a:lstStyle/>
          <a:p>
            <a:endParaRPr lang="da-DK"/>
          </a:p>
        </p:txBody>
      </p:sp>
      <p:sp>
        <p:nvSpPr>
          <p:cNvPr id="6" name="Kombinationstegning 5">
            <a:extLst>
              <a:ext uri="{FF2B5EF4-FFF2-40B4-BE49-F238E27FC236}">
                <a16:creationId xmlns:a16="http://schemas.microsoft.com/office/drawing/2014/main" id="{5B19D95D-C715-2A4E-8D00-203566672E93}"/>
              </a:ext>
            </a:extLst>
          </p:cNvPr>
          <p:cNvSpPr/>
          <p:nvPr/>
        </p:nvSpPr>
        <p:spPr>
          <a:xfrm>
            <a:off x="0" y="-747444"/>
            <a:ext cx="5162270" cy="5887876"/>
          </a:xfrm>
          <a:custGeom>
            <a:avLst/>
            <a:gdLst>
              <a:gd name="connsiteX0" fmla="*/ 1241904 w 3646356"/>
              <a:gd name="connsiteY0" fmla="*/ 160767 h 4158886"/>
              <a:gd name="connsiteX1" fmla="*/ 0 w 3646356"/>
              <a:gd name="connsiteY1" fmla="*/ 690072 h 4158886"/>
              <a:gd name="connsiteX2" fmla="*/ 0 w 3646356"/>
              <a:gd name="connsiteY2" fmla="*/ 4158886 h 4158886"/>
              <a:gd name="connsiteX3" fmla="*/ 1815281 w 3646356"/>
              <a:gd name="connsiteY3" fmla="*/ 2319323 h 4158886"/>
              <a:gd name="connsiteX4" fmla="*/ 3101335 w 3646356"/>
              <a:gd name="connsiteY4" fmla="*/ 2310941 h 4158886"/>
              <a:gd name="connsiteX5" fmla="*/ 3646356 w 3646356"/>
              <a:gd name="connsiteY5" fmla="*/ 145051 h 4158886"/>
              <a:gd name="connsiteX6" fmla="*/ 1241904 w 3646356"/>
              <a:gd name="connsiteY6" fmla="*/ 160767 h 415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646356" h="4158886">
                <a:moveTo>
                  <a:pt x="1241904" y="160767"/>
                </a:moveTo>
                <a:cubicBezTo>
                  <a:pt x="804945" y="277324"/>
                  <a:pt x="386785" y="455546"/>
                  <a:pt x="0" y="690072"/>
                </a:cubicBezTo>
                <a:lnTo>
                  <a:pt x="0" y="4158886"/>
                </a:lnTo>
                <a:cubicBezTo>
                  <a:pt x="228589" y="3262393"/>
                  <a:pt x="922588" y="2559105"/>
                  <a:pt x="1815281" y="2319323"/>
                </a:cubicBezTo>
                <a:cubicBezTo>
                  <a:pt x="2236341" y="2207566"/>
                  <a:pt x="2678857" y="2204680"/>
                  <a:pt x="3101335" y="2310941"/>
                </a:cubicBezTo>
                <a:lnTo>
                  <a:pt x="3646356" y="145051"/>
                </a:lnTo>
                <a:cubicBezTo>
                  <a:pt x="2856465" y="-53537"/>
                  <a:pt x="2029141" y="-48129"/>
                  <a:pt x="1241904" y="160767"/>
                </a:cubicBezTo>
                <a:close/>
              </a:path>
            </a:pathLst>
          </a:custGeom>
          <a:solidFill>
            <a:schemeClr val="accent2"/>
          </a:solidFill>
          <a:ln w="9515" cap="flat">
            <a:noFill/>
            <a:prstDash val="solid"/>
            <a:miter/>
          </a:ln>
        </p:spPr>
        <p:txBody>
          <a:bodyPr rtlCol="0" anchor="ctr"/>
          <a:lstStyle/>
          <a:p>
            <a:endParaRPr lang="da-DK"/>
          </a:p>
        </p:txBody>
      </p:sp>
      <p:pic>
        <p:nvPicPr>
          <p:cNvPr id="3" name="Billede 2" descr="Et billede, der indeholder tegning&#10;&#10;Automatisk genereret beskrivelse">
            <a:extLst>
              <a:ext uri="{FF2B5EF4-FFF2-40B4-BE49-F238E27FC236}">
                <a16:creationId xmlns:a16="http://schemas.microsoft.com/office/drawing/2014/main" id="{7F667635-566C-314E-9135-DFD4A3339696}"/>
              </a:ext>
            </a:extLst>
          </p:cNvPr>
          <p:cNvPicPr>
            <a:picLocks noChangeAspect="1"/>
          </p:cNvPicPr>
          <p:nvPr userDrawn="1"/>
        </p:nvPicPr>
        <p:blipFill>
          <a:blip r:embed="rId2"/>
          <a:stretch>
            <a:fillRect/>
          </a:stretch>
        </p:blipFill>
        <p:spPr>
          <a:xfrm>
            <a:off x="3702050" y="2313189"/>
            <a:ext cx="4787900" cy="2231622"/>
          </a:xfrm>
          <a:prstGeom prst="rect">
            <a:avLst/>
          </a:prstGeom>
        </p:spPr>
      </p:pic>
      <p:pic>
        <p:nvPicPr>
          <p:cNvPr id="7" name="Billede 6" descr="Et billede, der indeholder tegning&#10;&#10;Automatisk genereret beskrivelse">
            <a:extLst>
              <a:ext uri="{FF2B5EF4-FFF2-40B4-BE49-F238E27FC236}">
                <a16:creationId xmlns:a16="http://schemas.microsoft.com/office/drawing/2014/main" id="{ACE3BB38-5BD2-4C45-A176-F02A84F8FCA0}"/>
              </a:ext>
            </a:extLst>
          </p:cNvPr>
          <p:cNvPicPr>
            <a:picLocks noChangeAspect="1"/>
          </p:cNvPicPr>
          <p:nvPr userDrawn="1"/>
        </p:nvPicPr>
        <p:blipFill>
          <a:blip r:embed="rId3"/>
          <a:stretch>
            <a:fillRect/>
          </a:stretch>
        </p:blipFill>
        <p:spPr>
          <a:xfrm>
            <a:off x="11278474" y="6254783"/>
            <a:ext cx="464923" cy="263881"/>
          </a:xfrm>
          <a:prstGeom prst="rect">
            <a:avLst/>
          </a:prstGeom>
        </p:spPr>
      </p:pic>
      <p:pic>
        <p:nvPicPr>
          <p:cNvPr id="8" name="Billede 7">
            <a:extLst>
              <a:ext uri="{FF2B5EF4-FFF2-40B4-BE49-F238E27FC236}">
                <a16:creationId xmlns:a16="http://schemas.microsoft.com/office/drawing/2014/main" id="{3ACC052C-711F-9E49-B09F-8BCA8E5C01DA}"/>
              </a:ext>
            </a:extLst>
          </p:cNvPr>
          <p:cNvPicPr>
            <a:picLocks noChangeAspect="1"/>
          </p:cNvPicPr>
          <p:nvPr userDrawn="1"/>
        </p:nvPicPr>
        <p:blipFill>
          <a:blip r:embed="rId4"/>
          <a:srcRect/>
          <a:stretch/>
        </p:blipFill>
        <p:spPr>
          <a:xfrm>
            <a:off x="333960" y="6140503"/>
            <a:ext cx="3327750" cy="504000"/>
          </a:xfrm>
          <a:prstGeom prst="rect">
            <a:avLst/>
          </a:prstGeom>
        </p:spPr>
      </p:pic>
    </p:spTree>
    <p:extLst>
      <p:ext uri="{BB962C8B-B14F-4D97-AF65-F5344CB8AC3E}">
        <p14:creationId xmlns:p14="http://schemas.microsoft.com/office/powerpoint/2010/main" val="268444141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hasCustomPrompt="1"/>
          </p:nvPr>
        </p:nvSpPr>
        <p:spPr/>
        <p:txBody>
          <a:bodyPr/>
          <a:lstStyle/>
          <a:p>
            <a:r>
              <a:rPr lang="en-GB" noProof="0" dirty="0"/>
              <a:t>Click to add title</a:t>
            </a:r>
          </a:p>
        </p:txBody>
      </p:sp>
      <p:sp>
        <p:nvSpPr>
          <p:cNvPr id="3" name="Pladsholder til indhold 2">
            <a:extLst>
              <a:ext uri="{FF2B5EF4-FFF2-40B4-BE49-F238E27FC236}">
                <a16:creationId xmlns:a16="http://schemas.microsoft.com/office/drawing/2014/main" id="{2C7A9D76-9BB2-024B-B235-03196D05C4C9}"/>
              </a:ext>
            </a:extLst>
          </p:cNvPr>
          <p:cNvSpPr>
            <a:spLocks noGrp="1"/>
          </p:cNvSpPr>
          <p:nvPr>
            <p:ph idx="1" hasCustomPrompt="1"/>
          </p:nvPr>
        </p:nvSpPr>
        <p:spPr/>
        <p:txBody>
          <a:bodyPr>
            <a:normAutofit/>
          </a:bodyPr>
          <a:lstStyle>
            <a:lvl1pPr>
              <a:defRPr sz="1600"/>
            </a:lvl1pPr>
            <a:lvl2pPr>
              <a:defRPr sz="1500"/>
            </a:lvl2pPr>
            <a:lvl3pPr>
              <a:defRPr sz="1400"/>
            </a:lvl3pPr>
            <a:lvl4pPr>
              <a:defRPr sz="1400"/>
            </a:lvl4pPr>
            <a:lvl5pPr>
              <a:defRPr sz="1400"/>
            </a:lvl5pPr>
          </a:lstStyle>
          <a:p>
            <a:pPr lvl="0"/>
            <a:r>
              <a:rPr lang="en-GB" noProof="0" dirty="0"/>
              <a:t>Click to add text</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fld id="{83BDE002-4D08-984E-9A17-29A299F2E8E5}" type="datetimeFigureOut">
              <a:rPr lang="en-GB" noProof="0" smtClean="0"/>
              <a:t>17/11/2022</a:t>
            </a:fld>
            <a:endParaRPr lang="en-GB" noProof="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en-GB" noProof="0" smtClean="0"/>
              <a:t>‹nr.›</a:t>
            </a:fld>
            <a:endParaRPr lang="en-GB" noProof="0"/>
          </a:p>
        </p:txBody>
      </p:sp>
      <p:sp>
        <p:nvSpPr>
          <p:cNvPr id="16" name="Pladsholder til tekst 15">
            <a:extLst>
              <a:ext uri="{FF2B5EF4-FFF2-40B4-BE49-F238E27FC236}">
                <a16:creationId xmlns:a16="http://schemas.microsoft.com/office/drawing/2014/main" id="{F85F721B-CE4C-834D-A203-F24DECCF938F}"/>
              </a:ext>
            </a:extLst>
          </p:cNvPr>
          <p:cNvSpPr>
            <a:spLocks noGrp="1"/>
          </p:cNvSpPr>
          <p:nvPr>
            <p:ph type="body" sz="quarter" idx="14" hasCustomPrompt="1"/>
          </p:nvPr>
        </p:nvSpPr>
        <p:spPr>
          <a:xfrm>
            <a:off x="479425" y="914400"/>
            <a:ext cx="11233150" cy="355600"/>
          </a:xfrm>
        </p:spPr>
        <p:txBody>
          <a:bodyPr>
            <a:normAutofit/>
          </a:bodyPr>
          <a:lstStyle>
            <a:lvl1pPr marL="0" indent="0">
              <a:buNone/>
              <a:defRPr sz="2000"/>
            </a:lvl1pPr>
          </a:lstStyle>
          <a:p>
            <a:pPr lvl="0"/>
            <a:r>
              <a:rPr lang="en-GB" noProof="0" dirty="0"/>
              <a:t>Click to add sub title</a:t>
            </a:r>
          </a:p>
        </p:txBody>
      </p:sp>
      <p:sp>
        <p:nvSpPr>
          <p:cNvPr id="17" name="Pladsholder til sidefod 16">
            <a:extLst>
              <a:ext uri="{FF2B5EF4-FFF2-40B4-BE49-F238E27FC236}">
                <a16:creationId xmlns:a16="http://schemas.microsoft.com/office/drawing/2014/main" id="{50D82E37-36CC-5F46-9C94-009B8C358805}"/>
              </a:ext>
            </a:extLst>
          </p:cNvPr>
          <p:cNvSpPr>
            <a:spLocks noGrp="1"/>
          </p:cNvSpPr>
          <p:nvPr>
            <p:ph type="ftr" sz="quarter" idx="15"/>
          </p:nvPr>
        </p:nvSpPr>
        <p:spPr/>
        <p:txBody>
          <a:bodyPr/>
          <a:lstStyle/>
          <a:p>
            <a:endParaRPr lang="en-GB" noProof="0"/>
          </a:p>
        </p:txBody>
      </p:sp>
      <p:pic>
        <p:nvPicPr>
          <p:cNvPr id="9" name="Billede 8" descr="Et billede, der indeholder tegning&#10;&#10;Automatisk genereret beskrivelse">
            <a:extLst>
              <a:ext uri="{FF2B5EF4-FFF2-40B4-BE49-F238E27FC236}">
                <a16:creationId xmlns:a16="http://schemas.microsoft.com/office/drawing/2014/main" id="{A2A62C83-6C54-664C-BBAD-9699D08E4950}"/>
              </a:ext>
            </a:extLst>
          </p:cNvPr>
          <p:cNvPicPr>
            <a:picLocks noChangeAspect="1"/>
          </p:cNvPicPr>
          <p:nvPr userDrawn="1"/>
        </p:nvPicPr>
        <p:blipFill>
          <a:blip r:embed="rId2"/>
          <a:stretch>
            <a:fillRect/>
          </a:stretch>
        </p:blipFill>
        <p:spPr>
          <a:xfrm>
            <a:off x="11278474" y="6254783"/>
            <a:ext cx="464923" cy="263881"/>
          </a:xfrm>
          <a:prstGeom prst="rect">
            <a:avLst/>
          </a:prstGeom>
        </p:spPr>
      </p:pic>
    </p:spTree>
    <p:extLst>
      <p:ext uri="{BB962C8B-B14F-4D97-AF65-F5344CB8AC3E}">
        <p14:creationId xmlns:p14="http://schemas.microsoft.com/office/powerpoint/2010/main" val="1617204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dholds slide - m bredt billede til højre">
    <p:spTree>
      <p:nvGrpSpPr>
        <p:cNvPr id="1" name=""/>
        <p:cNvGrpSpPr/>
        <p:nvPr/>
      </p:nvGrpSpPr>
      <p:grpSpPr>
        <a:xfrm>
          <a:off x="0" y="0"/>
          <a:ext cx="0" cy="0"/>
          <a:chOff x="0" y="0"/>
          <a:chExt cx="0" cy="0"/>
        </a:xfrm>
      </p:grpSpPr>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6240463" y="0"/>
            <a:ext cx="5951537"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Titel 1">
            <a:extLst>
              <a:ext uri="{FF2B5EF4-FFF2-40B4-BE49-F238E27FC236}">
                <a16:creationId xmlns:a16="http://schemas.microsoft.com/office/drawing/2014/main" id="{D9EEDD9A-FD01-2D4B-9EDC-959CD4AB4197}"/>
              </a:ext>
            </a:extLst>
          </p:cNvPr>
          <p:cNvSpPr>
            <a:spLocks noGrp="1"/>
          </p:cNvSpPr>
          <p:nvPr>
            <p:ph type="title"/>
          </p:nvPr>
        </p:nvSpPr>
        <p:spPr>
          <a:xfrm>
            <a:off x="479425" y="441325"/>
            <a:ext cx="5472113" cy="829335"/>
          </a:xfrm>
        </p:spPr>
        <p:txBody>
          <a:bodyPr/>
          <a:lstStyle/>
          <a:p>
            <a:r>
              <a:rPr lang="da-DK" smtClean="0"/>
              <a:t>Klik for at redigere i master</a:t>
            </a:r>
            <a:endParaRPr lang="da-DK" dirty="0"/>
          </a:p>
        </p:txBody>
      </p:sp>
      <p:sp>
        <p:nvSpPr>
          <p:cNvPr id="10" name="Pladsholder til tekst 15">
            <a:extLst>
              <a:ext uri="{FF2B5EF4-FFF2-40B4-BE49-F238E27FC236}">
                <a16:creationId xmlns:a16="http://schemas.microsoft.com/office/drawing/2014/main" id="{0EB7A01A-1A7E-CE46-A269-7356E6B26DFF}"/>
              </a:ext>
            </a:extLst>
          </p:cNvPr>
          <p:cNvSpPr>
            <a:spLocks noGrp="1"/>
          </p:cNvSpPr>
          <p:nvPr>
            <p:ph type="body" sz="quarter" idx="18" hasCustomPrompt="1"/>
          </p:nvPr>
        </p:nvSpPr>
        <p:spPr>
          <a:xfrm>
            <a:off x="1339799" y="1805049"/>
            <a:ext cx="3751365"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endParaRPr lang="da-DK" dirty="0"/>
          </a:p>
        </p:txBody>
      </p:sp>
      <p:sp>
        <p:nvSpPr>
          <p:cNvPr id="11" name="Pladsholder til indhold 2">
            <a:extLst>
              <a:ext uri="{FF2B5EF4-FFF2-40B4-BE49-F238E27FC236}">
                <a16:creationId xmlns:a16="http://schemas.microsoft.com/office/drawing/2014/main" id="{D4FAB571-C4C7-ED40-AD12-A21465029C8B}"/>
              </a:ext>
            </a:extLst>
          </p:cNvPr>
          <p:cNvSpPr>
            <a:spLocks noGrp="1"/>
          </p:cNvSpPr>
          <p:nvPr>
            <p:ph idx="1"/>
          </p:nvPr>
        </p:nvSpPr>
        <p:spPr>
          <a:xfrm>
            <a:off x="1356753" y="3072853"/>
            <a:ext cx="3717457" cy="2057288"/>
          </a:xfrm>
        </p:spPr>
        <p:txBody>
          <a:bodyPr>
            <a:normAutofit/>
          </a:bodyPr>
          <a:lstStyle>
            <a:lvl1pPr>
              <a:defRPr sz="1400"/>
            </a:lvl1pPr>
          </a:lstStyle>
          <a:p>
            <a:pPr lvl="0"/>
            <a:r>
              <a:rPr lang="da-DK" smtClean="0"/>
              <a:t>Rediger typografien i masterens</a:t>
            </a:r>
          </a:p>
        </p:txBody>
      </p:sp>
      <p:pic>
        <p:nvPicPr>
          <p:cNvPr id="15" name="Billede 14" descr="Et billede, der indeholder tegning&#10;&#10;Automatisk genereret beskrivelse">
            <a:extLst>
              <a:ext uri="{FF2B5EF4-FFF2-40B4-BE49-F238E27FC236}">
                <a16:creationId xmlns:a16="http://schemas.microsoft.com/office/drawing/2014/main" id="{92446834-7D83-5E46-B029-2E685AC0896A}"/>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F8B1201B-9BE7-8946-9618-3DEF4034D28F}"/>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6" name="TextBox 17">
            <a:extLst>
              <a:ext uri="{FF2B5EF4-FFF2-40B4-BE49-F238E27FC236}">
                <a16:creationId xmlns:a16="http://schemas.microsoft.com/office/drawing/2014/main" id="{C3F12448-EF12-8D43-B950-2997E5C3356C}"/>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7" name="AutoShape 4">
            <a:extLst>
              <a:ext uri="{FF2B5EF4-FFF2-40B4-BE49-F238E27FC236}">
                <a16:creationId xmlns:a16="http://schemas.microsoft.com/office/drawing/2014/main" id="{5018E489-7401-4445-8938-D5244C8F2624}"/>
              </a:ext>
            </a:extLst>
          </p:cNvPr>
          <p:cNvSpPr>
            <a:spLocks/>
          </p:cNvSpPr>
          <p:nvPr userDrawn="1"/>
        </p:nvSpPr>
        <p:spPr bwMode="gray">
          <a:xfrm>
            <a:off x="-3498781" y="-11176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18" name="AutoShape 4">
            <a:extLst>
              <a:ext uri="{FF2B5EF4-FFF2-40B4-BE49-F238E27FC236}">
                <a16:creationId xmlns:a16="http://schemas.microsoft.com/office/drawing/2014/main" id="{B2606732-2859-034F-9B6D-72C109D408A9}"/>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pic>
        <p:nvPicPr>
          <p:cNvPr id="21" name="Picture 2">
            <a:extLst>
              <a:ext uri="{FF2B5EF4-FFF2-40B4-BE49-F238E27FC236}">
                <a16:creationId xmlns:a16="http://schemas.microsoft.com/office/drawing/2014/main" id="{8498F4E7-15F7-9941-8665-B2AC2A7F91E9}"/>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2" name="TextBox 17">
            <a:extLst>
              <a:ext uri="{FF2B5EF4-FFF2-40B4-BE49-F238E27FC236}">
                <a16:creationId xmlns:a16="http://schemas.microsoft.com/office/drawing/2014/main" id="{E650889C-B62B-CB4E-85B4-C3BB6AD71CA9}"/>
              </a:ext>
            </a:extLst>
          </p:cNvPr>
          <p:cNvSpPr txBox="1">
            <a:spLocks noChangeArrowheads="1"/>
          </p:cNvSpPr>
          <p:nvPr userDrawn="1"/>
        </p:nvSpPr>
        <p:spPr bwMode="auto">
          <a:xfrm>
            <a:off x="-3295859" y="12691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19" name="TextBox 20">
            <a:extLst>
              <a:ext uri="{FF2B5EF4-FFF2-40B4-BE49-F238E27FC236}">
                <a16:creationId xmlns:a16="http://schemas.microsoft.com/office/drawing/2014/main" id="{44D965BB-7FB6-C84F-87AF-6CE1413AE311}"/>
              </a:ext>
            </a:extLst>
          </p:cNvPr>
          <p:cNvSpPr txBox="1">
            <a:spLocks noChangeArrowheads="1"/>
          </p:cNvSpPr>
          <p:nvPr userDrawn="1"/>
        </p:nvSpPr>
        <p:spPr bwMode="auto">
          <a:xfrm>
            <a:off x="-2649076" y="-5153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sp>
        <p:nvSpPr>
          <p:cNvPr id="25" name="TextBox 17">
            <a:extLst>
              <a:ext uri="{FF2B5EF4-FFF2-40B4-BE49-F238E27FC236}">
                <a16:creationId xmlns:a16="http://schemas.microsoft.com/office/drawing/2014/main" id="{5E79DA30-D312-7E4C-8633-ABBF274C39C8}"/>
              </a:ext>
            </a:extLst>
          </p:cNvPr>
          <p:cNvSpPr txBox="1">
            <a:spLocks noChangeArrowheads="1"/>
          </p:cNvSpPr>
          <p:nvPr userDrawn="1"/>
        </p:nvSpPr>
        <p:spPr bwMode="auto">
          <a:xfrm>
            <a:off x="-2879271" y="21832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27182809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dholds slide - m smalt billede til højr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931385-F74D-9A41-BA3F-9819316420B0}"/>
              </a:ext>
            </a:extLst>
          </p:cNvPr>
          <p:cNvSpPr>
            <a:spLocks noGrp="1"/>
          </p:cNvSpPr>
          <p:nvPr>
            <p:ph type="title"/>
          </p:nvPr>
        </p:nvSpPr>
        <p:spPr>
          <a:xfrm>
            <a:off x="479425" y="441325"/>
            <a:ext cx="8054975" cy="829335"/>
          </a:xfrm>
        </p:spPr>
        <p:txBody>
          <a:bodyPr/>
          <a:lstStyle/>
          <a:p>
            <a:r>
              <a:rPr lang="da-DK" smtClean="0"/>
              <a:t>Klik for at redigere i master</a:t>
            </a:r>
            <a:endParaRPr lang="da-DK" dirty="0"/>
          </a:p>
        </p:txBody>
      </p:sp>
      <p:sp>
        <p:nvSpPr>
          <p:cNvPr id="4" name="Pladsholder til dato 3">
            <a:extLst>
              <a:ext uri="{FF2B5EF4-FFF2-40B4-BE49-F238E27FC236}">
                <a16:creationId xmlns:a16="http://schemas.microsoft.com/office/drawing/2014/main" id="{FE9F3769-96C5-FA41-A7EF-49C96F328E8F}"/>
              </a:ext>
            </a:extLst>
          </p:cNvPr>
          <p:cNvSpPr>
            <a:spLocks noGrp="1"/>
          </p:cNvSpPr>
          <p:nvPr>
            <p:ph type="dt" sz="half" idx="10"/>
          </p:nvPr>
        </p:nvSpPr>
        <p:spPr>
          <a:xfrm>
            <a:off x="1270000" y="6083301"/>
            <a:ext cx="850053" cy="431800"/>
          </a:xfrm>
        </p:spPr>
        <p:txBody>
          <a:bodyPr/>
          <a:lstStyle/>
          <a:p>
            <a:r>
              <a:rPr lang="da-DK" smtClean="0"/>
              <a:t>28.02.22</a:t>
            </a:r>
            <a:endParaRPr lang="da-DK" dirty="0"/>
          </a:p>
        </p:txBody>
      </p:sp>
      <p:sp>
        <p:nvSpPr>
          <p:cNvPr id="6" name="Pladsholder til slidenummer 5">
            <a:extLst>
              <a:ext uri="{FF2B5EF4-FFF2-40B4-BE49-F238E27FC236}">
                <a16:creationId xmlns:a16="http://schemas.microsoft.com/office/drawing/2014/main" id="{CEF343F5-8FA6-2845-B986-F45B6AAF781A}"/>
              </a:ext>
            </a:extLst>
          </p:cNvPr>
          <p:cNvSpPr>
            <a:spLocks noGrp="1"/>
          </p:cNvSpPr>
          <p:nvPr>
            <p:ph type="sldNum" sz="quarter" idx="12"/>
          </p:nvPr>
        </p:nvSpPr>
        <p:spPr/>
        <p:txBody>
          <a:bodyPr/>
          <a:lstStyle/>
          <a:p>
            <a:fld id="{67E69006-4EAA-9F48-A2A8-3E5B4E2EFF89}" type="slidenum">
              <a:rPr lang="da-DK" smtClean="0"/>
              <a:t>‹nr.›</a:t>
            </a:fld>
            <a:endParaRPr lang="da-DK"/>
          </a:p>
        </p:txBody>
      </p:sp>
      <p:sp>
        <p:nvSpPr>
          <p:cNvPr id="5" name="Pladsholder til sidefod 4">
            <a:extLst>
              <a:ext uri="{FF2B5EF4-FFF2-40B4-BE49-F238E27FC236}">
                <a16:creationId xmlns:a16="http://schemas.microsoft.com/office/drawing/2014/main" id="{1BEA555E-E042-9D42-9087-F2BE8FE3147B}"/>
              </a:ext>
            </a:extLst>
          </p:cNvPr>
          <p:cNvSpPr>
            <a:spLocks noGrp="1"/>
          </p:cNvSpPr>
          <p:nvPr>
            <p:ph type="ftr" sz="quarter" idx="16"/>
          </p:nvPr>
        </p:nvSpPr>
        <p:spPr/>
        <p:txBody>
          <a:bodyPr/>
          <a:lstStyle/>
          <a:p>
            <a:endParaRPr lang="da-DK" dirty="0"/>
          </a:p>
        </p:txBody>
      </p:sp>
      <p:sp>
        <p:nvSpPr>
          <p:cNvPr id="12" name="Pladsholder til tekst 15">
            <a:extLst>
              <a:ext uri="{FF2B5EF4-FFF2-40B4-BE49-F238E27FC236}">
                <a16:creationId xmlns:a16="http://schemas.microsoft.com/office/drawing/2014/main" id="{546F2B31-84EA-CE43-ACB5-AC7C8D9C6A45}"/>
              </a:ext>
            </a:extLst>
          </p:cNvPr>
          <p:cNvSpPr>
            <a:spLocks noGrp="1"/>
          </p:cNvSpPr>
          <p:nvPr>
            <p:ph type="body" sz="quarter" idx="14" hasCustomPrompt="1"/>
          </p:nvPr>
        </p:nvSpPr>
        <p:spPr>
          <a:xfrm>
            <a:off x="1757548" y="1805049"/>
            <a:ext cx="5522026" cy="950026"/>
          </a:xfrm>
        </p:spPr>
        <p:txBody>
          <a:bodyPr anchor="b">
            <a:normAutofit/>
          </a:bodyPr>
          <a:lstStyle>
            <a:lvl1pPr marL="0" indent="0">
              <a:buNone/>
              <a:defRPr sz="1400">
                <a:solidFill>
                  <a:schemeClr val="tx1"/>
                </a:solidFill>
              </a:defRPr>
            </a:lvl1pPr>
          </a:lstStyle>
          <a:p>
            <a:pPr lvl="0"/>
            <a:r>
              <a:rPr lang="da-DK" dirty="0"/>
              <a:t>Klik for at skrive tekst </a:t>
            </a:r>
            <a:r>
              <a:rPr lang="da-DK" dirty="0" err="1"/>
              <a:t>lorem</a:t>
            </a:r>
            <a:r>
              <a:rPr lang="da-DK" dirty="0"/>
              <a:t> </a:t>
            </a:r>
            <a:r>
              <a:rPr lang="da-DK" dirty="0" err="1"/>
              <a:t>ipsum</a:t>
            </a:r>
            <a:r>
              <a:rPr lang="da-DK" dirty="0"/>
              <a:t> </a:t>
            </a:r>
            <a:r>
              <a:rPr lang="da-DK" dirty="0" err="1"/>
              <a:t>dolor</a:t>
            </a:r>
            <a:r>
              <a:rPr lang="da-DK" dirty="0"/>
              <a:t> sit </a:t>
            </a:r>
            <a:r>
              <a:rPr lang="da-DK" dirty="0" err="1"/>
              <a:t>amet</a:t>
            </a:r>
            <a:r>
              <a:rPr lang="da-DK" dirty="0"/>
              <a:t>, </a:t>
            </a:r>
            <a:r>
              <a:rPr lang="da-DK" dirty="0" err="1"/>
              <a:t>lacinia</a:t>
            </a:r>
            <a:r>
              <a:rPr lang="da-DK" dirty="0"/>
              <a:t> </a:t>
            </a:r>
            <a:r>
              <a:rPr lang="da-DK" dirty="0" err="1"/>
              <a:t>vehicula</a:t>
            </a:r>
            <a:r>
              <a:rPr lang="da-DK" dirty="0"/>
              <a:t> </a:t>
            </a:r>
            <a:r>
              <a:rPr lang="da-DK" dirty="0" err="1"/>
              <a:t>orci</a:t>
            </a:r>
            <a:r>
              <a:rPr lang="da-DK" dirty="0"/>
              <a:t> </a:t>
            </a:r>
            <a:r>
              <a:rPr lang="da-DK" dirty="0" err="1"/>
              <a:t>cras</a:t>
            </a:r>
            <a:r>
              <a:rPr lang="da-DK" dirty="0"/>
              <a:t> </a:t>
            </a:r>
            <a:r>
              <a:rPr lang="da-DK" dirty="0" err="1"/>
              <a:t>pretium</a:t>
            </a:r>
            <a:r>
              <a:rPr lang="da-DK" dirty="0"/>
              <a:t>, </a:t>
            </a:r>
            <a:r>
              <a:rPr lang="da-DK" dirty="0" err="1"/>
              <a:t>lobortis</a:t>
            </a:r>
            <a:r>
              <a:rPr lang="da-DK" dirty="0"/>
              <a:t> </a:t>
            </a:r>
            <a:r>
              <a:rPr lang="da-DK" dirty="0" err="1"/>
              <a:t>risus</a:t>
            </a:r>
            <a:r>
              <a:rPr lang="da-DK" dirty="0"/>
              <a:t> </a:t>
            </a:r>
            <a:r>
              <a:rPr lang="da-DK" dirty="0" err="1"/>
              <a:t>lacus</a:t>
            </a:r>
            <a:r>
              <a:rPr lang="da-DK" dirty="0"/>
              <a:t>, </a:t>
            </a:r>
            <a:r>
              <a:rPr lang="da-DK" dirty="0" err="1"/>
              <a:t>tellus</a:t>
            </a:r>
            <a:r>
              <a:rPr lang="da-DK" dirty="0"/>
              <a:t> </a:t>
            </a:r>
            <a:r>
              <a:rPr lang="da-DK" dirty="0" err="1"/>
              <a:t>aliquam</a:t>
            </a:r>
            <a:r>
              <a:rPr lang="da-DK" dirty="0"/>
              <a:t> </a:t>
            </a:r>
            <a:r>
              <a:rPr lang="da-DK" dirty="0" err="1"/>
              <a:t>blandit</a:t>
            </a:r>
            <a:r>
              <a:rPr lang="da-DK" dirty="0"/>
              <a:t> </a:t>
            </a:r>
            <a:r>
              <a:rPr lang="da-DK" dirty="0" err="1"/>
              <a:t>sapien</a:t>
            </a:r>
            <a:r>
              <a:rPr lang="da-DK" dirty="0"/>
              <a:t> nec </a:t>
            </a:r>
            <a:r>
              <a:rPr lang="da-DK" dirty="0" err="1"/>
              <a:t>aptent</a:t>
            </a:r>
            <a:r>
              <a:rPr lang="da-DK" dirty="0"/>
              <a:t> </a:t>
            </a:r>
            <a:r>
              <a:rPr lang="da-DK" dirty="0" err="1"/>
              <a:t>cras</a:t>
            </a:r>
            <a:r>
              <a:rPr lang="da-DK" dirty="0"/>
              <a:t>, </a:t>
            </a:r>
            <a:r>
              <a:rPr lang="da-DK" dirty="0" err="1"/>
              <a:t>egestas</a:t>
            </a:r>
            <a:r>
              <a:rPr lang="da-DK" dirty="0"/>
              <a:t> vivamus.</a:t>
            </a:r>
          </a:p>
        </p:txBody>
      </p:sp>
      <p:sp>
        <p:nvSpPr>
          <p:cNvPr id="13" name="Pladsholder til billede 12">
            <a:extLst>
              <a:ext uri="{FF2B5EF4-FFF2-40B4-BE49-F238E27FC236}">
                <a16:creationId xmlns:a16="http://schemas.microsoft.com/office/drawing/2014/main" id="{FEFB64EE-A3B5-474D-A259-135F3D860227}"/>
              </a:ext>
            </a:extLst>
          </p:cNvPr>
          <p:cNvSpPr>
            <a:spLocks noGrp="1"/>
          </p:cNvSpPr>
          <p:nvPr>
            <p:ph type="pic" sz="quarter" idx="17" hasCustomPrompt="1"/>
          </p:nvPr>
        </p:nvSpPr>
        <p:spPr>
          <a:xfrm>
            <a:off x="8844000" y="0"/>
            <a:ext cx="3348000" cy="6057900"/>
          </a:xfrm>
          <a:pattFill prst="pct5">
            <a:fgClr>
              <a:schemeClr val="accent2">
                <a:lumMod val="90000"/>
              </a:schemeClr>
            </a:fgClr>
            <a:bgClr>
              <a:schemeClr val="bg1"/>
            </a:bgClr>
          </a:pattFill>
        </p:spPr>
        <p:txBody>
          <a:bodyPr anchor="ctr">
            <a:normAutofit/>
          </a:bodyPr>
          <a:lstStyle>
            <a:lvl1pPr marL="0" marR="0" indent="0" algn="ctr" defTabSz="914400"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sz="1000"/>
            </a:lvl1pPr>
          </a:lstStyle>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r>
              <a:rPr lang="da-DK" dirty="0"/>
              <a:t>Klik på ikonet for at indsætte et billede</a:t>
            </a:r>
            <a:br>
              <a:rPr lang="da-DK" dirty="0"/>
            </a:br>
            <a:r>
              <a:rPr lang="da-DK" dirty="0"/>
              <a:t>eller ved at trække og slippe </a:t>
            </a:r>
            <a:br>
              <a:rPr lang="da-DK" dirty="0"/>
            </a:br>
            <a:r>
              <a:rPr lang="da-DK" dirty="0"/>
              <a:t>billedet ind på slidet</a:t>
            </a:r>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pPr marL="0" marR="0" lvl="0" indent="0" algn="ctr" defTabSz="914400" rtl="0" eaLnBrk="1" fontAlgn="auto" latinLnBrk="0" hangingPunct="1">
              <a:lnSpc>
                <a:spcPct val="100000"/>
              </a:lnSpc>
              <a:spcBef>
                <a:spcPts val="1000"/>
              </a:spcBef>
              <a:spcAft>
                <a:spcPts val="0"/>
              </a:spcAft>
              <a:buClr>
                <a:schemeClr val="tx1"/>
              </a:buClr>
              <a:buSzTx/>
              <a:buFont typeface="Arial" panose="020B0604020202020204" pitchFamily="34" charset="0"/>
              <a:buNone/>
              <a:tabLst/>
              <a:defRPr/>
            </a:pPr>
            <a:endParaRPr lang="da-DK" dirty="0"/>
          </a:p>
          <a:p>
            <a:endParaRPr lang="da-DK" dirty="0"/>
          </a:p>
          <a:p>
            <a:endParaRPr lang="da-DK" dirty="0"/>
          </a:p>
          <a:p>
            <a:endParaRPr lang="da-DK" dirty="0"/>
          </a:p>
          <a:p>
            <a:endParaRPr lang="da-DK" dirty="0"/>
          </a:p>
        </p:txBody>
      </p:sp>
      <p:sp>
        <p:nvSpPr>
          <p:cNvPr id="9" name="Pladsholder til indhold 2">
            <a:extLst>
              <a:ext uri="{FF2B5EF4-FFF2-40B4-BE49-F238E27FC236}">
                <a16:creationId xmlns:a16="http://schemas.microsoft.com/office/drawing/2014/main" id="{239499D4-4649-1F49-B43D-A643803D15A7}"/>
              </a:ext>
            </a:extLst>
          </p:cNvPr>
          <p:cNvSpPr>
            <a:spLocks noGrp="1"/>
          </p:cNvSpPr>
          <p:nvPr>
            <p:ph idx="1"/>
          </p:nvPr>
        </p:nvSpPr>
        <p:spPr>
          <a:xfrm>
            <a:off x="1770856" y="3072852"/>
            <a:ext cx="5472113" cy="2045413"/>
          </a:xfrm>
        </p:spPr>
        <p:txBody>
          <a:bodyPr>
            <a:normAutofit/>
          </a:bodyPr>
          <a:lstStyle>
            <a:lvl1pPr>
              <a:defRPr sz="1400"/>
            </a:lvl1pPr>
          </a:lstStyle>
          <a:p>
            <a:pPr lvl="0"/>
            <a:r>
              <a:rPr lang="da-DK" smtClean="0"/>
              <a:t>Rediger typografien i masterens</a:t>
            </a:r>
          </a:p>
        </p:txBody>
      </p:sp>
      <p:pic>
        <p:nvPicPr>
          <p:cNvPr id="11" name="Billede 10" descr="Et billede, der indeholder tegning&#10;&#10;Automatisk genereret beskrivelse">
            <a:extLst>
              <a:ext uri="{FF2B5EF4-FFF2-40B4-BE49-F238E27FC236}">
                <a16:creationId xmlns:a16="http://schemas.microsoft.com/office/drawing/2014/main" id="{D7DE551C-D17A-5544-AE43-C194E4EA7D3B}"/>
              </a:ext>
            </a:extLst>
          </p:cNvPr>
          <p:cNvPicPr>
            <a:picLocks noChangeAspect="1"/>
          </p:cNvPicPr>
          <p:nvPr userDrawn="1"/>
        </p:nvPicPr>
        <p:blipFill>
          <a:blip r:embed="rId2"/>
          <a:stretch>
            <a:fillRect/>
          </a:stretch>
        </p:blipFill>
        <p:spPr>
          <a:xfrm>
            <a:off x="11245850" y="6290176"/>
            <a:ext cx="495300" cy="281124"/>
          </a:xfrm>
          <a:prstGeom prst="rect">
            <a:avLst/>
          </a:prstGeom>
        </p:spPr>
      </p:pic>
      <p:pic>
        <p:nvPicPr>
          <p:cNvPr id="14" name="Billede 13" descr="Et billede, der indeholder tekst&#10;&#10;Automatisk genereret beskrivelse">
            <a:extLst>
              <a:ext uri="{FF2B5EF4-FFF2-40B4-BE49-F238E27FC236}">
                <a16:creationId xmlns:a16="http://schemas.microsoft.com/office/drawing/2014/main" id="{8DA6164D-3C06-B94C-B17D-42EC3154AD19}"/>
              </a:ext>
            </a:extLst>
          </p:cNvPr>
          <p:cNvPicPr>
            <a:picLocks noChangeAspect="1"/>
          </p:cNvPicPr>
          <p:nvPr userDrawn="1"/>
        </p:nvPicPr>
        <p:blipFill rotWithShape="1">
          <a:blip r:embed="rId3"/>
          <a:srcRect t="5810"/>
          <a:stretch/>
        </p:blipFill>
        <p:spPr>
          <a:xfrm>
            <a:off x="-2423886" y="4933353"/>
            <a:ext cx="2206173" cy="1968188"/>
          </a:xfrm>
          <a:prstGeom prst="rect">
            <a:avLst/>
          </a:prstGeom>
        </p:spPr>
      </p:pic>
      <p:sp>
        <p:nvSpPr>
          <p:cNvPr id="15" name="TextBox 17">
            <a:extLst>
              <a:ext uri="{FF2B5EF4-FFF2-40B4-BE49-F238E27FC236}">
                <a16:creationId xmlns:a16="http://schemas.microsoft.com/office/drawing/2014/main" id="{B733819D-8EB9-1546-8F02-0FC754385656}"/>
              </a:ext>
            </a:extLst>
          </p:cNvPr>
          <p:cNvSpPr txBox="1"/>
          <p:nvPr userDrawn="1"/>
        </p:nvSpPr>
        <p:spPr>
          <a:xfrm>
            <a:off x="-2607130" y="4139562"/>
            <a:ext cx="2332039" cy="630942"/>
          </a:xfrm>
          <a:prstGeom prst="rect">
            <a:avLst/>
          </a:prstGeom>
          <a:noFill/>
        </p:spPr>
        <p:txBody>
          <a:bodyPr wrap="square" lIns="0" tIns="0" rIns="0" bIns="0">
            <a:spAutoFit/>
          </a:bodyPr>
          <a:lstStyle/>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Vælg layout</a:t>
            </a:r>
            <a:br>
              <a:rPr lang="en-GB" sz="900" b="1" noProof="1">
                <a:solidFill>
                  <a:schemeClr val="tx2"/>
                </a:solidFill>
                <a:latin typeface="Arial" panose="020B0604020202020204" pitchFamily="34" charset="0"/>
                <a:cs typeface="Arial" panose="020B0604020202020204" pitchFamily="34" charset="0"/>
              </a:rPr>
            </a:br>
            <a:r>
              <a:rPr lang="en-GB" sz="900" b="1" noProof="1">
                <a:solidFill>
                  <a:schemeClr val="tx2"/>
                </a:solidFill>
                <a:latin typeface="Arial" panose="020B0604020202020204" pitchFamily="34" charset="0"/>
                <a:cs typeface="Arial" panose="020B0604020202020204" pitchFamily="34" charset="0"/>
              </a:rPr>
              <a:t>1. </a:t>
            </a:r>
            <a:r>
              <a:rPr lang="en-GB" sz="900" noProof="1">
                <a:solidFill>
                  <a:schemeClr val="tx2"/>
                </a:solidFill>
                <a:latin typeface="Arial" panose="020B0604020202020204" pitchFamily="34" charset="0"/>
                <a:cs typeface="Arial" panose="020B0604020202020204" pitchFamily="34" charset="0"/>
              </a:rPr>
              <a:t>Fra værktøjslinjen klik på “ny slide”</a:t>
            </a:r>
          </a:p>
          <a:p>
            <a:pPr algn="r">
              <a:spcBef>
                <a:spcPts val="600"/>
              </a:spcBef>
              <a:defRPr/>
            </a:pPr>
            <a:r>
              <a:rPr lang="en-GB" sz="900" b="1" noProof="1">
                <a:solidFill>
                  <a:schemeClr val="tx2"/>
                </a:solidFill>
                <a:latin typeface="Arial" panose="020B0604020202020204" pitchFamily="34" charset="0"/>
                <a:cs typeface="Arial" panose="020B0604020202020204" pitchFamily="34" charset="0"/>
              </a:rPr>
              <a:t>2. </a:t>
            </a:r>
            <a:r>
              <a:rPr lang="en-GB" sz="900" noProof="1">
                <a:solidFill>
                  <a:schemeClr val="tx2"/>
                </a:solidFill>
                <a:latin typeface="Arial" panose="020B0604020202020204" pitchFamily="34" charset="0"/>
                <a:cs typeface="Arial" panose="020B0604020202020204" pitchFamily="34" charset="0"/>
              </a:rPr>
              <a:t>Vælg et passende layout fra drop ned menuen</a:t>
            </a:r>
          </a:p>
        </p:txBody>
      </p:sp>
      <p:sp>
        <p:nvSpPr>
          <p:cNvPr id="17" name="AutoShape 4">
            <a:extLst>
              <a:ext uri="{FF2B5EF4-FFF2-40B4-BE49-F238E27FC236}">
                <a16:creationId xmlns:a16="http://schemas.microsoft.com/office/drawing/2014/main" id="{E4C2739A-3E94-8E44-A3CA-205880EDEA0E}"/>
              </a:ext>
            </a:extLst>
          </p:cNvPr>
          <p:cNvSpPr>
            <a:spLocks/>
          </p:cNvSpPr>
          <p:nvPr userDrawn="1"/>
        </p:nvSpPr>
        <p:spPr bwMode="gray">
          <a:xfrm>
            <a:off x="-3285811" y="3390464"/>
            <a:ext cx="3020768" cy="553998"/>
          </a:xfrm>
          <a:prstGeom prst="rect">
            <a:avLst/>
          </a:prstGeom>
          <a:noFill/>
          <a:ln w="12700" algn="ctr">
            <a:noFill/>
            <a:miter lim="800000"/>
            <a:headEnd/>
            <a:tailEnd/>
          </a:ln>
          <a:effectLst/>
        </p:spPr>
        <p:txBody>
          <a:bodyPr wrap="square" lIns="0" tIns="0" rIns="0" bIns="0">
            <a:spAutoFit/>
          </a:bodyPr>
          <a:lstStyle/>
          <a:p>
            <a:pPr algn="r" defTabSz="914491" fontAlgn="base">
              <a:spcAft>
                <a:spcPct val="0"/>
              </a:spcAft>
              <a:defRPr/>
            </a:pPr>
            <a:r>
              <a:rPr lang="da-DK" sz="900" b="1" noProof="0" dirty="0">
                <a:solidFill>
                  <a:schemeClr val="tx2"/>
                </a:solidFill>
                <a:latin typeface="Arial" panose="020B0604020202020204" pitchFamily="34" charset="0"/>
                <a:ea typeface="ＭＳ Ｐゴシック" charset="-128"/>
                <a:cs typeface="Arial" panose="020B0604020202020204" pitchFamily="34" charset="0"/>
              </a:rPr>
              <a:t>Indsæt dato/sidetal eller sidefod </a:t>
            </a:r>
          </a:p>
          <a:p>
            <a:pPr algn="r" defTabSz="457200">
              <a:tabLst>
                <a:tab pos="177800" algn="l"/>
              </a:tabLst>
              <a:defRPr/>
            </a:pPr>
            <a:r>
              <a:rPr lang="da-DK" sz="900" noProof="0" dirty="0">
                <a:solidFill>
                  <a:schemeClr val="tx2"/>
                </a:solidFill>
                <a:latin typeface="Arial" panose="020B0604020202020204" pitchFamily="34" charset="0"/>
                <a:cs typeface="Arial" panose="020B0604020202020204" pitchFamily="34" charset="0"/>
              </a:rPr>
              <a:t>1. Via ”indsæt” vælg ”Sidehoved og Sidefod…”</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2. Klik ved dato, slidenummer eller indsæt tekst i sidefoden</a:t>
            </a:r>
          </a:p>
          <a:p>
            <a:pPr marL="0" indent="0" algn="r" defTabSz="457200">
              <a:buFontTx/>
              <a:buNone/>
              <a:tabLst>
                <a:tab pos="177800" algn="l"/>
              </a:tabLst>
              <a:defRPr/>
            </a:pPr>
            <a:r>
              <a:rPr lang="da-DK" sz="900" noProof="0" dirty="0">
                <a:solidFill>
                  <a:schemeClr val="tx2"/>
                </a:solidFill>
                <a:latin typeface="Arial" panose="020B0604020202020204" pitchFamily="34" charset="0"/>
                <a:cs typeface="Arial" panose="020B0604020202020204" pitchFamily="34" charset="0"/>
              </a:rPr>
              <a:t>3. Klik på ”Anvend på alle”</a:t>
            </a:r>
          </a:p>
        </p:txBody>
      </p:sp>
      <p:sp>
        <p:nvSpPr>
          <p:cNvPr id="21" name="AutoShape 4">
            <a:extLst>
              <a:ext uri="{FF2B5EF4-FFF2-40B4-BE49-F238E27FC236}">
                <a16:creationId xmlns:a16="http://schemas.microsoft.com/office/drawing/2014/main" id="{32F7047F-2B1D-EE40-8E23-96BCBFC4D9A3}"/>
              </a:ext>
            </a:extLst>
          </p:cNvPr>
          <p:cNvSpPr>
            <a:spLocks/>
          </p:cNvSpPr>
          <p:nvPr userDrawn="1"/>
        </p:nvSpPr>
        <p:spPr bwMode="gray">
          <a:xfrm>
            <a:off x="-3498781" y="-1155700"/>
            <a:ext cx="3261799" cy="4154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lgn="ctr">
                <a:solidFill>
                  <a:srgbClr val="000000"/>
                </a:solidFill>
                <a:miter lim="800000"/>
                <a:headEnd/>
                <a:tailEnd/>
              </a14:hiddenLine>
            </a:ext>
          </a:extLst>
        </p:spPr>
        <p:txBody>
          <a:bodyPr wrap="square" lIns="0" tIns="0" rIns="0" bIns="0">
            <a:spAutoFit/>
          </a:bodyPr>
          <a:lstStyle/>
          <a:p>
            <a:pPr algn="r" defTabSz="457200">
              <a:tabLst>
                <a:tab pos="177800" algn="l"/>
              </a:tabLst>
              <a:defRPr/>
            </a:pPr>
            <a:r>
              <a:rPr lang="da-DK" sz="900" b="1" dirty="0">
                <a:solidFill>
                  <a:schemeClr val="tx2"/>
                </a:solidFill>
                <a:latin typeface="Arial" panose="020B0604020202020204" pitchFamily="34" charset="0"/>
                <a:cs typeface="Arial" panose="020B0604020202020204" pitchFamily="34" charset="0"/>
              </a:rPr>
              <a:t>Vis hjælpelinjer</a:t>
            </a:r>
          </a:p>
          <a:p>
            <a:pPr algn="r" defTabSz="457200">
              <a:tabLst>
                <a:tab pos="177800" algn="l"/>
              </a:tabLst>
              <a:defRPr/>
            </a:pPr>
            <a:r>
              <a:rPr lang="da-DK" sz="900" dirty="0">
                <a:solidFill>
                  <a:schemeClr val="tx2"/>
                </a:solidFill>
                <a:latin typeface="Arial" panose="020B0604020202020204" pitchFamily="34" charset="0"/>
                <a:cs typeface="Arial" panose="020B0604020202020204" pitchFamily="34" charset="0"/>
              </a:rPr>
              <a:t>1.	Højreklik udenfor slidet og vælg ”Gitter og hjælpelinjer”</a:t>
            </a:r>
          </a:p>
          <a:p>
            <a:pPr marL="228600" indent="-228600" algn="r" defTabSz="457200">
              <a:buFontTx/>
              <a:buAutoNum type="arabicPeriod" startAt="2"/>
              <a:tabLst>
                <a:tab pos="177800" algn="l"/>
              </a:tabLst>
              <a:defRPr/>
            </a:pPr>
            <a:r>
              <a:rPr lang="da-DK" sz="900" dirty="0">
                <a:solidFill>
                  <a:schemeClr val="tx2"/>
                </a:solidFill>
                <a:latin typeface="Arial" panose="020B0604020202020204" pitchFamily="34" charset="0"/>
                <a:cs typeface="Arial" panose="020B0604020202020204" pitchFamily="34" charset="0"/>
              </a:rPr>
              <a:t>Klik ved ”hjælpelinjer” fra drop ned menuen</a:t>
            </a:r>
          </a:p>
        </p:txBody>
      </p:sp>
      <p:sp>
        <p:nvSpPr>
          <p:cNvPr id="24" name="TextBox 20">
            <a:extLst>
              <a:ext uri="{FF2B5EF4-FFF2-40B4-BE49-F238E27FC236}">
                <a16:creationId xmlns:a16="http://schemas.microsoft.com/office/drawing/2014/main" id="{9F00A6CA-E167-F144-88BF-420965941D8D}"/>
              </a:ext>
            </a:extLst>
          </p:cNvPr>
          <p:cNvSpPr txBox="1">
            <a:spLocks noChangeArrowheads="1"/>
          </p:cNvSpPr>
          <p:nvPr userDrawn="1"/>
        </p:nvSpPr>
        <p:spPr bwMode="auto">
          <a:xfrm>
            <a:off x="-2649076" y="-553478"/>
            <a:ext cx="2412094" cy="15927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Tekstslide</a:t>
            </a:r>
            <a:b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Den primære skrifttype er ”Fighter”</a:t>
            </a:r>
          </a:p>
          <a:p>
            <a:pPr marL="0" marR="0" lvl="0" indent="0" algn="r" defTabSz="914400" eaLnBrk="1" fontAlgn="auto" latinLnBrk="0" hangingPunct="1">
              <a:lnSpc>
                <a:spcPct val="100000"/>
              </a:lnSpc>
              <a:spcBef>
                <a:spcPct val="50000"/>
              </a:spcBef>
              <a:spcAft>
                <a:spcPts val="0"/>
              </a:spcAft>
              <a:buClrTx/>
              <a:buSzTx/>
              <a:buFontTx/>
              <a:buNone/>
              <a:tabLst/>
              <a:defRPr/>
            </a:pP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Skriftstørrelserne i diverse tekstbokse er foruddefineret og kan med fordel bruges sådan. Det anbefales at skrive brødtekster i maksimum punkt 24 og minimum i punkt 10.- </a:t>
            </a:r>
          </a:p>
          <a:p>
            <a:pPr marL="0" marR="0" lvl="0" indent="0" algn="r" defTabSz="914400" eaLnBrk="1" fontAlgn="auto" latinLnBrk="0" hangingPunct="1">
              <a:lnSpc>
                <a:spcPct val="100000"/>
              </a:lnSpc>
              <a:spcBef>
                <a:spcPts val="0"/>
              </a:spcBef>
              <a:spcAft>
                <a:spcPts val="0"/>
              </a:spcAft>
              <a:buClrTx/>
              <a:buSzTx/>
              <a:buFontTx/>
              <a:buNone/>
              <a:tabLst/>
              <a:defRPr/>
            </a:pPr>
            <a:endPar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Punktopstiling</a:t>
            </a: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r>
            <a:b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da-DK" sz="9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Brug knapperne ‘Indryk / indryk mindre’ eller tabulator for at skifte mellem de forskellige tekst niveauer</a:t>
            </a:r>
          </a:p>
        </p:txBody>
      </p:sp>
      <p:pic>
        <p:nvPicPr>
          <p:cNvPr id="18" name="Picture 2">
            <a:extLst>
              <a:ext uri="{FF2B5EF4-FFF2-40B4-BE49-F238E27FC236}">
                <a16:creationId xmlns:a16="http://schemas.microsoft.com/office/drawing/2014/main" id="{C47EA183-BE0F-0349-9D42-AA0C28422BE8}"/>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83595" y="1854158"/>
            <a:ext cx="228600" cy="2365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TextBox 17">
            <a:extLst>
              <a:ext uri="{FF2B5EF4-FFF2-40B4-BE49-F238E27FC236}">
                <a16:creationId xmlns:a16="http://schemas.microsoft.com/office/drawing/2014/main" id="{CB0E0B69-8FAD-0A4F-8394-6D70341F52CE}"/>
              </a:ext>
            </a:extLst>
          </p:cNvPr>
          <p:cNvSpPr txBox="1">
            <a:spLocks noChangeArrowheads="1"/>
          </p:cNvSpPr>
          <p:nvPr userDrawn="1"/>
        </p:nvSpPr>
        <p:spPr bwMode="auto">
          <a:xfrm>
            <a:off x="-3295859" y="1231083"/>
            <a:ext cx="3040866"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Indsæt billede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1. Indsæt et billede ved at klikke på ikonet midt i pladsholderen</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2. Vælg et billedet, fra din PC, som skal indsættes</a:t>
            </a:r>
          </a:p>
        </p:txBody>
      </p:sp>
      <p:sp>
        <p:nvSpPr>
          <p:cNvPr id="20" name="TextBox 17">
            <a:extLst>
              <a:ext uri="{FF2B5EF4-FFF2-40B4-BE49-F238E27FC236}">
                <a16:creationId xmlns:a16="http://schemas.microsoft.com/office/drawing/2014/main" id="{600223FE-1767-344E-B4F5-BE81C604F284}"/>
              </a:ext>
            </a:extLst>
          </p:cNvPr>
          <p:cNvSpPr txBox="1">
            <a:spLocks noChangeArrowheads="1"/>
          </p:cNvSpPr>
          <p:nvPr userDrawn="1"/>
        </p:nvSpPr>
        <p:spPr bwMode="auto">
          <a:xfrm>
            <a:off x="-2879271" y="2145172"/>
            <a:ext cx="2642280"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1"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Beskær/flyt billede</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Tryk på “beskær” værktøjet i menulinjen</a:t>
            </a:r>
          </a:p>
          <a:p>
            <a:pPr marL="228600" marR="0" lvl="0" indent="-228600" algn="r" defTabSz="914400" eaLnBrk="1" fontAlgn="auto" latinLnBrk="0" hangingPunct="1">
              <a:lnSpc>
                <a:spcPct val="100000"/>
              </a:lnSpc>
              <a:spcBef>
                <a:spcPts val="0"/>
              </a:spcBef>
              <a:spcAft>
                <a:spcPts val="0"/>
              </a:spcAft>
              <a:buClrTx/>
              <a:buSzTx/>
              <a:buFontTx/>
              <a:buAutoNum type="arabicPeriod"/>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Herfra beskæres/flyttes billedet ved at trække i et af billedets hjørner og holde SHIFT nede, sådan proportionerne holdes.</a:t>
            </a:r>
          </a:p>
          <a:p>
            <a:pPr marL="0" marR="0" lvl="0" indent="0" algn="r" defTabSz="914400" eaLnBrk="1" fontAlgn="auto" latinLnBrk="0" hangingPunct="1">
              <a:lnSpc>
                <a:spcPct val="100000"/>
              </a:lnSpc>
              <a:spcBef>
                <a:spcPts val="0"/>
              </a:spcBef>
              <a:spcAft>
                <a:spcPts val="0"/>
              </a:spcAft>
              <a:buClrTx/>
              <a:buSzTx/>
              <a:buFontTx/>
              <a:buNone/>
              <a:tabLst/>
              <a:defRPr/>
            </a:pPr>
            <a:r>
              <a:rPr kumimoji="0" lang="da-DK" sz="9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NB. Du kan også flytte rundt på billedet i pladsholderen uden at skalere billedet </a:t>
            </a:r>
          </a:p>
        </p:txBody>
      </p:sp>
    </p:spTree>
    <p:extLst>
      <p:ext uri="{BB962C8B-B14F-4D97-AF65-F5344CB8AC3E}">
        <p14:creationId xmlns:p14="http://schemas.microsoft.com/office/powerpoint/2010/main" val="60992524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theme" Target="../theme/theme2.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slideLayout" Target="../slideLayouts/slideLayout71.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r>
              <a:rPr lang="da-DK" smtClean="0"/>
              <a:t>28.02.22</a:t>
            </a:r>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1787529460"/>
      </p:ext>
    </p:extLst>
  </p:cSld>
  <p:clrMap bg1="lt1" tx1="dk1" bg2="lt2" tx2="dk2" accent1="accent1" accent2="accent2" accent3="accent3" accent4="accent4" accent5="accent5" accent6="accent6" hlink="hlink" folHlink="folHlink"/>
  <p:sldLayoutIdLst>
    <p:sldLayoutId id="2147483687" r:id="rId1"/>
    <p:sldLayoutId id="2147483649" r:id="rId2"/>
    <p:sldLayoutId id="2147483677" r:id="rId3"/>
    <p:sldLayoutId id="2147483684" r:id="rId4"/>
    <p:sldLayoutId id="2147483686" r:id="rId5"/>
    <p:sldLayoutId id="2147483650" r:id="rId6"/>
    <p:sldLayoutId id="2147483653" r:id="rId7"/>
    <p:sldLayoutId id="2147483654" r:id="rId8"/>
    <p:sldLayoutId id="2147483655" r:id="rId9"/>
    <p:sldLayoutId id="2147483656" r:id="rId10"/>
    <p:sldLayoutId id="2147483657" r:id="rId11"/>
    <p:sldLayoutId id="2147483664" r:id="rId12"/>
    <p:sldLayoutId id="2147483665" r:id="rId13"/>
    <p:sldLayoutId id="2147483660" r:id="rId14"/>
    <p:sldLayoutId id="2147483658" r:id="rId15"/>
    <p:sldLayoutId id="2147483661" r:id="rId16"/>
    <p:sldLayoutId id="2147483659" r:id="rId17"/>
    <p:sldLayoutId id="2147483698" r:id="rId18"/>
    <p:sldLayoutId id="2147483666" r:id="rId19"/>
    <p:sldLayoutId id="2147483667" r:id="rId20"/>
    <p:sldLayoutId id="2147483663" r:id="rId21"/>
    <p:sldLayoutId id="2147483668" r:id="rId22"/>
    <p:sldLayoutId id="2147483675" r:id="rId23"/>
    <p:sldLayoutId id="2147483674" r:id="rId24"/>
    <p:sldLayoutId id="2147483673" r:id="rId25"/>
    <p:sldLayoutId id="2147483682" r:id="rId26"/>
    <p:sldLayoutId id="2147483683" r:id="rId27"/>
    <p:sldLayoutId id="2147483692" r:id="rId28"/>
    <p:sldLayoutId id="2147483693" r:id="rId29"/>
    <p:sldLayoutId id="2147483694" r:id="rId30"/>
    <p:sldLayoutId id="2147483695" r:id="rId31"/>
    <p:sldLayoutId id="2147483689" r:id="rId32"/>
    <p:sldLayoutId id="2147483696" r:id="rId33"/>
    <p:sldLayoutId id="2147483688" r:id="rId34"/>
    <p:sldLayoutId id="2147483697" r:id="rId35"/>
  </p:sldLayoutIdLst>
  <p:hf sldNum="0" hdr="0" dt="0"/>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8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16" userDrawn="1">
          <p15:clr>
            <a:srgbClr val="F26B43"/>
          </p15:clr>
        </p15:guide>
        <p15:guide id="2" pos="7378" userDrawn="1">
          <p15:clr>
            <a:srgbClr val="F26B43"/>
          </p15:clr>
        </p15:guide>
        <p15:guide id="3" pos="302" userDrawn="1">
          <p15:clr>
            <a:srgbClr val="F26B43"/>
          </p15:clr>
        </p15:guide>
        <p15:guide id="4" orient="horz" pos="4088" userDrawn="1">
          <p15:clr>
            <a:srgbClr val="F26B43"/>
          </p15:clr>
        </p15:guide>
        <p15:guide id="5" orient="horz" pos="278" userDrawn="1">
          <p15:clr>
            <a:srgbClr val="F26B43"/>
          </p15:clr>
        </p15:guide>
        <p15:guide id="6" pos="3749" userDrawn="1">
          <p15:clr>
            <a:srgbClr val="F26B43"/>
          </p15:clr>
        </p15:guide>
        <p15:guide id="7" pos="393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a:extLst>
              <a:ext uri="{FF2B5EF4-FFF2-40B4-BE49-F238E27FC236}">
                <a16:creationId xmlns:a16="http://schemas.microsoft.com/office/drawing/2014/main" id="{A4EBD1B5-49B2-C24A-A6F4-E70F77648BE4}"/>
              </a:ext>
            </a:extLst>
          </p:cNvPr>
          <p:cNvSpPr>
            <a:spLocks noGrp="1"/>
          </p:cNvSpPr>
          <p:nvPr>
            <p:ph type="title"/>
          </p:nvPr>
        </p:nvSpPr>
        <p:spPr>
          <a:xfrm>
            <a:off x="479425" y="441325"/>
            <a:ext cx="11233150" cy="511175"/>
          </a:xfrm>
          <a:prstGeom prst="rect">
            <a:avLst/>
          </a:prstGeom>
        </p:spPr>
        <p:txBody>
          <a:bodyPr vert="horz" lIns="0" tIns="0" rIns="0" bIns="0" rtlCol="0" anchor="t" anchorCtr="0">
            <a:noAutofit/>
          </a:bodyPr>
          <a:lstStyle/>
          <a:p>
            <a:r>
              <a:rPr lang="da-DK" dirty="0"/>
              <a:t>Klik for at redigere titeltypografien i masteren</a:t>
            </a:r>
          </a:p>
        </p:txBody>
      </p:sp>
      <p:sp>
        <p:nvSpPr>
          <p:cNvPr id="3" name="Pladsholder til tekst 2">
            <a:extLst>
              <a:ext uri="{FF2B5EF4-FFF2-40B4-BE49-F238E27FC236}">
                <a16:creationId xmlns:a16="http://schemas.microsoft.com/office/drawing/2014/main" id="{26D6016B-F0B4-994F-997B-1E0787162A42}"/>
              </a:ext>
            </a:extLst>
          </p:cNvPr>
          <p:cNvSpPr>
            <a:spLocks noGrp="1"/>
          </p:cNvSpPr>
          <p:nvPr>
            <p:ph type="body" idx="1"/>
          </p:nvPr>
        </p:nvSpPr>
        <p:spPr>
          <a:xfrm>
            <a:off x="479425" y="1608881"/>
            <a:ext cx="11233150" cy="4449020"/>
          </a:xfrm>
          <a:prstGeom prst="rect">
            <a:avLst/>
          </a:prstGeom>
        </p:spPr>
        <p:txBody>
          <a:bodyPr vert="horz" lIns="0" tIns="0" rIns="0" bIns="0" rtlCol="0">
            <a:normAutofit/>
          </a:bodyPr>
          <a:lstStyle/>
          <a:p>
            <a:pPr lvl="0"/>
            <a:r>
              <a:rPr lang="da-DK" dirty="0"/>
              <a:t>Klik for at redigere teksttypografierne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4" name="Pladsholder til dato 3">
            <a:extLst>
              <a:ext uri="{FF2B5EF4-FFF2-40B4-BE49-F238E27FC236}">
                <a16:creationId xmlns:a16="http://schemas.microsoft.com/office/drawing/2014/main" id="{84C14C6F-F359-924E-BF92-1FBAD3DB501E}"/>
              </a:ext>
            </a:extLst>
          </p:cNvPr>
          <p:cNvSpPr>
            <a:spLocks noGrp="1"/>
          </p:cNvSpPr>
          <p:nvPr>
            <p:ph type="dt" sz="half" idx="2"/>
          </p:nvPr>
        </p:nvSpPr>
        <p:spPr>
          <a:xfrm>
            <a:off x="1270000" y="6083301"/>
            <a:ext cx="1219200" cy="431800"/>
          </a:xfrm>
          <a:prstGeom prst="rect">
            <a:avLst/>
          </a:prstGeom>
        </p:spPr>
        <p:txBody>
          <a:bodyPr vert="horz" lIns="0" tIns="0" rIns="0" bIns="0" rtlCol="0" anchor="b" anchorCtr="0"/>
          <a:lstStyle>
            <a:lvl1pPr algn="l">
              <a:defRPr sz="1000">
                <a:solidFill>
                  <a:schemeClr val="tx2"/>
                </a:solidFill>
              </a:defRPr>
            </a:lvl1pPr>
          </a:lstStyle>
          <a:p>
            <a:fld id="{83BDE002-4D08-984E-9A17-29A299F2E8E5}" type="datetimeFigureOut">
              <a:rPr lang="da-DK" smtClean="0"/>
              <a:pPr/>
              <a:t>17-11-2022</a:t>
            </a:fld>
            <a:endParaRPr lang="da-DK" dirty="0"/>
          </a:p>
        </p:txBody>
      </p:sp>
      <p:sp>
        <p:nvSpPr>
          <p:cNvPr id="6" name="Pladsholder til slidenummer 5">
            <a:extLst>
              <a:ext uri="{FF2B5EF4-FFF2-40B4-BE49-F238E27FC236}">
                <a16:creationId xmlns:a16="http://schemas.microsoft.com/office/drawing/2014/main" id="{3F393347-490E-D94A-824A-DD27B4D0F5D4}"/>
              </a:ext>
            </a:extLst>
          </p:cNvPr>
          <p:cNvSpPr>
            <a:spLocks noGrp="1"/>
          </p:cNvSpPr>
          <p:nvPr>
            <p:ph type="sldNum" sz="quarter" idx="4"/>
          </p:nvPr>
        </p:nvSpPr>
        <p:spPr>
          <a:xfrm>
            <a:off x="479425" y="6083301"/>
            <a:ext cx="612775" cy="431800"/>
          </a:xfrm>
          <a:prstGeom prst="rect">
            <a:avLst/>
          </a:prstGeom>
        </p:spPr>
        <p:txBody>
          <a:bodyPr vert="horz" lIns="0" tIns="0" rIns="0" bIns="0" rtlCol="0" anchor="b" anchorCtr="0"/>
          <a:lstStyle>
            <a:lvl1pPr algn="l">
              <a:defRPr sz="1000">
                <a:solidFill>
                  <a:schemeClr val="tx2"/>
                </a:solidFill>
              </a:defRPr>
            </a:lvl1pPr>
          </a:lstStyle>
          <a:p>
            <a:fld id="{67E69006-4EAA-9F48-A2A8-3E5B4E2EFF89}" type="slidenum">
              <a:rPr lang="da-DK" smtClean="0"/>
              <a:pPr/>
              <a:t>‹nr.›</a:t>
            </a:fld>
            <a:endParaRPr lang="da-DK"/>
          </a:p>
        </p:txBody>
      </p:sp>
      <p:sp>
        <p:nvSpPr>
          <p:cNvPr id="22" name="Pladsholder til sidefod 21">
            <a:extLst>
              <a:ext uri="{FF2B5EF4-FFF2-40B4-BE49-F238E27FC236}">
                <a16:creationId xmlns:a16="http://schemas.microsoft.com/office/drawing/2014/main" id="{9FB02DAE-26EB-DB4D-99A2-0C5FFC57FAA2}"/>
              </a:ext>
            </a:extLst>
          </p:cNvPr>
          <p:cNvSpPr>
            <a:spLocks noGrp="1"/>
          </p:cNvSpPr>
          <p:nvPr>
            <p:ph type="ftr" sz="quarter" idx="3"/>
          </p:nvPr>
        </p:nvSpPr>
        <p:spPr>
          <a:xfrm>
            <a:off x="2730500" y="6057900"/>
            <a:ext cx="3221038" cy="457201"/>
          </a:xfrm>
          <a:prstGeom prst="rect">
            <a:avLst/>
          </a:prstGeom>
        </p:spPr>
        <p:txBody>
          <a:bodyPr vert="horz" lIns="0" tIns="0" rIns="0" bIns="0" rtlCol="0" anchor="b"/>
          <a:lstStyle>
            <a:lvl1pPr algn="l">
              <a:defRPr sz="1000">
                <a:solidFill>
                  <a:schemeClr val="tx2"/>
                </a:solidFill>
              </a:defRPr>
            </a:lvl1pPr>
          </a:lstStyle>
          <a:p>
            <a:endParaRPr lang="da-DK" dirty="0"/>
          </a:p>
        </p:txBody>
      </p:sp>
    </p:spTree>
    <p:extLst>
      <p:ext uri="{BB962C8B-B14F-4D97-AF65-F5344CB8AC3E}">
        <p14:creationId xmlns:p14="http://schemas.microsoft.com/office/powerpoint/2010/main" val="3119984108"/>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 id="2147483715" r:id="rId12"/>
    <p:sldLayoutId id="2147483716" r:id="rId13"/>
    <p:sldLayoutId id="2147483717" r:id="rId14"/>
    <p:sldLayoutId id="2147483718" r:id="rId15"/>
    <p:sldLayoutId id="2147483719" r:id="rId16"/>
    <p:sldLayoutId id="2147483720" r:id="rId17"/>
    <p:sldLayoutId id="2147483721" r:id="rId18"/>
    <p:sldLayoutId id="2147483722" r:id="rId19"/>
    <p:sldLayoutId id="2147483723" r:id="rId20"/>
    <p:sldLayoutId id="2147483724" r:id="rId21"/>
    <p:sldLayoutId id="2147483725" r:id="rId22"/>
    <p:sldLayoutId id="2147483726" r:id="rId23"/>
    <p:sldLayoutId id="2147483727" r:id="rId24"/>
    <p:sldLayoutId id="2147483728" r:id="rId25"/>
    <p:sldLayoutId id="2147483729" r:id="rId26"/>
    <p:sldLayoutId id="2147483730" r:id="rId27"/>
    <p:sldLayoutId id="2147483731" r:id="rId28"/>
    <p:sldLayoutId id="2147483732" r:id="rId29"/>
    <p:sldLayoutId id="2147483733" r:id="rId30"/>
    <p:sldLayoutId id="2147483734" r:id="rId31"/>
    <p:sldLayoutId id="2147483735" r:id="rId32"/>
    <p:sldLayoutId id="2147483736" r:id="rId33"/>
    <p:sldLayoutId id="2147483737" r:id="rId34"/>
    <p:sldLayoutId id="2147483738" r:id="rId35"/>
    <p:sldLayoutId id="2147483740" r:id="rId36"/>
  </p:sldLayoutIdLst>
  <p:txStyles>
    <p:titleStyle>
      <a:lvl1pPr algn="l" defTabSz="914400" rtl="0" eaLnBrk="1" latinLnBrk="0" hangingPunct="1">
        <a:lnSpc>
          <a:spcPct val="90000"/>
        </a:lnSpc>
        <a:spcBef>
          <a:spcPct val="0"/>
        </a:spcBef>
        <a:buNone/>
        <a:defRPr sz="3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tx1"/>
        </a:buClr>
        <a:buFont typeface="Arial" panose="020B0604020202020204" pitchFamily="34" charset="0"/>
        <a:buChar char="•"/>
        <a:defRPr sz="16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5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Clr>
          <a:schemeClr val="tx1"/>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16">
          <p15:clr>
            <a:srgbClr val="F26B43"/>
          </p15:clr>
        </p15:guide>
        <p15:guide id="2" pos="7378">
          <p15:clr>
            <a:srgbClr val="F26B43"/>
          </p15:clr>
        </p15:guide>
        <p15:guide id="3" pos="302">
          <p15:clr>
            <a:srgbClr val="F26B43"/>
          </p15:clr>
        </p15:guide>
        <p15:guide id="4" orient="horz" pos="4088">
          <p15:clr>
            <a:srgbClr val="F26B43"/>
          </p15:clr>
        </p15:guide>
        <p15:guide id="5" orient="horz" pos="278">
          <p15:clr>
            <a:srgbClr val="F26B43"/>
          </p15:clr>
        </p15:guide>
        <p15:guide id="6" pos="3749">
          <p15:clr>
            <a:srgbClr val="F26B43"/>
          </p15:clr>
        </p15:guide>
        <p15:guide id="7" pos="393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3.xml.rels><?xml version="1.0" encoding="UTF-8" standalone="yes"?>
<Relationships xmlns="http://schemas.openxmlformats.org/package/2006/relationships"><Relationship Id="rId3" Type="http://schemas.openxmlformats.org/officeDocument/2006/relationships/hyperlink" Target="https://www.sdu.dk/da/sif/ugens_tal/40_2022" TargetMode="External"/><Relationship Id="rId2" Type="http://schemas.openxmlformats.org/officeDocument/2006/relationships/notesSlide" Target="../notesSlides/notesSlide3.xml"/><Relationship Id="rId1" Type="http://schemas.openxmlformats.org/officeDocument/2006/relationships/slideLayout" Target="../slideLayouts/slideLayout44.xml"/></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pubmed.ncbi.nlm.nih.gov/30576685/"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s://www.sst.dk/-/media/Udgivelser/2019/E-cigaretter/E-cigaretter-og-helbred-notat-okt-2019.ash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ladsholder til tekst 8"/>
          <p:cNvSpPr>
            <a:spLocks noGrp="1"/>
          </p:cNvSpPr>
          <p:nvPr>
            <p:ph type="body" sz="quarter" idx="20"/>
          </p:nvPr>
        </p:nvSpPr>
        <p:spPr/>
        <p:txBody>
          <a:bodyPr/>
          <a:lstStyle/>
          <a:p>
            <a:endParaRPr lang="da-DK" dirty="0"/>
          </a:p>
        </p:txBody>
      </p:sp>
      <p:sp>
        <p:nvSpPr>
          <p:cNvPr id="8" name="Pladsholder til tekst 7"/>
          <p:cNvSpPr>
            <a:spLocks noGrp="1"/>
          </p:cNvSpPr>
          <p:nvPr>
            <p:ph type="body" sz="quarter" idx="19"/>
          </p:nvPr>
        </p:nvSpPr>
        <p:spPr/>
        <p:txBody>
          <a:bodyPr>
            <a:normAutofit fontScale="25000" lnSpcReduction="20000"/>
          </a:bodyPr>
          <a:lstStyle/>
          <a:p>
            <a:endParaRPr lang="da-DK"/>
          </a:p>
        </p:txBody>
      </p:sp>
      <p:sp>
        <p:nvSpPr>
          <p:cNvPr id="5" name="Titel 4"/>
          <p:cNvSpPr>
            <a:spLocks noGrp="1"/>
          </p:cNvSpPr>
          <p:nvPr>
            <p:ph type="title"/>
          </p:nvPr>
        </p:nvSpPr>
        <p:spPr/>
        <p:txBody>
          <a:bodyPr/>
          <a:lstStyle/>
          <a:p>
            <a:r>
              <a:rPr lang="da-DK" dirty="0" smtClean="0">
                <a:solidFill>
                  <a:schemeClr val="tx2"/>
                </a:solidFill>
              </a:rPr>
              <a:t>E-cigaretter</a:t>
            </a:r>
            <a:r>
              <a:rPr lang="da-DK" dirty="0" smtClean="0"/>
              <a:t> </a:t>
            </a:r>
            <a:endParaRPr lang="da-DK" dirty="0"/>
          </a:p>
        </p:txBody>
      </p:sp>
    </p:spTree>
    <p:extLst>
      <p:ext uri="{BB962C8B-B14F-4D97-AF65-F5344CB8AC3E}">
        <p14:creationId xmlns:p14="http://schemas.microsoft.com/office/powerpoint/2010/main" val="75884729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Blander selv eller ej </a:t>
            </a:r>
            <a:endParaRPr lang="da-DK" dirty="0"/>
          </a:p>
        </p:txBody>
      </p:sp>
      <p:pic>
        <p:nvPicPr>
          <p:cNvPr id="5" name="Pladsholder til indhold 4"/>
          <p:cNvPicPr>
            <a:picLocks noGrp="1" noChangeAspect="1"/>
          </p:cNvPicPr>
          <p:nvPr>
            <p:ph idx="1"/>
          </p:nvPr>
        </p:nvPicPr>
        <p:blipFill>
          <a:blip r:embed="rId3"/>
          <a:stretch>
            <a:fillRect/>
          </a:stretch>
        </p:blipFill>
        <p:spPr>
          <a:xfrm>
            <a:off x="1179443" y="1859930"/>
            <a:ext cx="9518931" cy="3775441"/>
          </a:xfrm>
          <a:prstGeom prst="rect">
            <a:avLst/>
          </a:prstGeom>
        </p:spPr>
      </p:pic>
      <p:sp>
        <p:nvSpPr>
          <p:cNvPr id="4" name="Pladsholder til tekst 3"/>
          <p:cNvSpPr>
            <a:spLocks noGrp="1"/>
          </p:cNvSpPr>
          <p:nvPr>
            <p:ph type="body" sz="quarter" idx="14"/>
          </p:nvPr>
        </p:nvSpPr>
        <p:spPr/>
        <p:txBody>
          <a:bodyPr/>
          <a:lstStyle/>
          <a:p>
            <a:endParaRPr lang="da-DK"/>
          </a:p>
        </p:txBody>
      </p:sp>
      <p:sp>
        <p:nvSpPr>
          <p:cNvPr id="6" name="Rektangel 5"/>
          <p:cNvSpPr/>
          <p:nvPr/>
        </p:nvSpPr>
        <p:spPr>
          <a:xfrm>
            <a:off x="482930" y="6181538"/>
            <a:ext cx="8079179" cy="369332"/>
          </a:xfrm>
          <a:prstGeom prst="rect">
            <a:avLst/>
          </a:prstGeom>
        </p:spPr>
        <p:txBody>
          <a:bodyPr wrap="square">
            <a:spAutoFit/>
          </a:bodyPr>
          <a:lstStyle/>
          <a:p>
            <a:r>
              <a:rPr lang="da-DK" dirty="0" smtClean="0">
                <a:solidFill>
                  <a:schemeClr val="tx2"/>
                </a:solidFill>
              </a:rPr>
              <a:t>Kilde: </a:t>
            </a:r>
            <a:r>
              <a:rPr lang="da-DK" dirty="0">
                <a:solidFill>
                  <a:schemeClr val="tx2"/>
                </a:solidFill>
              </a:rPr>
              <a:t>§RØG – En undersøgelse af tobak, adfærd og </a:t>
            </a:r>
            <a:r>
              <a:rPr lang="da-DK" dirty="0" smtClean="0">
                <a:solidFill>
                  <a:schemeClr val="tx2"/>
                </a:solidFill>
              </a:rPr>
              <a:t>regler, 2022 (SIF)</a:t>
            </a:r>
            <a:endParaRPr lang="da-DK" dirty="0">
              <a:solidFill>
                <a:schemeClr val="tx2"/>
              </a:solidFill>
            </a:endParaRPr>
          </a:p>
        </p:txBody>
      </p:sp>
    </p:spTree>
    <p:extLst>
      <p:ext uri="{BB962C8B-B14F-4D97-AF65-F5344CB8AC3E}">
        <p14:creationId xmlns:p14="http://schemas.microsoft.com/office/powerpoint/2010/main" val="2579826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Unges brug af </a:t>
            </a:r>
            <a:r>
              <a:rPr lang="da-DK" dirty="0"/>
              <a:t>e</a:t>
            </a:r>
            <a:r>
              <a:rPr lang="da-DK" dirty="0" smtClean="0"/>
              <a:t>-cigaretter</a:t>
            </a:r>
            <a:endParaRPr lang="da-DK" dirty="0"/>
          </a:p>
        </p:txBody>
      </p:sp>
      <p:sp>
        <p:nvSpPr>
          <p:cNvPr id="5" name="Rektangel 4"/>
          <p:cNvSpPr/>
          <p:nvPr/>
        </p:nvSpPr>
        <p:spPr>
          <a:xfrm>
            <a:off x="983432" y="1003301"/>
            <a:ext cx="4824536" cy="1261884"/>
          </a:xfrm>
          <a:prstGeom prst="rect">
            <a:avLst/>
          </a:prstGeom>
        </p:spPr>
        <p:txBody>
          <a:bodyPr wrap="square">
            <a:spAutoFit/>
          </a:bodyPr>
          <a:lstStyle/>
          <a:p>
            <a:r>
              <a:rPr lang="da-DK" sz="2000" i="1" dirty="0">
                <a:solidFill>
                  <a:schemeClr val="tx2"/>
                </a:solidFill>
              </a:rPr>
              <a:t>”Jeg bruger det mest af alt for at stoppe med at ryge, men det er gået hen og blevet en </a:t>
            </a:r>
            <a:r>
              <a:rPr lang="da-DK" sz="2000" i="1" dirty="0" err="1">
                <a:solidFill>
                  <a:schemeClr val="tx2"/>
                </a:solidFill>
              </a:rPr>
              <a:t>dimse</a:t>
            </a:r>
            <a:r>
              <a:rPr lang="da-DK" sz="2000" i="1" dirty="0">
                <a:solidFill>
                  <a:schemeClr val="tx2"/>
                </a:solidFill>
              </a:rPr>
              <a:t>-hobby.”</a:t>
            </a:r>
          </a:p>
          <a:p>
            <a:r>
              <a:rPr lang="da-DK" sz="1400" dirty="0">
                <a:solidFill>
                  <a:schemeClr val="tx2"/>
                </a:solidFill>
              </a:rPr>
              <a:t>(18-årig dreng, bruger e-cigaret hver dag)</a:t>
            </a:r>
          </a:p>
        </p:txBody>
      </p:sp>
      <p:sp>
        <p:nvSpPr>
          <p:cNvPr id="6" name="Rektangel 5"/>
          <p:cNvSpPr/>
          <p:nvPr/>
        </p:nvSpPr>
        <p:spPr>
          <a:xfrm>
            <a:off x="6960096" y="1491743"/>
            <a:ext cx="4248472" cy="954107"/>
          </a:xfrm>
          <a:prstGeom prst="rect">
            <a:avLst/>
          </a:prstGeom>
        </p:spPr>
        <p:txBody>
          <a:bodyPr wrap="square">
            <a:spAutoFit/>
          </a:bodyPr>
          <a:lstStyle/>
          <a:p>
            <a:r>
              <a:rPr lang="da-DK" sz="2000" i="1" dirty="0" smtClean="0">
                <a:solidFill>
                  <a:schemeClr val="tx2"/>
                </a:solidFill>
              </a:rPr>
              <a:t>”Jeg bruger e-cigaret</a:t>
            </a:r>
            <a:r>
              <a:rPr lang="da-DK" sz="2000" i="1" dirty="0">
                <a:solidFill>
                  <a:schemeClr val="tx2"/>
                </a:solidFill>
              </a:rPr>
              <a:t>, hvis </a:t>
            </a:r>
            <a:r>
              <a:rPr lang="da-DK" sz="2000" i="1" dirty="0" smtClean="0">
                <a:solidFill>
                  <a:schemeClr val="tx2"/>
                </a:solidFill>
              </a:rPr>
              <a:t>jeg ikke </a:t>
            </a:r>
            <a:r>
              <a:rPr lang="da-DK" sz="2000" i="1" dirty="0">
                <a:solidFill>
                  <a:schemeClr val="tx2"/>
                </a:solidFill>
              </a:rPr>
              <a:t>har </a:t>
            </a:r>
            <a:r>
              <a:rPr lang="da-DK" sz="2000" i="1" dirty="0" smtClean="0">
                <a:solidFill>
                  <a:schemeClr val="tx2"/>
                </a:solidFill>
              </a:rPr>
              <a:t>smøger.”</a:t>
            </a:r>
            <a:endParaRPr lang="da-DK" sz="2000" i="1" dirty="0">
              <a:solidFill>
                <a:schemeClr val="tx2"/>
              </a:solidFill>
            </a:endParaRPr>
          </a:p>
          <a:p>
            <a:r>
              <a:rPr lang="da-DK" sz="1400" dirty="0">
                <a:solidFill>
                  <a:schemeClr val="tx2"/>
                </a:solidFill>
              </a:rPr>
              <a:t>(18-årig dreng, </a:t>
            </a:r>
            <a:r>
              <a:rPr lang="da-DK" sz="1400" dirty="0" smtClean="0">
                <a:solidFill>
                  <a:schemeClr val="tx2"/>
                </a:solidFill>
              </a:rPr>
              <a:t>bruger e-cigaret </a:t>
            </a:r>
            <a:r>
              <a:rPr lang="da-DK" sz="1400" dirty="0">
                <a:solidFill>
                  <a:schemeClr val="tx2"/>
                </a:solidFill>
              </a:rPr>
              <a:t>hver dag)</a:t>
            </a:r>
          </a:p>
        </p:txBody>
      </p:sp>
      <p:sp>
        <p:nvSpPr>
          <p:cNvPr id="7" name="Rektangel 6"/>
          <p:cNvSpPr/>
          <p:nvPr/>
        </p:nvSpPr>
        <p:spPr>
          <a:xfrm>
            <a:off x="335360" y="2776848"/>
            <a:ext cx="6768752" cy="1538883"/>
          </a:xfrm>
          <a:prstGeom prst="rect">
            <a:avLst/>
          </a:prstGeom>
        </p:spPr>
        <p:txBody>
          <a:bodyPr wrap="square">
            <a:spAutoFit/>
          </a:bodyPr>
          <a:lstStyle/>
          <a:p>
            <a:r>
              <a:rPr lang="da-DK" sz="2000" i="1" dirty="0">
                <a:solidFill>
                  <a:schemeClr val="tx2"/>
                </a:solidFill>
              </a:rPr>
              <a:t>”Hvis jeg f.eks. står og venter et sted, står jeg altid og øver nogle tricks. Særligt i offentligheden, hvor jeg får vildt meget opmærksomhed på det, fordi jeg er så god til det.” </a:t>
            </a:r>
            <a:endParaRPr lang="da-DK" sz="2000" i="1" dirty="0" smtClean="0">
              <a:solidFill>
                <a:schemeClr val="tx2"/>
              </a:solidFill>
            </a:endParaRPr>
          </a:p>
          <a:p>
            <a:r>
              <a:rPr lang="da-DK" sz="1400" dirty="0" smtClean="0">
                <a:solidFill>
                  <a:schemeClr val="tx2"/>
                </a:solidFill>
              </a:rPr>
              <a:t>(17-årig </a:t>
            </a:r>
            <a:r>
              <a:rPr lang="da-DK" sz="1400" dirty="0">
                <a:solidFill>
                  <a:schemeClr val="tx2"/>
                </a:solidFill>
              </a:rPr>
              <a:t>dreng) </a:t>
            </a:r>
          </a:p>
        </p:txBody>
      </p:sp>
      <p:sp>
        <p:nvSpPr>
          <p:cNvPr id="8" name="Rektangel 7"/>
          <p:cNvSpPr/>
          <p:nvPr/>
        </p:nvSpPr>
        <p:spPr>
          <a:xfrm>
            <a:off x="4439816" y="4338953"/>
            <a:ext cx="7091124" cy="1538883"/>
          </a:xfrm>
          <a:prstGeom prst="rect">
            <a:avLst/>
          </a:prstGeom>
        </p:spPr>
        <p:txBody>
          <a:bodyPr wrap="square">
            <a:spAutoFit/>
          </a:bodyPr>
          <a:lstStyle/>
          <a:p>
            <a:r>
              <a:rPr lang="da-DK" sz="2000" i="1" dirty="0">
                <a:solidFill>
                  <a:schemeClr val="tx2"/>
                </a:solidFill>
              </a:rPr>
              <a:t>”Jeg har hele tiden haft det sådan, at jeg skulle skille mig af med den på et tidspunkt. Jeg har bare ikke været klar. Jeg ved faktisk ikke, hvornår jeg bliver klar – synes det er svært at se så langt ud i fremtiden.” </a:t>
            </a:r>
          </a:p>
          <a:p>
            <a:r>
              <a:rPr lang="da-DK" sz="1400" dirty="0">
                <a:solidFill>
                  <a:schemeClr val="tx2"/>
                </a:solidFill>
              </a:rPr>
              <a:t>(</a:t>
            </a:r>
            <a:r>
              <a:rPr lang="da-DK" sz="1400" dirty="0" smtClean="0">
                <a:solidFill>
                  <a:schemeClr val="tx2"/>
                </a:solidFill>
              </a:rPr>
              <a:t>22-årig </a:t>
            </a:r>
            <a:r>
              <a:rPr lang="da-DK" sz="1400" dirty="0">
                <a:solidFill>
                  <a:schemeClr val="tx2"/>
                </a:solidFill>
              </a:rPr>
              <a:t>kvinde)</a:t>
            </a:r>
          </a:p>
        </p:txBody>
      </p:sp>
      <p:sp>
        <p:nvSpPr>
          <p:cNvPr id="9" name="Tekstfelt 8"/>
          <p:cNvSpPr txBox="1"/>
          <p:nvPr/>
        </p:nvSpPr>
        <p:spPr>
          <a:xfrm>
            <a:off x="551384" y="6066708"/>
            <a:ext cx="9985043" cy="646331"/>
          </a:xfrm>
          <a:prstGeom prst="rect">
            <a:avLst/>
          </a:prstGeom>
          <a:noFill/>
        </p:spPr>
        <p:txBody>
          <a:bodyPr wrap="square" rtlCol="0">
            <a:spAutoFit/>
          </a:bodyPr>
          <a:lstStyle/>
          <a:p>
            <a:r>
              <a:rPr lang="da-DK" dirty="0" smtClean="0">
                <a:solidFill>
                  <a:schemeClr val="tx2"/>
                </a:solidFill>
              </a:rPr>
              <a:t>Kilder: Røgfri Fremtids </a:t>
            </a:r>
            <a:r>
              <a:rPr lang="da-DK" dirty="0">
                <a:solidFill>
                  <a:schemeClr val="tx2"/>
                </a:solidFill>
              </a:rPr>
              <a:t>ungeundersøgelse </a:t>
            </a:r>
            <a:r>
              <a:rPr lang="da-DK" dirty="0" smtClean="0">
                <a:solidFill>
                  <a:schemeClr val="tx2"/>
                </a:solidFill>
              </a:rPr>
              <a:t>2018 </a:t>
            </a:r>
          </a:p>
          <a:p>
            <a:r>
              <a:rPr lang="da-DK" dirty="0" smtClean="0">
                <a:solidFill>
                  <a:schemeClr val="tx2"/>
                </a:solidFill>
              </a:rPr>
              <a:t>og Kræftens Bekæmpelse 2016 Et indblik i brugen af e-cigaretter</a:t>
            </a:r>
            <a:endParaRPr lang="da-DK" dirty="0">
              <a:solidFill>
                <a:schemeClr val="tx2"/>
              </a:solidFill>
            </a:endParaRPr>
          </a:p>
        </p:txBody>
      </p:sp>
    </p:spTree>
    <p:extLst>
      <p:ext uri="{BB962C8B-B14F-4D97-AF65-F5344CB8AC3E}">
        <p14:creationId xmlns:p14="http://schemas.microsoft.com/office/powerpoint/2010/main" val="99731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a-DK" dirty="0" smtClean="0"/>
              <a:t>Hvad er e-cigaretter? </a:t>
            </a:r>
            <a:endParaRPr lang="da-DK" dirty="0"/>
          </a:p>
        </p:txBody>
      </p:sp>
      <p:sp>
        <p:nvSpPr>
          <p:cNvPr id="10" name="Rektangel 9"/>
          <p:cNvSpPr/>
          <p:nvPr/>
        </p:nvSpPr>
        <p:spPr>
          <a:xfrm>
            <a:off x="596230" y="6183600"/>
            <a:ext cx="1015393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3C3C3C"/>
                </a:solidFill>
                <a:effectLst/>
                <a:uLnTx/>
                <a:uFillTx/>
                <a:latin typeface="Fighter-Regular"/>
                <a:ea typeface="+mn-ea"/>
                <a:cs typeface="+mn-cs"/>
              </a:rPr>
              <a:t>Kilder</a:t>
            </a:r>
            <a:r>
              <a:rPr kumimoji="0" lang="en-US" sz="1600" b="0" i="0" u="none" strike="noStrike" kern="1200" cap="none" spc="0" normalizeH="0" baseline="0" noProof="0" dirty="0">
                <a:ln>
                  <a:noFill/>
                </a:ln>
                <a:solidFill>
                  <a:srgbClr val="3C3C3C"/>
                </a:solidFill>
                <a:effectLst/>
                <a:uLnTx/>
                <a:uFillTx/>
                <a:latin typeface="Fighter-Regular"/>
                <a:ea typeface="+mn-ea"/>
                <a:cs typeface="+mn-cs"/>
              </a:rPr>
              <a:t>: WHO report on the global tobacco epidemic 2019, </a:t>
            </a:r>
            <a:r>
              <a:rPr kumimoji="0" lang="en-US" sz="1600" b="0" i="0" u="none" strike="noStrike" kern="1200" cap="none" spc="0" normalizeH="0" baseline="0" noProof="0" dirty="0" err="1" smtClean="0">
                <a:ln>
                  <a:noFill/>
                </a:ln>
                <a:solidFill>
                  <a:srgbClr val="3C3C3C"/>
                </a:solidFill>
                <a:effectLst/>
                <a:uLnTx/>
                <a:uFillTx/>
                <a:latin typeface="Fighter-Regular"/>
                <a:ea typeface="+mn-ea"/>
                <a:cs typeface="+mn-cs"/>
              </a:rPr>
              <a:t>Sundhedsstyrelsen</a:t>
            </a:r>
            <a:r>
              <a:rPr kumimoji="0" lang="en-US" sz="1600" b="0" i="0" u="none" strike="noStrike" kern="1200" cap="none" spc="0" normalizeH="0" baseline="0" noProof="0" dirty="0" smtClean="0">
                <a:ln>
                  <a:noFill/>
                </a:ln>
                <a:solidFill>
                  <a:srgbClr val="3C3C3C"/>
                </a:solidFill>
                <a:effectLst/>
                <a:uLnTx/>
                <a:uFillTx/>
                <a:latin typeface="Fighter-Regular"/>
                <a:ea typeface="+mn-ea"/>
                <a:cs typeface="+mn-cs"/>
              </a:rPr>
              <a:t> e-</a:t>
            </a:r>
            <a:r>
              <a:rPr kumimoji="0" lang="en-US" sz="1600" b="0" i="0" u="none" strike="noStrike" kern="1200" cap="none" spc="0" normalizeH="0" baseline="0" noProof="0" dirty="0" err="1" smtClean="0">
                <a:ln>
                  <a:noFill/>
                </a:ln>
                <a:solidFill>
                  <a:srgbClr val="3C3C3C"/>
                </a:solidFill>
                <a:effectLst/>
                <a:uLnTx/>
                <a:uFillTx/>
                <a:latin typeface="Fighter-Regular"/>
                <a:ea typeface="+mn-ea"/>
                <a:cs typeface="+mn-cs"/>
              </a:rPr>
              <a:t>cigaretter</a:t>
            </a:r>
            <a:r>
              <a:rPr kumimoji="0" lang="en-US" sz="1600" b="0" i="0" u="none" strike="noStrike" kern="1200" cap="none" spc="0" normalizeH="0" baseline="0" noProof="0" dirty="0" smtClean="0">
                <a:ln>
                  <a:noFill/>
                </a:ln>
                <a:solidFill>
                  <a:srgbClr val="3C3C3C"/>
                </a:solidFill>
                <a:effectLst/>
                <a:uLnTx/>
                <a:uFillTx/>
                <a:latin typeface="Fighter-Regular"/>
                <a:ea typeface="+mn-ea"/>
                <a:cs typeface="+mn-cs"/>
              </a:rPr>
              <a:t> </a:t>
            </a:r>
            <a:r>
              <a:rPr kumimoji="0" lang="en-US" sz="1600" b="0" i="0" u="none" strike="noStrike" kern="1200" cap="none" spc="0" normalizeH="0" baseline="0" noProof="0" dirty="0" err="1" smtClean="0">
                <a:ln>
                  <a:noFill/>
                </a:ln>
                <a:solidFill>
                  <a:srgbClr val="3C3C3C"/>
                </a:solidFill>
                <a:effectLst/>
                <a:uLnTx/>
                <a:uFillTx/>
                <a:latin typeface="Fighter-Regular"/>
                <a:ea typeface="+mn-ea"/>
                <a:cs typeface="+mn-cs"/>
              </a:rPr>
              <a:t>og</a:t>
            </a:r>
            <a:r>
              <a:rPr kumimoji="0" lang="en-US" sz="1600" b="0" i="0" u="none" strike="noStrike" kern="1200" cap="none" spc="0" normalizeH="0" baseline="0" noProof="0" dirty="0" smtClean="0">
                <a:ln>
                  <a:noFill/>
                </a:ln>
                <a:solidFill>
                  <a:srgbClr val="3C3C3C"/>
                </a:solidFill>
                <a:effectLst/>
                <a:uLnTx/>
                <a:uFillTx/>
                <a:latin typeface="Fighter-Regular"/>
                <a:ea typeface="+mn-ea"/>
                <a:cs typeface="+mn-cs"/>
              </a:rPr>
              <a:t> </a:t>
            </a:r>
            <a:r>
              <a:rPr kumimoji="0" lang="en-US" sz="1600" b="0" i="0" u="none" strike="noStrike" kern="1200" cap="none" spc="0" normalizeH="0" baseline="0" noProof="0" dirty="0" err="1" smtClean="0">
                <a:ln>
                  <a:noFill/>
                </a:ln>
                <a:solidFill>
                  <a:srgbClr val="3C3C3C"/>
                </a:solidFill>
                <a:effectLst/>
                <a:uLnTx/>
                <a:uFillTx/>
                <a:latin typeface="Fighter-Regular"/>
                <a:ea typeface="+mn-ea"/>
                <a:cs typeface="+mn-cs"/>
              </a:rPr>
              <a:t>helbred</a:t>
            </a:r>
            <a:r>
              <a:rPr kumimoji="0" lang="en-US" sz="1600" b="0" i="0" u="none" strike="noStrike" kern="1200" cap="none" spc="0" normalizeH="0" baseline="0" noProof="0" dirty="0" smtClean="0">
                <a:ln>
                  <a:noFill/>
                </a:ln>
                <a:solidFill>
                  <a:srgbClr val="3C3C3C"/>
                </a:solidFill>
                <a:effectLst/>
                <a:uLnTx/>
                <a:uFillTx/>
                <a:latin typeface="Fighter-Regular"/>
                <a:ea typeface="+mn-ea"/>
                <a:cs typeface="+mn-cs"/>
              </a:rPr>
              <a:t> 2019 </a:t>
            </a:r>
            <a:r>
              <a:rPr kumimoji="0" lang="en-US" sz="1600" b="0" i="0" u="none" strike="noStrike" kern="1200" cap="none" spc="0" normalizeH="0" baseline="0" noProof="0" dirty="0">
                <a:ln>
                  <a:noFill/>
                </a:ln>
                <a:solidFill>
                  <a:srgbClr val="3C3C3C"/>
                </a:solidFill>
                <a:effectLst/>
                <a:uLnTx/>
                <a:uFillTx/>
                <a:latin typeface="Fighter-Regular"/>
                <a:ea typeface="+mn-ea"/>
                <a:cs typeface="+mn-cs"/>
              </a:rPr>
              <a:t>og </a:t>
            </a:r>
            <a:r>
              <a:rPr kumimoji="0" lang="en-US" sz="1600" b="0" i="0" u="none" strike="noStrike" kern="1200" cap="none" spc="0" normalizeH="0" baseline="0" noProof="0" dirty="0" err="1">
                <a:ln>
                  <a:noFill/>
                </a:ln>
                <a:solidFill>
                  <a:srgbClr val="3C3C3C"/>
                </a:solidFill>
                <a:effectLst/>
                <a:uLnTx/>
                <a:uFillTx/>
                <a:latin typeface="Fighter-Regular"/>
                <a:ea typeface="+mn-ea"/>
                <a:cs typeface="+mn-cs"/>
              </a:rPr>
              <a:t>Kræftens</a:t>
            </a:r>
            <a:r>
              <a:rPr kumimoji="0" lang="en-US" sz="1600" b="0" i="0" u="none" strike="noStrike" kern="1200" cap="none" spc="0" normalizeH="0" baseline="0" noProof="0" dirty="0">
                <a:ln>
                  <a:noFill/>
                </a:ln>
                <a:solidFill>
                  <a:srgbClr val="3C3C3C"/>
                </a:solidFill>
                <a:effectLst/>
                <a:uLnTx/>
                <a:uFillTx/>
                <a:latin typeface="Fighter-Regular"/>
                <a:ea typeface="+mn-ea"/>
                <a:cs typeface="+mn-cs"/>
              </a:rPr>
              <a:t> </a:t>
            </a:r>
            <a:r>
              <a:rPr kumimoji="0" lang="en-US" sz="1600" b="0" i="0" u="none" strike="noStrike" kern="1200" cap="none" spc="0" normalizeH="0" baseline="0" noProof="0" dirty="0" err="1" smtClean="0">
                <a:ln>
                  <a:noFill/>
                </a:ln>
                <a:solidFill>
                  <a:srgbClr val="3C3C3C"/>
                </a:solidFill>
                <a:effectLst/>
                <a:uLnTx/>
                <a:uFillTx/>
                <a:latin typeface="Fighter-Regular"/>
                <a:ea typeface="+mn-ea"/>
                <a:cs typeface="+mn-cs"/>
              </a:rPr>
              <a:t>Bekæmpelse</a:t>
            </a:r>
            <a:endParaRPr kumimoji="0" lang="en-US" sz="1600" b="0" i="0" u="none" strike="noStrike" kern="1200" cap="none" spc="0" normalizeH="0" baseline="0" noProof="0" dirty="0" smtClean="0">
              <a:ln>
                <a:noFill/>
              </a:ln>
              <a:solidFill>
                <a:srgbClr val="3C3C3C"/>
              </a:solidFill>
              <a:effectLst/>
              <a:uLnTx/>
              <a:uFillTx/>
              <a:latin typeface="Fighter-Regular"/>
              <a:ea typeface="+mn-ea"/>
              <a:cs typeface="+mn-cs"/>
            </a:endParaRPr>
          </a:p>
        </p:txBody>
      </p:sp>
      <p:sp>
        <p:nvSpPr>
          <p:cNvPr id="4" name="Rektangel 3"/>
          <p:cNvSpPr/>
          <p:nvPr/>
        </p:nvSpPr>
        <p:spPr>
          <a:xfrm>
            <a:off x="479425" y="1222238"/>
            <a:ext cx="11439580" cy="187743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smtClean="0">
                <a:ln>
                  <a:noFill/>
                </a:ln>
                <a:solidFill>
                  <a:srgbClr val="DEDAD6">
                    <a:lumMod val="10000"/>
                  </a:srgbClr>
                </a:solidFill>
                <a:effectLst/>
                <a:uLnTx/>
                <a:uFillTx/>
                <a:latin typeface="Fighter-Regular"/>
                <a:ea typeface="+mn-ea"/>
                <a:cs typeface="+mn-cs"/>
              </a:rPr>
              <a:t>E-cigaretter </a:t>
            </a:r>
            <a:r>
              <a:rPr kumimoji="0" lang="da-DK" sz="2000" b="0" i="0" u="none" strike="noStrike" kern="1200" cap="none" spc="0" normalizeH="0" baseline="0" noProof="0" dirty="0">
                <a:ln>
                  <a:noFill/>
                </a:ln>
                <a:solidFill>
                  <a:srgbClr val="DEDAD6">
                    <a:lumMod val="10000"/>
                  </a:srgbClr>
                </a:solidFill>
                <a:effectLst/>
                <a:uLnTx/>
                <a:uFillTx/>
                <a:latin typeface="Fighter-Regular"/>
                <a:ea typeface="+mn-ea"/>
                <a:cs typeface="+mn-cs"/>
              </a:rPr>
              <a:t>består af en beholder med e-væske, et batteri og en brænder, der opvarmer e-væsken og omdanner den til ”damp”. </a:t>
            </a:r>
            <a:endParaRPr kumimoji="0" lang="da-DK" sz="2000" b="0" i="0" u="none" strike="noStrike" kern="1200" cap="none" spc="0" normalizeH="0" baseline="0" noProof="0" dirty="0" smtClean="0">
              <a:ln>
                <a:noFill/>
              </a:ln>
              <a:solidFill>
                <a:srgbClr val="DEDAD6">
                  <a:lumMod val="10000"/>
                </a:srgbClr>
              </a:solidFill>
              <a:effectLst/>
              <a:uLnTx/>
              <a:uFillTx/>
              <a:latin typeface="Fighter-Regula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2000" b="0" i="0" u="none" strike="noStrike" kern="1200" cap="none" spc="0" normalizeH="0" baseline="0" noProof="0" dirty="0" smtClean="0">
                <a:ln>
                  <a:noFill/>
                </a:ln>
                <a:solidFill>
                  <a:srgbClr val="DEDAD6">
                    <a:lumMod val="10000"/>
                  </a:srgbClr>
                </a:solidFill>
                <a:effectLst/>
                <a:uLnTx/>
                <a:uFillTx/>
                <a:latin typeface="Fighter-Regular"/>
                <a:ea typeface="+mn-ea"/>
                <a:cs typeface="+mn-cs"/>
              </a:rPr>
              <a:t>Men </a:t>
            </a:r>
            <a:r>
              <a:rPr kumimoji="0" lang="da-DK" sz="2000" b="0" i="0" u="none" strike="noStrike" kern="1200" cap="none" spc="0" normalizeH="0" baseline="0" noProof="0" dirty="0">
                <a:ln>
                  <a:noFill/>
                </a:ln>
                <a:solidFill>
                  <a:srgbClr val="DEDAD6">
                    <a:lumMod val="10000"/>
                  </a:srgbClr>
                </a:solidFill>
                <a:effectLst/>
                <a:uLnTx/>
                <a:uFillTx/>
                <a:latin typeface="Fighter-Regular"/>
                <a:ea typeface="+mn-ea"/>
                <a:cs typeface="+mn-cs"/>
              </a:rPr>
              <a:t>det er ikke ren vanddamp, men derimod en aerosol, dvs. luftbårne partikler med </a:t>
            </a:r>
            <a:r>
              <a:rPr kumimoji="0" lang="da-DK" sz="2000" b="0" i="0" u="none" strike="noStrike" kern="1200" cap="none" spc="0" normalizeH="0" baseline="0" noProof="0" dirty="0" smtClean="0">
                <a:ln>
                  <a:noFill/>
                </a:ln>
                <a:solidFill>
                  <a:srgbClr val="DEDAD6">
                    <a:lumMod val="10000"/>
                  </a:srgbClr>
                </a:solidFill>
                <a:effectLst/>
                <a:uLnTx/>
                <a:uFillTx/>
                <a:latin typeface="Fighter-Regular"/>
                <a:ea typeface="+mn-ea"/>
                <a:cs typeface="+mn-cs"/>
              </a:rPr>
              <a:t>kemikalier.</a:t>
            </a:r>
            <a:r>
              <a:rPr kumimoji="0" lang="da-DK" sz="2000" b="0" i="0" u="none" strike="noStrike" kern="1200" cap="none" spc="0" normalizeH="0" baseline="0" noProof="0" dirty="0">
                <a:ln>
                  <a:noFill/>
                </a:ln>
                <a:solidFill>
                  <a:srgbClr val="DEDAD6">
                    <a:lumMod val="10000"/>
                  </a:srgbClr>
                </a:solidFill>
                <a:effectLst/>
                <a:uLnTx/>
                <a:uFillTx/>
                <a:latin typeface="Fighter-Regular"/>
                <a:ea typeface="+mn-ea"/>
                <a:cs typeface="+mn-cs"/>
              </a:rPr>
              <a:t> Aerosolen inhaleres ned i lungerne af </a:t>
            </a:r>
            <a:r>
              <a:rPr kumimoji="0" lang="da-DK" sz="2000" b="0" i="0" u="none" strike="noStrike" kern="1200" cap="none" spc="0" normalizeH="0" baseline="0" noProof="0" dirty="0" smtClean="0">
                <a:ln>
                  <a:noFill/>
                </a:ln>
                <a:solidFill>
                  <a:srgbClr val="DEDAD6">
                    <a:lumMod val="10000"/>
                  </a:srgbClr>
                </a:solidFill>
                <a:effectLst/>
                <a:uLnTx/>
                <a:uFillTx/>
                <a:latin typeface="Fighter-Regular"/>
                <a:ea typeface="+mn-ea"/>
                <a:cs typeface="+mn-cs"/>
              </a:rPr>
              <a:t>e-rygeren.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solidFill>
                <a:srgbClr val="DEDAD6">
                  <a:lumMod val="10000"/>
                </a:srgbClr>
              </a:solidFill>
              <a:latin typeface="Fighter-Regula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smtClean="0">
              <a:solidFill>
                <a:srgbClr val="DEDAD6">
                  <a:lumMod val="10000"/>
                </a:srgbClr>
              </a:solidFill>
              <a:latin typeface="Fighter-Regular"/>
            </a:endParaRPr>
          </a:p>
        </p:txBody>
      </p:sp>
      <p:sp>
        <p:nvSpPr>
          <p:cNvPr id="2" name="Tekstfelt 1"/>
          <p:cNvSpPr txBox="1"/>
          <p:nvPr/>
        </p:nvSpPr>
        <p:spPr>
          <a:xfrm>
            <a:off x="479423" y="2986019"/>
            <a:ext cx="11233151" cy="1200329"/>
          </a:xfrm>
          <a:prstGeom prst="rect">
            <a:avLst/>
          </a:prstGeom>
          <a:noFill/>
        </p:spPr>
        <p:txBody>
          <a:bodyPr wrap="square" rtlCol="0">
            <a:spAutoFit/>
          </a:bodyPr>
          <a:lstStyle/>
          <a:p>
            <a:endParaRPr lang="da-DK" sz="2400" dirty="0" smtClean="0">
              <a:solidFill>
                <a:srgbClr val="DEDAD6">
                  <a:lumMod val="10000"/>
                </a:srgbClr>
              </a:solidFill>
            </a:endParaRPr>
          </a:p>
          <a:p>
            <a:r>
              <a:rPr lang="da-DK" sz="2400" dirty="0" smtClean="0">
                <a:solidFill>
                  <a:srgbClr val="DEDAD6">
                    <a:lumMod val="10000"/>
                  </a:srgbClr>
                </a:solidFill>
              </a:rPr>
              <a:t>Lægemiddelstyrelsen </a:t>
            </a:r>
            <a:r>
              <a:rPr lang="da-DK" sz="2400" dirty="0">
                <a:solidFill>
                  <a:srgbClr val="DEDAD6">
                    <a:lumMod val="10000"/>
                  </a:srgbClr>
                </a:solidFill>
              </a:rPr>
              <a:t>godkender </a:t>
            </a:r>
            <a:r>
              <a:rPr lang="da-DK" sz="2400" b="1" u="sng" dirty="0">
                <a:solidFill>
                  <a:srgbClr val="DEDAD6">
                    <a:lumMod val="10000"/>
                  </a:srgbClr>
                </a:solidFill>
              </a:rPr>
              <a:t>IKKE</a:t>
            </a:r>
            <a:r>
              <a:rPr lang="da-DK" sz="2400" dirty="0">
                <a:solidFill>
                  <a:srgbClr val="DEDAD6">
                    <a:lumMod val="10000"/>
                  </a:srgbClr>
                </a:solidFill>
              </a:rPr>
              <a:t> </a:t>
            </a:r>
            <a:endParaRPr lang="da-DK" sz="2400" dirty="0" smtClean="0">
              <a:solidFill>
                <a:srgbClr val="DEDAD6">
                  <a:lumMod val="10000"/>
                </a:srgbClr>
              </a:solidFill>
            </a:endParaRPr>
          </a:p>
          <a:p>
            <a:r>
              <a:rPr lang="da-DK" sz="2400" dirty="0" smtClean="0">
                <a:solidFill>
                  <a:srgbClr val="DEDAD6">
                    <a:lumMod val="10000"/>
                  </a:srgbClr>
                </a:solidFill>
              </a:rPr>
              <a:t>e-cigaretter </a:t>
            </a:r>
            <a:r>
              <a:rPr lang="da-DK" sz="2400" dirty="0">
                <a:solidFill>
                  <a:srgbClr val="DEDAD6">
                    <a:lumMod val="10000"/>
                  </a:srgbClr>
                </a:solidFill>
              </a:rPr>
              <a:t>som rygestopmiddel.</a:t>
            </a:r>
            <a:endParaRPr lang="da-DK" sz="2400" dirty="0"/>
          </a:p>
        </p:txBody>
      </p:sp>
      <p:pic>
        <p:nvPicPr>
          <p:cNvPr id="9" name="Billed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36442" y="2616200"/>
            <a:ext cx="2913722" cy="2913722"/>
          </a:xfrm>
          <a:prstGeom prst="rect">
            <a:avLst/>
          </a:prstGeom>
        </p:spPr>
      </p:pic>
    </p:spTree>
    <p:extLst>
      <p:ext uri="{BB962C8B-B14F-4D97-AF65-F5344CB8AC3E}">
        <p14:creationId xmlns:p14="http://schemas.microsoft.com/office/powerpoint/2010/main" val="24917404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el 1"/>
          <p:cNvSpPr>
            <a:spLocks noGrp="1"/>
          </p:cNvSpPr>
          <p:nvPr>
            <p:ph type="title"/>
          </p:nvPr>
        </p:nvSpPr>
        <p:spPr>
          <a:xfrm>
            <a:off x="479425" y="441325"/>
            <a:ext cx="11233150" cy="511175"/>
          </a:xfrm>
        </p:spPr>
        <p:txBody>
          <a:bodyPr/>
          <a:lstStyle/>
          <a:p>
            <a:r>
              <a:rPr lang="da-DK" dirty="0" err="1" smtClean="0"/>
              <a:t>Puff</a:t>
            </a:r>
            <a:r>
              <a:rPr lang="da-DK" dirty="0" smtClean="0"/>
              <a:t> bars og </a:t>
            </a:r>
            <a:r>
              <a:rPr lang="da-DK" dirty="0" err="1" smtClean="0"/>
              <a:t>Elf</a:t>
            </a:r>
            <a:r>
              <a:rPr lang="da-DK" dirty="0" smtClean="0"/>
              <a:t> bars</a:t>
            </a:r>
            <a:endParaRPr lang="da-DK" dirty="0"/>
          </a:p>
        </p:txBody>
      </p:sp>
      <p:sp>
        <p:nvSpPr>
          <p:cNvPr id="15" name="Tekstfelt 14"/>
          <p:cNvSpPr txBox="1"/>
          <p:nvPr/>
        </p:nvSpPr>
        <p:spPr>
          <a:xfrm>
            <a:off x="479425" y="821565"/>
            <a:ext cx="11087735" cy="4801314"/>
          </a:xfrm>
          <a:prstGeom prst="rect">
            <a:avLst/>
          </a:prstGeom>
          <a:noFill/>
        </p:spPr>
        <p:txBody>
          <a:bodyPr wrap="square" rtlCol="0">
            <a:spAutoFit/>
          </a:bodyPr>
          <a:lstStyle/>
          <a:p>
            <a:endParaRPr lang="da-DK" sz="2400" dirty="0" smtClean="0">
              <a:solidFill>
                <a:srgbClr val="40203F"/>
              </a:solidFill>
            </a:endParaRPr>
          </a:p>
          <a:p>
            <a:pPr marL="285750" indent="-285750">
              <a:buFont typeface="Arial" panose="020B0604020202020204" pitchFamily="34" charset="0"/>
              <a:buChar char="•"/>
            </a:pPr>
            <a:r>
              <a:rPr lang="da-DK" sz="2400" dirty="0" err="1" smtClean="0">
                <a:solidFill>
                  <a:srgbClr val="40203F"/>
                </a:solidFill>
              </a:rPr>
              <a:t>Engangs</a:t>
            </a:r>
            <a:r>
              <a:rPr lang="da-DK" sz="2400" dirty="0">
                <a:solidFill>
                  <a:srgbClr val="40203F"/>
                </a:solidFill>
              </a:rPr>
              <a:t> </a:t>
            </a:r>
            <a:r>
              <a:rPr lang="da-DK" sz="2400" dirty="0" smtClean="0">
                <a:solidFill>
                  <a:srgbClr val="40203F"/>
                </a:solidFill>
              </a:rPr>
              <a:t>e-cigaretter</a:t>
            </a:r>
            <a:r>
              <a:rPr lang="da-DK" sz="2400" dirty="0" smtClean="0">
                <a:solidFill>
                  <a:srgbClr val="40203F"/>
                </a:solidFill>
              </a:rPr>
              <a:t>, købes påfyldt med e-væske</a:t>
            </a:r>
          </a:p>
          <a:p>
            <a:pPr marL="285750" indent="-285750">
              <a:buFont typeface="Arial" panose="020B0604020202020204" pitchFamily="34" charset="0"/>
              <a:buChar char="•"/>
            </a:pPr>
            <a:endParaRPr lang="da-DK" sz="2400" dirty="0">
              <a:solidFill>
                <a:srgbClr val="40203F"/>
              </a:solidFill>
            </a:endParaRPr>
          </a:p>
          <a:p>
            <a:pPr marL="285750" indent="-285750">
              <a:buFont typeface="Arial" panose="020B0604020202020204" pitchFamily="34" charset="0"/>
              <a:buChar char="•"/>
            </a:pPr>
            <a:r>
              <a:rPr lang="da-DK" sz="2400" dirty="0" smtClean="0">
                <a:solidFill>
                  <a:srgbClr val="40203F"/>
                </a:solidFill>
              </a:rPr>
              <a:t>Ulovlige at sælge i </a:t>
            </a:r>
            <a:r>
              <a:rPr lang="da-DK" sz="2400" dirty="0" smtClean="0">
                <a:solidFill>
                  <a:srgbClr val="40203F"/>
                </a:solidFill>
              </a:rPr>
              <a:t>Danmark</a:t>
            </a:r>
          </a:p>
          <a:p>
            <a:pPr marL="285750" indent="-285750">
              <a:buFont typeface="Arial" panose="020B0604020202020204" pitchFamily="34" charset="0"/>
              <a:buChar char="•"/>
            </a:pPr>
            <a:endParaRPr lang="da-DK" sz="2400" dirty="0" smtClean="0">
              <a:solidFill>
                <a:srgbClr val="40203F"/>
              </a:solidFill>
            </a:endParaRPr>
          </a:p>
          <a:p>
            <a:pPr marL="285750" indent="-285750">
              <a:buFont typeface="Arial" panose="020B0604020202020204" pitchFamily="34" charset="0"/>
              <a:buChar char="•"/>
            </a:pPr>
            <a:r>
              <a:rPr lang="da-DK" sz="2400" dirty="0" smtClean="0">
                <a:solidFill>
                  <a:srgbClr val="40203F"/>
                </a:solidFill>
              </a:rPr>
              <a:t>Fås </a:t>
            </a:r>
            <a:r>
              <a:rPr lang="da-DK" sz="2400" dirty="0" smtClean="0">
                <a:solidFill>
                  <a:srgbClr val="40203F"/>
                </a:solidFill>
              </a:rPr>
              <a:t>med en række forskellige smage</a:t>
            </a:r>
          </a:p>
          <a:p>
            <a:pPr marL="285750" indent="-285750">
              <a:buFont typeface="Arial" panose="020B0604020202020204" pitchFamily="34" charset="0"/>
              <a:buChar char="•"/>
            </a:pPr>
            <a:endParaRPr lang="da-DK" sz="2400" dirty="0" smtClean="0">
              <a:solidFill>
                <a:srgbClr val="40203F"/>
              </a:solidFill>
            </a:endParaRPr>
          </a:p>
          <a:p>
            <a:pPr marL="285750" indent="-285750">
              <a:buFont typeface="Arial" panose="020B0604020202020204" pitchFamily="34" charset="0"/>
              <a:buChar char="•"/>
            </a:pPr>
            <a:r>
              <a:rPr lang="da-DK" sz="2400" dirty="0" smtClean="0">
                <a:solidFill>
                  <a:srgbClr val="40203F"/>
                </a:solidFill>
              </a:rPr>
              <a:t>Vi kender ikke forbruget i Danmark, men det undersøges i næste §Røg undersøgelse</a:t>
            </a:r>
          </a:p>
          <a:p>
            <a:pPr marL="285750" indent="-285750">
              <a:buFont typeface="Arial" panose="020B0604020202020204" pitchFamily="34" charset="0"/>
              <a:buChar char="•"/>
            </a:pPr>
            <a:endParaRPr lang="da-DK" sz="2400" dirty="0" smtClean="0">
              <a:solidFill>
                <a:srgbClr val="40203F"/>
              </a:solidFill>
            </a:endParaRPr>
          </a:p>
          <a:p>
            <a:pPr marL="285750" indent="-285750">
              <a:buFont typeface="Arial" panose="020B0604020202020204" pitchFamily="34" charset="0"/>
              <a:buChar char="•"/>
            </a:pPr>
            <a:r>
              <a:rPr lang="da-DK" sz="2400" dirty="0" smtClean="0">
                <a:solidFill>
                  <a:srgbClr val="40203F"/>
                </a:solidFill>
              </a:rPr>
              <a:t>Sundhedsministeriet og Erhvervsministeriet har nedsat en Kontrol </a:t>
            </a:r>
            <a:r>
              <a:rPr lang="da-DK" sz="2400" dirty="0" err="1" smtClean="0">
                <a:solidFill>
                  <a:srgbClr val="40203F"/>
                </a:solidFill>
              </a:rPr>
              <a:t>task</a:t>
            </a:r>
            <a:r>
              <a:rPr lang="da-DK" sz="2400" dirty="0" smtClean="0">
                <a:solidFill>
                  <a:srgbClr val="40203F"/>
                </a:solidFill>
              </a:rPr>
              <a:t> force til at sikre bedre kontrol med ulovligt salg</a:t>
            </a:r>
          </a:p>
          <a:p>
            <a:endParaRPr lang="da-DK" dirty="0"/>
          </a:p>
        </p:txBody>
      </p:sp>
      <p:sp>
        <p:nvSpPr>
          <p:cNvPr id="3" name="Tekstfelt 2"/>
          <p:cNvSpPr txBox="1"/>
          <p:nvPr/>
        </p:nvSpPr>
        <p:spPr>
          <a:xfrm>
            <a:off x="479425" y="5892800"/>
            <a:ext cx="10607675" cy="646331"/>
          </a:xfrm>
          <a:prstGeom prst="rect">
            <a:avLst/>
          </a:prstGeom>
          <a:noFill/>
        </p:spPr>
        <p:txBody>
          <a:bodyPr wrap="square" rtlCol="0">
            <a:spAutoFit/>
          </a:bodyPr>
          <a:lstStyle/>
          <a:p>
            <a:r>
              <a:rPr lang="da-DK" dirty="0" smtClean="0">
                <a:solidFill>
                  <a:srgbClr val="000000"/>
                </a:solidFill>
              </a:rPr>
              <a:t>Kilde: Sundhedsministeriet, </a:t>
            </a:r>
            <a:r>
              <a:rPr lang="da-DK" dirty="0" smtClean="0">
                <a:solidFill>
                  <a:srgbClr val="000000"/>
                </a:solidFill>
              </a:rPr>
              <a:t>23-09-2022</a:t>
            </a:r>
          </a:p>
          <a:p>
            <a:r>
              <a:rPr lang="da-DK" dirty="0">
                <a:hlinkClick r:id="rId3"/>
              </a:rPr>
              <a:t>Ugens tal, uge 40 2022 (sdu.dk)</a:t>
            </a:r>
            <a:endParaRPr lang="da-DK" dirty="0" smtClean="0">
              <a:solidFill>
                <a:srgbClr val="000000"/>
              </a:solidFill>
            </a:endParaRPr>
          </a:p>
        </p:txBody>
      </p:sp>
    </p:spTree>
    <p:extLst>
      <p:ext uri="{BB962C8B-B14F-4D97-AF65-F5344CB8AC3E}">
        <p14:creationId xmlns:p14="http://schemas.microsoft.com/office/powerpoint/2010/main" val="27784581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smtClean="0"/>
              <a:t>E-cigaretter </a:t>
            </a:r>
            <a:r>
              <a:rPr lang="da-DK" dirty="0"/>
              <a:t>og helbred </a:t>
            </a:r>
            <a:endParaRPr lang="da-DK" altLang="da-DK" dirty="0"/>
          </a:p>
        </p:txBody>
      </p:sp>
      <p:sp>
        <p:nvSpPr>
          <p:cNvPr id="3" name="Pladsholder til indhold 2"/>
          <p:cNvSpPr>
            <a:spLocks noGrp="1"/>
          </p:cNvSpPr>
          <p:nvPr>
            <p:ph idx="1"/>
          </p:nvPr>
        </p:nvSpPr>
        <p:spPr/>
        <p:txBody>
          <a:bodyPr/>
          <a:lstStyle/>
          <a:p>
            <a:endParaRPr lang="da-DK" dirty="0"/>
          </a:p>
        </p:txBody>
      </p:sp>
      <p:pic>
        <p:nvPicPr>
          <p:cNvPr id="6" name="Pladsholder til indhold 1"/>
          <p:cNvPicPr>
            <a:picLocks noChangeAspect="1"/>
          </p:cNvPicPr>
          <p:nvPr/>
        </p:nvPicPr>
        <p:blipFill rotWithShape="1">
          <a:blip r:embed="rId3" cstate="print">
            <a:extLst>
              <a:ext uri="{28A0092B-C50C-407E-A947-70E740481C1C}">
                <a14:useLocalDpi xmlns:a14="http://schemas.microsoft.com/office/drawing/2010/main" val="0"/>
              </a:ext>
            </a:extLst>
          </a:blip>
          <a:srcRect t="61935" b="7639"/>
          <a:stretch/>
        </p:blipFill>
        <p:spPr>
          <a:xfrm>
            <a:off x="492693" y="1009194"/>
            <a:ext cx="11063315" cy="5048706"/>
          </a:xfrm>
          <a:prstGeom prst="rect">
            <a:avLst/>
          </a:prstGeom>
        </p:spPr>
      </p:pic>
    </p:spTree>
    <p:extLst>
      <p:ext uri="{BB962C8B-B14F-4D97-AF65-F5344CB8AC3E}">
        <p14:creationId xmlns:p14="http://schemas.microsoft.com/office/powerpoint/2010/main" val="402975047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indhold 2"/>
          <p:cNvSpPr>
            <a:spLocks noGrp="1"/>
          </p:cNvSpPr>
          <p:nvPr>
            <p:ph idx="1"/>
          </p:nvPr>
        </p:nvSpPr>
        <p:spPr>
          <a:xfrm>
            <a:off x="479425" y="952500"/>
            <a:ext cx="8776870" cy="5207668"/>
          </a:xfrm>
        </p:spPr>
        <p:txBody>
          <a:bodyPr>
            <a:normAutofit fontScale="92500" lnSpcReduction="20000"/>
          </a:bodyPr>
          <a:lstStyle/>
          <a:p>
            <a:pPr marL="0" indent="0">
              <a:spcBef>
                <a:spcPts val="0"/>
              </a:spcBef>
              <a:buNone/>
            </a:pPr>
            <a:endParaRPr lang="da-DK" dirty="0" smtClean="0">
              <a:solidFill>
                <a:srgbClr val="000000"/>
              </a:solidFill>
            </a:endParaRPr>
          </a:p>
          <a:p>
            <a:pPr marL="0" indent="0">
              <a:spcBef>
                <a:spcPts val="0"/>
              </a:spcBef>
              <a:buNone/>
            </a:pPr>
            <a:endParaRPr lang="da-DK" dirty="0">
              <a:solidFill>
                <a:srgbClr val="000000"/>
              </a:solidFill>
            </a:endParaRPr>
          </a:p>
          <a:p>
            <a:pPr marL="0" indent="0">
              <a:buNone/>
            </a:pPr>
            <a:r>
              <a:rPr lang="da-DK" sz="2400" b="1" dirty="0">
                <a:solidFill>
                  <a:srgbClr val="000000"/>
                </a:solidFill>
              </a:rPr>
              <a:t>Studier med </a:t>
            </a:r>
            <a:r>
              <a:rPr lang="da-DK" sz="2400" b="1" dirty="0" smtClean="0">
                <a:solidFill>
                  <a:srgbClr val="000000"/>
                </a:solidFill>
              </a:rPr>
              <a:t>interessekonflikt finder ingen/få skadelige stoffer i e-cigaretter</a:t>
            </a:r>
            <a:endParaRPr lang="da-DK" sz="2400" b="1" dirty="0">
              <a:solidFill>
                <a:srgbClr val="000000"/>
              </a:solidFill>
            </a:endParaRPr>
          </a:p>
          <a:p>
            <a:pPr marL="0" indent="0">
              <a:buNone/>
            </a:pPr>
            <a:endParaRPr lang="da-DK" sz="2400" dirty="0">
              <a:solidFill>
                <a:srgbClr val="000000"/>
              </a:solidFill>
            </a:endParaRPr>
          </a:p>
          <a:p>
            <a:pPr marL="0" lvl="0" indent="0">
              <a:buNone/>
            </a:pPr>
            <a:r>
              <a:rPr lang="da-DK" sz="2400" b="1" dirty="0" smtClean="0">
                <a:solidFill>
                  <a:srgbClr val="000000"/>
                </a:solidFill>
              </a:rPr>
              <a:t>Vi kender ikke langtidskonsekvenserne </a:t>
            </a:r>
          </a:p>
          <a:p>
            <a:pPr marL="285750" indent="-285750"/>
            <a:r>
              <a:rPr lang="da-DK" sz="2400" dirty="0">
                <a:solidFill>
                  <a:srgbClr val="000000"/>
                </a:solidFill>
              </a:rPr>
              <a:t>Undersøgelser tyder på, at e-cigaretter kan være skadelige for lungerne og hjerte-karsystemet</a:t>
            </a:r>
          </a:p>
          <a:p>
            <a:pPr marL="285750" indent="-285750"/>
            <a:r>
              <a:rPr lang="da-DK" sz="2400" dirty="0" smtClean="0">
                <a:solidFill>
                  <a:srgbClr val="000000"/>
                </a:solidFill>
              </a:rPr>
              <a:t>WHO: Der er ikke tvivl om, at e-cigaretter er skadelige</a:t>
            </a:r>
          </a:p>
          <a:p>
            <a:pPr marL="285750" indent="-285750"/>
            <a:r>
              <a:rPr lang="da-DK" sz="2400" dirty="0" smtClean="0">
                <a:solidFill>
                  <a:srgbClr val="000000"/>
                </a:solidFill>
              </a:rPr>
              <a:t>Sundhedsstyrelsen: Anbefaler ikke brug af e-cigaretter</a:t>
            </a:r>
          </a:p>
          <a:p>
            <a:pPr marL="285750" indent="-285750"/>
            <a:endParaRPr lang="da-DK" sz="2400" dirty="0" smtClean="0">
              <a:solidFill>
                <a:srgbClr val="000000"/>
              </a:solidFill>
            </a:endParaRPr>
          </a:p>
          <a:p>
            <a:pPr marL="0" indent="0">
              <a:buNone/>
            </a:pPr>
            <a:r>
              <a:rPr lang="da-DK" sz="2400" b="1" dirty="0" smtClean="0">
                <a:solidFill>
                  <a:srgbClr val="000000"/>
                </a:solidFill>
              </a:rPr>
              <a:t>Kort sigt: nikotinvæske er giftigt, og der er risiko for skader </a:t>
            </a:r>
            <a:br>
              <a:rPr lang="da-DK" sz="2400" b="1" dirty="0" smtClean="0">
                <a:solidFill>
                  <a:srgbClr val="000000"/>
                </a:solidFill>
              </a:rPr>
            </a:br>
            <a:r>
              <a:rPr lang="da-DK" sz="2400" b="1" dirty="0" smtClean="0">
                <a:solidFill>
                  <a:srgbClr val="000000"/>
                </a:solidFill>
              </a:rPr>
              <a:t>på huden eller i munden</a:t>
            </a:r>
          </a:p>
          <a:p>
            <a:pPr marL="0" indent="0">
              <a:buNone/>
            </a:pPr>
            <a:endParaRPr lang="da-DK" dirty="0" smtClean="0">
              <a:solidFill>
                <a:srgbClr val="000000"/>
              </a:solidFill>
            </a:endParaRPr>
          </a:p>
          <a:p>
            <a:pPr marL="0" indent="0">
              <a:buNone/>
            </a:pPr>
            <a:r>
              <a:rPr lang="da-DK" dirty="0" smtClean="0">
                <a:solidFill>
                  <a:srgbClr val="000000"/>
                </a:solidFill>
              </a:rPr>
              <a:t>Kilder: Kræftens Bekæmpelse, </a:t>
            </a:r>
            <a:r>
              <a:rPr lang="en-US" dirty="0" smtClean="0">
                <a:hlinkClick r:id="rId3"/>
              </a:rPr>
              <a:t>A </a:t>
            </a:r>
            <a:r>
              <a:rPr lang="en-US" dirty="0">
                <a:hlinkClick r:id="rId3"/>
              </a:rPr>
              <a:t>conflict of interest is strongly associated with tobacco industry-</a:t>
            </a:r>
            <a:r>
              <a:rPr lang="en-US" dirty="0" err="1">
                <a:hlinkClick r:id="rId3"/>
              </a:rPr>
              <a:t>favourable</a:t>
            </a:r>
            <a:r>
              <a:rPr lang="en-US" dirty="0">
                <a:hlinkClick r:id="rId3"/>
              </a:rPr>
              <a:t> results, indicating no harm of e-cigarettes - PubMed (nih.gov</a:t>
            </a:r>
            <a:r>
              <a:rPr lang="en-US" dirty="0" smtClean="0">
                <a:hlinkClick r:id="rId3"/>
              </a:rPr>
              <a:t>)</a:t>
            </a:r>
            <a:r>
              <a:rPr lang="en-US" dirty="0" smtClean="0"/>
              <a:t>, </a:t>
            </a:r>
            <a:r>
              <a:rPr lang="da-DK" dirty="0" smtClean="0">
                <a:hlinkClick r:id="rId4"/>
              </a:rPr>
              <a:t>E-cigaretter-og-helbred-notat-okt-2019.ashx </a:t>
            </a:r>
            <a:r>
              <a:rPr lang="da-DK" dirty="0">
                <a:hlinkClick r:id="rId4"/>
              </a:rPr>
              <a:t>(sst.dk)</a:t>
            </a:r>
            <a:endParaRPr lang="da-DK" dirty="0"/>
          </a:p>
        </p:txBody>
      </p:sp>
      <p:sp>
        <p:nvSpPr>
          <p:cNvPr id="8" name="Titel 1"/>
          <p:cNvSpPr>
            <a:spLocks noGrp="1"/>
          </p:cNvSpPr>
          <p:nvPr>
            <p:ph type="title"/>
          </p:nvPr>
        </p:nvSpPr>
        <p:spPr/>
        <p:txBody>
          <a:bodyPr/>
          <a:lstStyle/>
          <a:p>
            <a:r>
              <a:rPr lang="da-DK" dirty="0" smtClean="0"/>
              <a:t>E-cigaretter </a:t>
            </a:r>
            <a:r>
              <a:rPr lang="da-DK" dirty="0"/>
              <a:t>og helbred </a:t>
            </a:r>
            <a:endParaRPr lang="da-DK" altLang="da-DK" dirty="0"/>
          </a:p>
        </p:txBody>
      </p:sp>
    </p:spTree>
    <p:extLst>
      <p:ext uri="{BB962C8B-B14F-4D97-AF65-F5344CB8AC3E}">
        <p14:creationId xmlns:p14="http://schemas.microsoft.com/office/powerpoint/2010/main" val="15480725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dirty="0"/>
              <a:t>Er e-cigaretter en ‘gateway’ til cigaretter?</a:t>
            </a:r>
            <a:br>
              <a:rPr lang="da-DK" dirty="0"/>
            </a:br>
            <a:endParaRPr lang="da-DK" dirty="0"/>
          </a:p>
        </p:txBody>
      </p:sp>
      <p:sp>
        <p:nvSpPr>
          <p:cNvPr id="3" name="Pladsholder til indhold 2"/>
          <p:cNvSpPr>
            <a:spLocks noGrp="1"/>
          </p:cNvSpPr>
          <p:nvPr>
            <p:ph idx="1"/>
          </p:nvPr>
        </p:nvSpPr>
        <p:spPr>
          <a:xfrm>
            <a:off x="479425" y="1533341"/>
            <a:ext cx="11233150" cy="4449020"/>
          </a:xfrm>
        </p:spPr>
        <p:txBody>
          <a:bodyPr>
            <a:normAutofit/>
          </a:bodyPr>
          <a:lstStyle/>
          <a:p>
            <a:pPr marL="0" indent="0">
              <a:buNone/>
            </a:pPr>
            <a:r>
              <a:rPr lang="da-DK" sz="2400" b="1" dirty="0" smtClean="0">
                <a:solidFill>
                  <a:srgbClr val="000000"/>
                </a:solidFill>
              </a:rPr>
              <a:t>Et </a:t>
            </a:r>
            <a:r>
              <a:rPr lang="da-DK" sz="2400" b="1" dirty="0">
                <a:solidFill>
                  <a:srgbClr val="000000"/>
                </a:solidFill>
              </a:rPr>
              <a:t>systematisk </a:t>
            </a:r>
            <a:r>
              <a:rPr lang="da-DK" sz="2400" b="1" dirty="0" err="1">
                <a:solidFill>
                  <a:srgbClr val="000000"/>
                </a:solidFill>
              </a:rPr>
              <a:t>review</a:t>
            </a:r>
            <a:r>
              <a:rPr lang="da-DK" sz="2400" b="1" dirty="0">
                <a:solidFill>
                  <a:srgbClr val="000000"/>
                </a:solidFill>
              </a:rPr>
              <a:t> </a:t>
            </a:r>
            <a:r>
              <a:rPr lang="da-DK" sz="2400" dirty="0">
                <a:solidFill>
                  <a:srgbClr val="000000"/>
                </a:solidFill>
              </a:rPr>
              <a:t>med tal fra hele verden viser, at børn og unge, der ryger </a:t>
            </a:r>
            <a:r>
              <a:rPr lang="da-DK" sz="2400" dirty="0" smtClean="0">
                <a:solidFill>
                  <a:srgbClr val="000000"/>
                </a:solidFill>
              </a:rPr>
              <a:t>e-cigaretter, </a:t>
            </a:r>
            <a:r>
              <a:rPr lang="da-DK" sz="2400" dirty="0">
                <a:solidFill>
                  <a:srgbClr val="000000"/>
                </a:solidFill>
              </a:rPr>
              <a:t>har </a:t>
            </a:r>
            <a:r>
              <a:rPr lang="da-DK" sz="2400" dirty="0" smtClean="0">
                <a:solidFill>
                  <a:srgbClr val="000000"/>
                </a:solidFill>
              </a:rPr>
              <a:t>tre gange </a:t>
            </a:r>
            <a:r>
              <a:rPr lang="da-DK" sz="2400" dirty="0">
                <a:solidFill>
                  <a:srgbClr val="000000"/>
                </a:solidFill>
              </a:rPr>
              <a:t>så stor sandsynlighed for at begynde at ryge cigaretter senere i livet. </a:t>
            </a:r>
          </a:p>
          <a:p>
            <a:pPr marL="0" indent="0">
              <a:buNone/>
            </a:pPr>
            <a:endParaRPr lang="da-DK" dirty="0" smtClean="0">
              <a:solidFill>
                <a:srgbClr val="000000"/>
              </a:solidFill>
            </a:endParaRPr>
          </a:p>
          <a:p>
            <a:pPr marL="0" indent="0">
              <a:buNone/>
            </a:pPr>
            <a:endParaRPr lang="da-DK" dirty="0">
              <a:solidFill>
                <a:srgbClr val="000000"/>
              </a:solidFill>
            </a:endParaRPr>
          </a:p>
          <a:p>
            <a:pPr marL="0" indent="0">
              <a:buNone/>
            </a:pPr>
            <a:endParaRPr lang="da-DK" dirty="0" smtClean="0">
              <a:solidFill>
                <a:srgbClr val="000000"/>
              </a:solidFill>
            </a:endParaRPr>
          </a:p>
          <a:p>
            <a:pPr marL="0" indent="0">
              <a:buNone/>
            </a:pPr>
            <a:endParaRPr lang="da-DK" dirty="0">
              <a:solidFill>
                <a:srgbClr val="000000"/>
              </a:solidFill>
            </a:endParaRPr>
          </a:p>
          <a:p>
            <a:pPr marL="0" indent="0">
              <a:buNone/>
            </a:pPr>
            <a:endParaRPr lang="da-DK" dirty="0" smtClean="0">
              <a:solidFill>
                <a:srgbClr val="000000"/>
              </a:solidFill>
            </a:endParaRPr>
          </a:p>
          <a:p>
            <a:pPr marL="0" indent="0">
              <a:buNone/>
            </a:pPr>
            <a:endParaRPr lang="da-DK" dirty="0" smtClean="0">
              <a:solidFill>
                <a:srgbClr val="000000"/>
              </a:solidFill>
            </a:endParaRPr>
          </a:p>
          <a:p>
            <a:pPr marL="0" indent="0">
              <a:buNone/>
            </a:pPr>
            <a:r>
              <a:rPr lang="da-DK" sz="2400" dirty="0">
                <a:solidFill>
                  <a:srgbClr val="000000"/>
                </a:solidFill>
              </a:rPr>
              <a:t>E-cigaretter kan således gøre unge fortrolige med rygning</a:t>
            </a:r>
          </a:p>
          <a:p>
            <a:pPr marL="0" indent="0">
              <a:buNone/>
            </a:pPr>
            <a:endParaRPr lang="da-DK" dirty="0" smtClean="0">
              <a:solidFill>
                <a:srgbClr val="000000"/>
              </a:solidFill>
            </a:endParaRPr>
          </a:p>
          <a:p>
            <a:pPr marL="0" indent="0">
              <a:buNone/>
            </a:pPr>
            <a:endParaRPr lang="da-DK" dirty="0">
              <a:solidFill>
                <a:srgbClr val="000000"/>
              </a:solidFill>
            </a:endParaRPr>
          </a:p>
          <a:p>
            <a:pPr marL="0" indent="0">
              <a:buNone/>
            </a:pPr>
            <a:endParaRPr lang="da-DK" dirty="0">
              <a:solidFill>
                <a:srgbClr val="000000"/>
              </a:solidFill>
            </a:endParaRPr>
          </a:p>
        </p:txBody>
      </p:sp>
      <p:sp>
        <p:nvSpPr>
          <p:cNvPr id="4" name="Pladsholder til tekst 3"/>
          <p:cNvSpPr>
            <a:spLocks noGrp="1"/>
          </p:cNvSpPr>
          <p:nvPr>
            <p:ph type="body" sz="quarter" idx="14"/>
          </p:nvPr>
        </p:nvSpPr>
        <p:spPr/>
        <p:txBody>
          <a:bodyPr/>
          <a:lstStyle/>
          <a:p>
            <a:endParaRPr lang="da-DK"/>
          </a:p>
        </p:txBody>
      </p:sp>
      <p:sp>
        <p:nvSpPr>
          <p:cNvPr id="5" name="Ellipse 4"/>
          <p:cNvSpPr>
            <a:spLocks/>
          </p:cNvSpPr>
          <p:nvPr/>
        </p:nvSpPr>
        <p:spPr bwMode="auto">
          <a:xfrm>
            <a:off x="3433010" y="2863595"/>
            <a:ext cx="1764631" cy="1727321"/>
          </a:xfrm>
          <a:prstGeom prst="ellipse">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da-DK" sz="1600" b="1" dirty="0" smtClean="0">
                <a:solidFill>
                  <a:schemeClr val="tx2"/>
                </a:solidFill>
              </a:rPr>
              <a:t>Brug af e-cigaretter som unge</a:t>
            </a:r>
            <a:endParaRPr lang="da-DK" sz="1600" b="1" dirty="0">
              <a:solidFill>
                <a:schemeClr val="tx2"/>
              </a:solidFill>
            </a:endParaRPr>
          </a:p>
        </p:txBody>
      </p:sp>
      <p:sp>
        <p:nvSpPr>
          <p:cNvPr id="6" name="Ellipse 5"/>
          <p:cNvSpPr>
            <a:spLocks/>
          </p:cNvSpPr>
          <p:nvPr/>
        </p:nvSpPr>
        <p:spPr bwMode="auto">
          <a:xfrm>
            <a:off x="6730837" y="2863595"/>
            <a:ext cx="1787519" cy="1727322"/>
          </a:xfrm>
          <a:prstGeom prst="ellipse">
            <a:avLst/>
          </a:prstGeom>
          <a:solidFill>
            <a:schemeClr val="bg2"/>
          </a:solid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eaLnBrk="1" hangingPunct="1"/>
            <a:r>
              <a:rPr lang="da-DK" sz="1600" b="1" dirty="0" smtClean="0">
                <a:solidFill>
                  <a:schemeClr val="tx2"/>
                </a:solidFill>
              </a:rPr>
              <a:t>Rygning senere i livet</a:t>
            </a:r>
            <a:endParaRPr lang="da-DK" sz="1600" dirty="0">
              <a:solidFill>
                <a:schemeClr val="tx2"/>
              </a:solidFill>
            </a:endParaRPr>
          </a:p>
        </p:txBody>
      </p:sp>
      <p:sp>
        <p:nvSpPr>
          <p:cNvPr id="7" name="Højrepil 6"/>
          <p:cNvSpPr/>
          <p:nvPr/>
        </p:nvSpPr>
        <p:spPr>
          <a:xfrm>
            <a:off x="5438274" y="3502737"/>
            <a:ext cx="1090863" cy="65638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Rektangel 7"/>
          <p:cNvSpPr/>
          <p:nvPr/>
        </p:nvSpPr>
        <p:spPr>
          <a:xfrm rot="10800000" flipV="1">
            <a:off x="705769" y="6101168"/>
            <a:ext cx="10491538" cy="430887"/>
          </a:xfrm>
          <a:prstGeom prst="rect">
            <a:avLst/>
          </a:prstGeom>
        </p:spPr>
        <p:txBody>
          <a:bodyPr wrap="square">
            <a:spAutoFit/>
          </a:bodyPr>
          <a:lstStyle/>
          <a:p>
            <a:r>
              <a:rPr lang="da-DK" sz="1100" dirty="0" err="1" smtClean="0">
                <a:solidFill>
                  <a:srgbClr val="40203F"/>
                </a:solidFill>
              </a:rPr>
              <a:t>Yoong</a:t>
            </a:r>
            <a:r>
              <a:rPr lang="da-DK" sz="1100" dirty="0" smtClean="0">
                <a:solidFill>
                  <a:srgbClr val="40203F"/>
                </a:solidFill>
              </a:rPr>
              <a:t> </a:t>
            </a:r>
            <a:r>
              <a:rPr lang="da-DK" sz="1100" dirty="0">
                <a:solidFill>
                  <a:srgbClr val="40203F"/>
                </a:solidFill>
              </a:rPr>
              <a:t>SL, Hall A, Leonard A, </a:t>
            </a:r>
            <a:r>
              <a:rPr lang="da-DK" sz="1100" dirty="0" err="1">
                <a:solidFill>
                  <a:srgbClr val="40203F"/>
                </a:solidFill>
              </a:rPr>
              <a:t>McCrabb</a:t>
            </a:r>
            <a:r>
              <a:rPr lang="da-DK" sz="1100" dirty="0">
                <a:solidFill>
                  <a:srgbClr val="40203F"/>
                </a:solidFill>
              </a:rPr>
              <a:t> S, Wiggers J, </a:t>
            </a:r>
            <a:r>
              <a:rPr lang="da-DK" sz="1100" dirty="0" err="1">
                <a:solidFill>
                  <a:srgbClr val="40203F"/>
                </a:solidFill>
              </a:rPr>
              <a:t>Tursdan</a:t>
            </a:r>
            <a:r>
              <a:rPr lang="da-DK" sz="1100" dirty="0">
                <a:solidFill>
                  <a:srgbClr val="40203F"/>
                </a:solidFill>
              </a:rPr>
              <a:t> </a:t>
            </a:r>
            <a:r>
              <a:rPr lang="da-DK" sz="1100" dirty="0" err="1">
                <a:solidFill>
                  <a:srgbClr val="40203F"/>
                </a:solidFill>
              </a:rPr>
              <a:t>d’Espaignet</a:t>
            </a:r>
            <a:r>
              <a:rPr lang="da-DK" sz="1100" dirty="0">
                <a:solidFill>
                  <a:srgbClr val="40203F"/>
                </a:solidFill>
              </a:rPr>
              <a:t> E, et al. Association </a:t>
            </a:r>
            <a:r>
              <a:rPr lang="da-DK" sz="1100" dirty="0" err="1">
                <a:solidFill>
                  <a:srgbClr val="40203F"/>
                </a:solidFill>
              </a:rPr>
              <a:t>between</a:t>
            </a:r>
            <a:r>
              <a:rPr lang="da-DK" sz="1100" dirty="0">
                <a:solidFill>
                  <a:srgbClr val="40203F"/>
                </a:solidFill>
              </a:rPr>
              <a:t> </a:t>
            </a:r>
            <a:r>
              <a:rPr lang="da-DK" sz="1100" dirty="0" err="1">
                <a:solidFill>
                  <a:srgbClr val="40203F"/>
                </a:solidFill>
              </a:rPr>
              <a:t>electronic</a:t>
            </a:r>
            <a:r>
              <a:rPr lang="da-DK" sz="1100" dirty="0">
                <a:solidFill>
                  <a:srgbClr val="40203F"/>
                </a:solidFill>
              </a:rPr>
              <a:t> </a:t>
            </a:r>
            <a:r>
              <a:rPr lang="da-DK" sz="1100" dirty="0" err="1">
                <a:solidFill>
                  <a:srgbClr val="40203F"/>
                </a:solidFill>
              </a:rPr>
              <a:t>nicotine</a:t>
            </a:r>
            <a:r>
              <a:rPr lang="da-DK" sz="1100" dirty="0">
                <a:solidFill>
                  <a:srgbClr val="40203F"/>
                </a:solidFill>
              </a:rPr>
              <a:t> </a:t>
            </a:r>
            <a:r>
              <a:rPr lang="da-DK" sz="1100" dirty="0" err="1">
                <a:solidFill>
                  <a:srgbClr val="40203F"/>
                </a:solidFill>
              </a:rPr>
              <a:t>delivery</a:t>
            </a:r>
            <a:r>
              <a:rPr lang="da-DK" sz="1100" dirty="0">
                <a:solidFill>
                  <a:srgbClr val="40203F"/>
                </a:solidFill>
              </a:rPr>
              <a:t> systems and </a:t>
            </a:r>
            <a:r>
              <a:rPr lang="da-DK" sz="1100" dirty="0" err="1">
                <a:solidFill>
                  <a:srgbClr val="40203F"/>
                </a:solidFill>
              </a:rPr>
              <a:t>electronic</a:t>
            </a:r>
            <a:r>
              <a:rPr lang="da-DK" sz="1100" dirty="0">
                <a:solidFill>
                  <a:srgbClr val="40203F"/>
                </a:solidFill>
              </a:rPr>
              <a:t> non-</a:t>
            </a:r>
            <a:r>
              <a:rPr lang="da-DK" sz="1100" dirty="0" err="1">
                <a:solidFill>
                  <a:srgbClr val="40203F"/>
                </a:solidFill>
              </a:rPr>
              <a:t>nicotine</a:t>
            </a:r>
            <a:r>
              <a:rPr lang="da-DK" sz="1100" dirty="0">
                <a:solidFill>
                  <a:srgbClr val="40203F"/>
                </a:solidFill>
              </a:rPr>
              <a:t> </a:t>
            </a:r>
            <a:r>
              <a:rPr lang="da-DK" sz="1100" dirty="0" err="1">
                <a:solidFill>
                  <a:srgbClr val="40203F"/>
                </a:solidFill>
              </a:rPr>
              <a:t>delivery</a:t>
            </a:r>
            <a:r>
              <a:rPr lang="da-DK" sz="1100" dirty="0">
                <a:solidFill>
                  <a:srgbClr val="40203F"/>
                </a:solidFill>
              </a:rPr>
              <a:t> systems with initiation of </a:t>
            </a:r>
            <a:r>
              <a:rPr lang="da-DK" sz="1100" dirty="0" err="1">
                <a:solidFill>
                  <a:srgbClr val="40203F"/>
                </a:solidFill>
              </a:rPr>
              <a:t>tobacco</a:t>
            </a:r>
            <a:r>
              <a:rPr lang="da-DK" sz="1100" dirty="0">
                <a:solidFill>
                  <a:srgbClr val="40203F"/>
                </a:solidFill>
              </a:rPr>
              <a:t> </a:t>
            </a:r>
            <a:r>
              <a:rPr lang="da-DK" sz="1100" dirty="0" err="1">
                <a:solidFill>
                  <a:srgbClr val="40203F"/>
                </a:solidFill>
              </a:rPr>
              <a:t>use</a:t>
            </a:r>
            <a:r>
              <a:rPr lang="da-DK" sz="1100" dirty="0">
                <a:solidFill>
                  <a:srgbClr val="40203F"/>
                </a:solidFill>
              </a:rPr>
              <a:t> in </a:t>
            </a:r>
            <a:r>
              <a:rPr lang="da-DK" sz="1100" dirty="0" err="1">
                <a:solidFill>
                  <a:srgbClr val="40203F"/>
                </a:solidFill>
              </a:rPr>
              <a:t>individuals</a:t>
            </a:r>
            <a:r>
              <a:rPr lang="da-DK" sz="1100" dirty="0">
                <a:solidFill>
                  <a:srgbClr val="40203F"/>
                </a:solidFill>
              </a:rPr>
              <a:t> </a:t>
            </a:r>
            <a:r>
              <a:rPr lang="da-DK" sz="1100" dirty="0" err="1">
                <a:solidFill>
                  <a:srgbClr val="40203F"/>
                </a:solidFill>
              </a:rPr>
              <a:t>aged</a:t>
            </a:r>
            <a:r>
              <a:rPr lang="da-DK" sz="1100" dirty="0">
                <a:solidFill>
                  <a:srgbClr val="40203F"/>
                </a:solidFill>
              </a:rPr>
              <a:t> </a:t>
            </a:r>
            <a:r>
              <a:rPr lang="da-DK" sz="1100" dirty="0" smtClean="0">
                <a:solidFill>
                  <a:srgbClr val="40203F"/>
                </a:solidFill>
              </a:rPr>
              <a:t>&lt;20 </a:t>
            </a:r>
            <a:r>
              <a:rPr lang="da-DK" sz="1100" dirty="0" err="1" smtClean="0">
                <a:solidFill>
                  <a:srgbClr val="40203F"/>
                </a:solidFill>
              </a:rPr>
              <a:t>years</a:t>
            </a:r>
            <a:r>
              <a:rPr lang="da-DK" sz="1100" dirty="0" smtClean="0">
                <a:solidFill>
                  <a:srgbClr val="40203F"/>
                </a:solidFill>
              </a:rPr>
              <a:t> </a:t>
            </a:r>
            <a:r>
              <a:rPr lang="en-US" sz="1100" dirty="0">
                <a:solidFill>
                  <a:srgbClr val="40203F"/>
                </a:solidFill>
              </a:rPr>
              <a:t>- a systematic review and meta-analysis. PLOS One. [in press]</a:t>
            </a:r>
            <a:endParaRPr lang="da-DK" sz="1100" dirty="0">
              <a:solidFill>
                <a:srgbClr val="40203F"/>
              </a:solidFill>
            </a:endParaRPr>
          </a:p>
        </p:txBody>
      </p:sp>
    </p:spTree>
    <p:extLst>
      <p:ext uri="{BB962C8B-B14F-4D97-AF65-F5344CB8AC3E}">
        <p14:creationId xmlns:p14="http://schemas.microsoft.com/office/powerpoint/2010/main" val="187042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indhold 4">
            <a:extLst>
              <a:ext uri="{FF2B5EF4-FFF2-40B4-BE49-F238E27FC236}">
                <a16:creationId xmlns:a16="http://schemas.microsoft.com/office/drawing/2014/main" id="{8C7D88F8-FEA0-FF42-B11A-955BEF90E848}"/>
              </a:ext>
            </a:extLst>
          </p:cNvPr>
          <p:cNvSpPr>
            <a:spLocks noGrp="1"/>
          </p:cNvSpPr>
          <p:nvPr>
            <p:ph idx="1"/>
          </p:nvPr>
        </p:nvSpPr>
        <p:spPr>
          <a:xfrm>
            <a:off x="479425" y="2890998"/>
            <a:ext cx="8813165" cy="3142572"/>
          </a:xfrm>
        </p:spPr>
        <p:txBody>
          <a:bodyPr>
            <a:noAutofit/>
          </a:bodyPr>
          <a:lstStyle/>
          <a:p>
            <a:pPr marL="0" indent="0" defTabSz="914168">
              <a:buNone/>
              <a:defRPr/>
            </a:pPr>
            <a:r>
              <a:rPr lang="da-DK" sz="2400" dirty="0"/>
              <a:t>Der er fundet kræftfremkaldende og sundhedsskadelige stoffer, partikler og tungmetaller i </a:t>
            </a:r>
            <a:r>
              <a:rPr lang="da-DK" sz="2400" dirty="0" smtClean="0"/>
              <a:t>e-røg, f.eks.</a:t>
            </a:r>
            <a:endParaRPr lang="da-DK" sz="2400" dirty="0"/>
          </a:p>
          <a:p>
            <a:pPr>
              <a:spcBef>
                <a:spcPts val="0"/>
              </a:spcBef>
            </a:pPr>
            <a:r>
              <a:rPr lang="da-DK" sz="1600" dirty="0" smtClean="0"/>
              <a:t>Cadmium </a:t>
            </a:r>
            <a:r>
              <a:rPr lang="da-DK" sz="1600" dirty="0"/>
              <a:t>(kræftfremkaldende)</a:t>
            </a:r>
          </a:p>
          <a:p>
            <a:pPr>
              <a:spcBef>
                <a:spcPts val="0"/>
              </a:spcBef>
            </a:pPr>
            <a:r>
              <a:rPr lang="da-DK" sz="1600" dirty="0" smtClean="0"/>
              <a:t>Bly</a:t>
            </a:r>
            <a:endParaRPr lang="da-DK" sz="1600" dirty="0"/>
          </a:p>
          <a:p>
            <a:pPr>
              <a:spcBef>
                <a:spcPts val="0"/>
              </a:spcBef>
            </a:pPr>
            <a:r>
              <a:rPr lang="da-DK" sz="1600" dirty="0" smtClean="0"/>
              <a:t>Nikkel </a:t>
            </a:r>
            <a:r>
              <a:rPr lang="da-DK" sz="1600" dirty="0"/>
              <a:t>(kræftfremkaldende ved indånding)</a:t>
            </a:r>
          </a:p>
          <a:p>
            <a:pPr>
              <a:spcBef>
                <a:spcPts val="0"/>
              </a:spcBef>
            </a:pPr>
            <a:r>
              <a:rPr lang="da-DK" sz="1600" dirty="0" smtClean="0"/>
              <a:t>Krom</a:t>
            </a:r>
            <a:endParaRPr lang="da-DK" sz="1600" dirty="0"/>
          </a:p>
          <a:p>
            <a:pPr>
              <a:spcBef>
                <a:spcPts val="0"/>
              </a:spcBef>
            </a:pPr>
            <a:r>
              <a:rPr lang="da-DK" sz="1600" dirty="0" smtClean="0"/>
              <a:t>Tobaksspecifikke </a:t>
            </a:r>
            <a:r>
              <a:rPr lang="da-DK" sz="1600" dirty="0"/>
              <a:t>nitrosaminer (kræftfremkaldende)</a:t>
            </a:r>
          </a:p>
          <a:p>
            <a:pPr>
              <a:spcBef>
                <a:spcPts val="0"/>
              </a:spcBef>
            </a:pPr>
            <a:r>
              <a:rPr lang="da-DK" sz="1600" dirty="0" smtClean="0"/>
              <a:t>Formaldehyd </a:t>
            </a:r>
            <a:r>
              <a:rPr lang="da-DK" sz="1600" dirty="0"/>
              <a:t>(kræftfremkaldende</a:t>
            </a:r>
            <a:r>
              <a:rPr lang="da-DK" sz="1600" dirty="0" smtClean="0"/>
              <a:t>)</a:t>
            </a:r>
            <a:endParaRPr lang="da-DK" sz="1600" dirty="0"/>
          </a:p>
        </p:txBody>
      </p:sp>
      <p:sp>
        <p:nvSpPr>
          <p:cNvPr id="7" name="Rektangel 6"/>
          <p:cNvSpPr/>
          <p:nvPr/>
        </p:nvSpPr>
        <p:spPr>
          <a:xfrm>
            <a:off x="434202" y="6228090"/>
            <a:ext cx="5517336" cy="523220"/>
          </a:xfrm>
          <a:prstGeom prst="rect">
            <a:avLst/>
          </a:prstGeom>
        </p:spPr>
        <p:txBody>
          <a:bodyPr wrap="square">
            <a:spAutoFit/>
          </a:bodyPr>
          <a:lstStyle/>
          <a:p>
            <a:r>
              <a:rPr lang="en-US" sz="1400" dirty="0" err="1">
                <a:solidFill>
                  <a:schemeClr val="tx2"/>
                </a:solidFill>
              </a:rPr>
              <a:t>Kilder</a:t>
            </a:r>
            <a:r>
              <a:rPr lang="en-US" sz="1400" dirty="0">
                <a:solidFill>
                  <a:schemeClr val="tx2"/>
                </a:solidFill>
              </a:rPr>
              <a:t>: WHO report on the global tobacco epidemic 2019, </a:t>
            </a:r>
            <a:r>
              <a:rPr lang="en-US" sz="1400" dirty="0" err="1">
                <a:solidFill>
                  <a:schemeClr val="tx2"/>
                </a:solidFill>
              </a:rPr>
              <a:t>Sundhedsstyrelsen</a:t>
            </a:r>
            <a:r>
              <a:rPr lang="en-US" sz="1400" dirty="0">
                <a:solidFill>
                  <a:schemeClr val="tx2"/>
                </a:solidFill>
              </a:rPr>
              <a:t> og </a:t>
            </a:r>
            <a:r>
              <a:rPr lang="en-US" sz="1400" dirty="0" err="1">
                <a:solidFill>
                  <a:schemeClr val="tx2"/>
                </a:solidFill>
              </a:rPr>
              <a:t>Kræftens</a:t>
            </a:r>
            <a:r>
              <a:rPr lang="en-US" sz="1400" dirty="0">
                <a:solidFill>
                  <a:schemeClr val="tx2"/>
                </a:solidFill>
              </a:rPr>
              <a:t> </a:t>
            </a:r>
            <a:r>
              <a:rPr lang="en-US" sz="1400" dirty="0" err="1">
                <a:solidFill>
                  <a:schemeClr val="tx2"/>
                </a:solidFill>
              </a:rPr>
              <a:t>Bekæmpelse</a:t>
            </a:r>
            <a:endParaRPr lang="da-DK" sz="1400" dirty="0">
              <a:solidFill>
                <a:schemeClr val="tx2"/>
              </a:solidFill>
            </a:endParaRPr>
          </a:p>
        </p:txBody>
      </p:sp>
      <p:sp>
        <p:nvSpPr>
          <p:cNvPr id="14" name="Titel 1"/>
          <p:cNvSpPr>
            <a:spLocks noGrp="1"/>
          </p:cNvSpPr>
          <p:nvPr>
            <p:ph type="title"/>
          </p:nvPr>
        </p:nvSpPr>
        <p:spPr>
          <a:xfrm>
            <a:off x="479425" y="441325"/>
            <a:ext cx="11233150" cy="511175"/>
          </a:xfrm>
        </p:spPr>
        <p:txBody>
          <a:bodyPr/>
          <a:lstStyle/>
          <a:p>
            <a:r>
              <a:rPr lang="da-DK" dirty="0" smtClean="0"/>
              <a:t>E-juice – hvad er der i?</a:t>
            </a:r>
            <a:endParaRPr lang="da-DK" dirty="0"/>
          </a:p>
        </p:txBody>
      </p:sp>
      <p:sp>
        <p:nvSpPr>
          <p:cNvPr id="15" name="Tekstfelt 14"/>
          <p:cNvSpPr txBox="1"/>
          <p:nvPr/>
        </p:nvSpPr>
        <p:spPr>
          <a:xfrm>
            <a:off x="479425" y="821565"/>
            <a:ext cx="4365291" cy="2215991"/>
          </a:xfrm>
          <a:prstGeom prst="rect">
            <a:avLst/>
          </a:prstGeom>
          <a:noFill/>
        </p:spPr>
        <p:txBody>
          <a:bodyPr wrap="square" rtlCol="0">
            <a:spAutoFit/>
          </a:bodyPr>
          <a:lstStyle/>
          <a:p>
            <a:endParaRPr lang="da-DK" sz="2400" dirty="0" smtClean="0">
              <a:solidFill>
                <a:srgbClr val="40203F"/>
              </a:solidFill>
            </a:endParaRPr>
          </a:p>
          <a:p>
            <a:pPr marL="285750" indent="-285750">
              <a:buFont typeface="Arial" panose="020B0604020202020204" pitchFamily="34" charset="0"/>
              <a:buChar char="•"/>
            </a:pPr>
            <a:r>
              <a:rPr lang="da-DK" sz="2400" dirty="0" err="1" smtClean="0">
                <a:solidFill>
                  <a:srgbClr val="40203F"/>
                </a:solidFill>
              </a:rPr>
              <a:t>Propylenglycol</a:t>
            </a:r>
            <a:r>
              <a:rPr lang="da-DK" sz="2400" dirty="0" smtClean="0">
                <a:solidFill>
                  <a:srgbClr val="40203F"/>
                </a:solidFill>
              </a:rPr>
              <a:t>/glycerol (giver dampen fylde)</a:t>
            </a:r>
          </a:p>
          <a:p>
            <a:pPr marL="285750" indent="-285750">
              <a:buFont typeface="Arial" panose="020B0604020202020204" pitchFamily="34" charset="0"/>
              <a:buChar char="•"/>
            </a:pPr>
            <a:r>
              <a:rPr lang="da-DK" sz="2400" dirty="0" smtClean="0">
                <a:solidFill>
                  <a:srgbClr val="40203F"/>
                </a:solidFill>
              </a:rPr>
              <a:t>Smagsstoffer</a:t>
            </a:r>
          </a:p>
          <a:p>
            <a:pPr marL="285750" indent="-285750">
              <a:buFont typeface="Arial" panose="020B0604020202020204" pitchFamily="34" charset="0"/>
              <a:buChar char="•"/>
            </a:pPr>
            <a:r>
              <a:rPr lang="da-DK" sz="2400" dirty="0" smtClean="0">
                <a:solidFill>
                  <a:srgbClr val="40203F"/>
                </a:solidFill>
              </a:rPr>
              <a:t>Nikotin</a:t>
            </a:r>
          </a:p>
          <a:p>
            <a:endParaRPr lang="da-DK" dirty="0"/>
          </a:p>
        </p:txBody>
      </p:sp>
    </p:spTree>
    <p:extLst>
      <p:ext uri="{BB962C8B-B14F-4D97-AF65-F5344CB8AC3E}">
        <p14:creationId xmlns:p14="http://schemas.microsoft.com/office/powerpoint/2010/main" val="3309712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79425" y="441325"/>
            <a:ext cx="8609984" cy="829335"/>
          </a:xfrm>
        </p:spPr>
        <p:txBody>
          <a:bodyPr/>
          <a:lstStyle/>
          <a:p>
            <a:r>
              <a:rPr lang="da-DK" dirty="0" smtClean="0"/>
              <a:t>Brug af e-cigaretter blandt 15-24 årige </a:t>
            </a:r>
            <a:endParaRPr lang="da-DK" dirty="0"/>
          </a:p>
        </p:txBody>
      </p:sp>
      <p:sp>
        <p:nvSpPr>
          <p:cNvPr id="8" name="Rektangel 7"/>
          <p:cNvSpPr/>
          <p:nvPr/>
        </p:nvSpPr>
        <p:spPr>
          <a:xfrm>
            <a:off x="482930" y="6181538"/>
            <a:ext cx="8079179" cy="369332"/>
          </a:xfrm>
          <a:prstGeom prst="rect">
            <a:avLst/>
          </a:prstGeom>
        </p:spPr>
        <p:txBody>
          <a:bodyPr wrap="square">
            <a:spAutoFit/>
          </a:bodyPr>
          <a:lstStyle/>
          <a:p>
            <a:r>
              <a:rPr lang="da-DK" dirty="0" smtClean="0">
                <a:solidFill>
                  <a:schemeClr val="tx2"/>
                </a:solidFill>
              </a:rPr>
              <a:t>Kilde: </a:t>
            </a:r>
            <a:r>
              <a:rPr lang="da-DK" dirty="0">
                <a:solidFill>
                  <a:schemeClr val="tx2"/>
                </a:solidFill>
              </a:rPr>
              <a:t>§RØG – En undersøgelse af tobak, adfærd og </a:t>
            </a:r>
            <a:r>
              <a:rPr lang="da-DK" dirty="0" smtClean="0">
                <a:solidFill>
                  <a:schemeClr val="tx2"/>
                </a:solidFill>
              </a:rPr>
              <a:t>regler, 2022 (SIF)</a:t>
            </a:r>
            <a:endParaRPr lang="da-DK" dirty="0">
              <a:solidFill>
                <a:schemeClr val="tx2"/>
              </a:solidFill>
            </a:endParaRPr>
          </a:p>
        </p:txBody>
      </p:sp>
      <p:pic>
        <p:nvPicPr>
          <p:cNvPr id="5" name="Billede 4"/>
          <p:cNvPicPr>
            <a:picLocks noChangeAspect="1"/>
          </p:cNvPicPr>
          <p:nvPr/>
        </p:nvPicPr>
        <p:blipFill rotWithShape="1">
          <a:blip r:embed="rId3"/>
          <a:srcRect l="809" t="14205" r="46608" b="1"/>
          <a:stretch/>
        </p:blipFill>
        <p:spPr>
          <a:xfrm>
            <a:off x="792479" y="2426208"/>
            <a:ext cx="4267201" cy="3755330"/>
          </a:xfrm>
          <a:prstGeom prst="rect">
            <a:avLst/>
          </a:prstGeom>
        </p:spPr>
      </p:pic>
      <p:sp>
        <p:nvSpPr>
          <p:cNvPr id="9" name="Tekstfelt 8"/>
          <p:cNvSpPr txBox="1"/>
          <p:nvPr/>
        </p:nvSpPr>
        <p:spPr>
          <a:xfrm>
            <a:off x="2070000" y="1505879"/>
            <a:ext cx="1740091" cy="430887"/>
          </a:xfrm>
          <a:prstGeom prst="rect">
            <a:avLst/>
          </a:prstGeom>
          <a:noFill/>
        </p:spPr>
        <p:txBody>
          <a:bodyPr wrap="square" rtlCol="0">
            <a:spAutoFit/>
          </a:bodyPr>
          <a:lstStyle/>
          <a:p>
            <a:r>
              <a:rPr lang="da-DK" sz="2200" dirty="0" smtClean="0"/>
              <a:t>15-17 årige</a:t>
            </a:r>
            <a:endParaRPr lang="da-DK" sz="2200" dirty="0"/>
          </a:p>
        </p:txBody>
      </p:sp>
      <p:sp>
        <p:nvSpPr>
          <p:cNvPr id="10" name="Tekstfelt 9"/>
          <p:cNvSpPr txBox="1"/>
          <p:nvPr/>
        </p:nvSpPr>
        <p:spPr>
          <a:xfrm>
            <a:off x="7692063" y="1505879"/>
            <a:ext cx="1740091" cy="430887"/>
          </a:xfrm>
          <a:prstGeom prst="rect">
            <a:avLst/>
          </a:prstGeom>
          <a:noFill/>
        </p:spPr>
        <p:txBody>
          <a:bodyPr wrap="square" rtlCol="0">
            <a:spAutoFit/>
          </a:bodyPr>
          <a:lstStyle/>
          <a:p>
            <a:r>
              <a:rPr lang="da-DK" sz="2200" dirty="0" smtClean="0"/>
              <a:t>18-24 årige</a:t>
            </a:r>
            <a:endParaRPr lang="da-DK" sz="2200" dirty="0"/>
          </a:p>
        </p:txBody>
      </p:sp>
      <p:pic>
        <p:nvPicPr>
          <p:cNvPr id="6" name="Billede 5"/>
          <p:cNvPicPr>
            <a:picLocks noChangeAspect="1"/>
          </p:cNvPicPr>
          <p:nvPr/>
        </p:nvPicPr>
        <p:blipFill rotWithShape="1">
          <a:blip r:embed="rId3"/>
          <a:srcRect l="52855" t="17864"/>
          <a:stretch/>
        </p:blipFill>
        <p:spPr>
          <a:xfrm>
            <a:off x="6487322" y="2496697"/>
            <a:ext cx="3826002" cy="3684841"/>
          </a:xfrm>
          <a:prstGeom prst="rect">
            <a:avLst/>
          </a:prstGeom>
        </p:spPr>
      </p:pic>
    </p:spTree>
    <p:extLst>
      <p:ext uri="{BB962C8B-B14F-4D97-AF65-F5344CB8AC3E}">
        <p14:creationId xmlns:p14="http://schemas.microsoft.com/office/powerpoint/2010/main" val="23365345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lstStyle/>
          <a:p>
            <a:r>
              <a:rPr lang="da-DK" dirty="0" smtClean="0"/>
              <a:t>Hvilken smag </a:t>
            </a:r>
            <a:endParaRPr lang="da-DK" dirty="0"/>
          </a:p>
        </p:txBody>
      </p:sp>
      <p:sp>
        <p:nvSpPr>
          <p:cNvPr id="7" name="Pladsholder til indhold 6"/>
          <p:cNvSpPr>
            <a:spLocks noGrp="1"/>
          </p:cNvSpPr>
          <p:nvPr>
            <p:ph idx="1"/>
          </p:nvPr>
        </p:nvSpPr>
        <p:spPr/>
        <p:txBody>
          <a:bodyPr/>
          <a:lstStyle/>
          <a:p>
            <a:endParaRPr lang="da-DK"/>
          </a:p>
        </p:txBody>
      </p:sp>
      <p:sp>
        <p:nvSpPr>
          <p:cNvPr id="8" name="Pladsholder til tekst 7"/>
          <p:cNvSpPr>
            <a:spLocks noGrp="1"/>
          </p:cNvSpPr>
          <p:nvPr>
            <p:ph type="body" sz="quarter" idx="14"/>
          </p:nvPr>
        </p:nvSpPr>
        <p:spPr/>
        <p:txBody>
          <a:bodyPr/>
          <a:lstStyle/>
          <a:p>
            <a:endParaRPr lang="da-DK"/>
          </a:p>
        </p:txBody>
      </p:sp>
      <p:pic>
        <p:nvPicPr>
          <p:cNvPr id="9" name="Billede 8"/>
          <p:cNvPicPr>
            <a:picLocks noChangeAspect="1"/>
          </p:cNvPicPr>
          <p:nvPr/>
        </p:nvPicPr>
        <p:blipFill>
          <a:blip r:embed="rId3"/>
          <a:stretch>
            <a:fillRect/>
          </a:stretch>
        </p:blipFill>
        <p:spPr>
          <a:xfrm>
            <a:off x="1102796" y="1743075"/>
            <a:ext cx="9986408" cy="3019633"/>
          </a:xfrm>
          <a:prstGeom prst="rect">
            <a:avLst/>
          </a:prstGeom>
        </p:spPr>
      </p:pic>
      <p:sp>
        <p:nvSpPr>
          <p:cNvPr id="10" name="Rektangel 9"/>
          <p:cNvSpPr/>
          <p:nvPr/>
        </p:nvSpPr>
        <p:spPr>
          <a:xfrm>
            <a:off x="482930" y="6181538"/>
            <a:ext cx="8079179" cy="369332"/>
          </a:xfrm>
          <a:prstGeom prst="rect">
            <a:avLst/>
          </a:prstGeom>
        </p:spPr>
        <p:txBody>
          <a:bodyPr wrap="square">
            <a:spAutoFit/>
          </a:bodyPr>
          <a:lstStyle/>
          <a:p>
            <a:r>
              <a:rPr lang="da-DK" dirty="0" smtClean="0">
                <a:solidFill>
                  <a:schemeClr val="tx2"/>
                </a:solidFill>
              </a:rPr>
              <a:t>Kilde: </a:t>
            </a:r>
            <a:r>
              <a:rPr lang="da-DK" dirty="0">
                <a:solidFill>
                  <a:schemeClr val="tx2"/>
                </a:solidFill>
              </a:rPr>
              <a:t>§RØG – En undersøgelse af tobak, adfærd og </a:t>
            </a:r>
            <a:r>
              <a:rPr lang="da-DK" dirty="0" smtClean="0">
                <a:solidFill>
                  <a:schemeClr val="tx2"/>
                </a:solidFill>
              </a:rPr>
              <a:t>regler, 2022 (SIF)</a:t>
            </a:r>
            <a:endParaRPr lang="da-DK" dirty="0">
              <a:solidFill>
                <a:schemeClr val="tx2"/>
              </a:solidFill>
            </a:endParaRPr>
          </a:p>
        </p:txBody>
      </p:sp>
    </p:spTree>
    <p:extLst>
      <p:ext uri="{BB962C8B-B14F-4D97-AF65-F5344CB8AC3E}">
        <p14:creationId xmlns:p14="http://schemas.microsoft.com/office/powerpoint/2010/main" val="2435061035"/>
      </p:ext>
    </p:extLst>
  </p:cSld>
  <p:clrMapOvr>
    <a:masterClrMapping/>
  </p:clrMapOvr>
  <p:timing>
    <p:tnLst>
      <p:par>
        <p:cTn id="1" dur="indefinite" restart="never" nodeType="tmRoot"/>
      </p:par>
    </p:tnLst>
  </p:timing>
</p:sld>
</file>

<file path=ppt/theme/theme1.xml><?xml version="1.0" encoding="utf-8"?>
<a:theme xmlns:a="http://schemas.openxmlformats.org/drawingml/2006/main" name="Kraeftens Bekaempelse Basisskabelon">
  <a:themeElements>
    <a:clrScheme name="Kr">
      <a:dk1>
        <a:srgbClr val="F0001D"/>
      </a:dk1>
      <a:lt1>
        <a:srgbClr val="FFFFFF"/>
      </a:lt1>
      <a:dk2>
        <a:srgbClr val="3B3B3B"/>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B3B3B"/>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Præsentation1" id="{2877AE35-B945-4DF5-9F7C-977083105EF3}" vid="{E3AAA0ED-C50A-4BF6-8591-8B6CEA5CC5C1}"/>
    </a:ext>
  </a:extLst>
</a:theme>
</file>

<file path=ppt/theme/theme2.xml><?xml version="1.0" encoding="utf-8"?>
<a:theme xmlns:a="http://schemas.openxmlformats.org/drawingml/2006/main" name="Kraeftens Bekaempelse Skabelon">
  <a:themeElements>
    <a:clrScheme name="Kr">
      <a:dk1>
        <a:srgbClr val="F0001D"/>
      </a:dk1>
      <a:lt1>
        <a:srgbClr val="FFFFFF"/>
      </a:lt1>
      <a:dk2>
        <a:srgbClr val="3C3C3C"/>
      </a:dk2>
      <a:lt2>
        <a:srgbClr val="FFFFFF"/>
      </a:lt2>
      <a:accent1>
        <a:srgbClr val="F0001D"/>
      </a:accent1>
      <a:accent2>
        <a:srgbClr val="DEDAD6"/>
      </a:accent2>
      <a:accent3>
        <a:srgbClr val="D9AC82"/>
      </a:accent3>
      <a:accent4>
        <a:srgbClr val="202243"/>
      </a:accent4>
      <a:accent5>
        <a:srgbClr val="82A9D9"/>
      </a:accent5>
      <a:accent6>
        <a:srgbClr val="82D9C9"/>
      </a:accent6>
      <a:hlink>
        <a:srgbClr val="F0001D"/>
      </a:hlink>
      <a:folHlink>
        <a:srgbClr val="3C3C3C"/>
      </a:folHlink>
    </a:clrScheme>
    <a:fontScheme name="Kontor 2">
      <a:majorFont>
        <a:latin typeface="Fighter-Overskrift"/>
        <a:ea typeface=""/>
        <a:cs typeface=""/>
        <a:font script="Jpan" typeface="ＭＳ 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Fighter-Regular"/>
        <a:ea typeface=""/>
        <a:cs typeface=""/>
        <a:font script="Jpan" typeface="ＭＳ Ｐ明朝"/>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2"/>
          </a:solidFill>
          <a:headEnd type="none"/>
          <a:tailEnd type="non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DK_basis skabelon" id="{821CB8C1-7AEE-47E1-A139-6E66205D9E99}" vid="{CDCF2848-9E5C-4B57-8583-35C82D62F089}"/>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tema">
  <a:themeElements>
    <a:clrScheme name="Kont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ontor">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ont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9294E57CFBDD404F8F062C02BE94149C" ma:contentTypeVersion="13" ma:contentTypeDescription="Opret et nyt dokument." ma:contentTypeScope="" ma:versionID="3fb5a929a441cc238fb84b24f7c96801">
  <xsd:schema xmlns:xsd="http://www.w3.org/2001/XMLSchema" xmlns:xs="http://www.w3.org/2001/XMLSchema" xmlns:p="http://schemas.microsoft.com/office/2006/metadata/properties" xmlns:ns2="1f140cdb-cc4f-4315-8970-bed924af52ca" xmlns:ns3="2a6c9f93-3d3a-4771-b9c5-d57a0c45e634" targetNamespace="http://schemas.microsoft.com/office/2006/metadata/properties" ma:root="true" ma:fieldsID="5bf308f7573b13ba5eb4f8dc38dc31ab" ns2:_="" ns3:_="">
    <xsd:import namespace="1f140cdb-cc4f-4315-8970-bed924af52ca"/>
    <xsd:import namespace="2a6c9f93-3d3a-4771-b9c5-d57a0c45e63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f140cdb-cc4f-4315-8970-bed924af52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22326893-d167-47d4-9a45-6c9c6b2efaff"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a6c9f93-3d3a-4771-b9c5-d57a0c45e63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615140d-cf0c-4a0a-9a92-2615ffc4eaaa}" ma:internalName="TaxCatchAll" ma:showField="CatchAllData" ma:web="2a6c9f93-3d3a-4771-b9c5-d57a0c45e63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22326893-d167-47d4-9a45-6c9c6b2efaff" ContentTypeId="0x0101"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axCatchAll xmlns="2a6c9f93-3d3a-4771-b9c5-d57a0c45e634" xsi:nil="true"/>
    <lcf76f155ced4ddcb4097134ff3c332f xmlns="1f140cdb-cc4f-4315-8970-bed924af52c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18E16F58-CFFC-463C-BBD9-AFA8252F3C5C}"/>
</file>

<file path=customXml/itemProps2.xml><?xml version="1.0" encoding="utf-8"?>
<ds:datastoreItem xmlns:ds="http://schemas.openxmlformats.org/officeDocument/2006/customXml" ds:itemID="{96D8BB7A-FE1F-48A4-9253-64972DDA0A44}"/>
</file>

<file path=customXml/itemProps3.xml><?xml version="1.0" encoding="utf-8"?>
<ds:datastoreItem xmlns:ds="http://schemas.openxmlformats.org/officeDocument/2006/customXml" ds:itemID="{AF8F7D20-27F6-4381-93EB-8796C3298C1F}"/>
</file>

<file path=customXml/itemProps4.xml><?xml version="1.0" encoding="utf-8"?>
<ds:datastoreItem xmlns:ds="http://schemas.openxmlformats.org/officeDocument/2006/customXml" ds:itemID="{78F595AB-0217-4FB5-94A0-47A553723336}"/>
</file>

<file path=docProps/app.xml><?xml version="1.0" encoding="utf-8"?>
<Properties xmlns="http://schemas.openxmlformats.org/officeDocument/2006/extended-properties" xmlns:vt="http://schemas.openxmlformats.org/officeDocument/2006/docPropsVTypes">
  <Template>DK_basisskabelon</Template>
  <TotalTime>4747</TotalTime>
  <Words>907</Words>
  <Application>Microsoft Office PowerPoint</Application>
  <PresentationFormat>Widescreen</PresentationFormat>
  <Paragraphs>115</Paragraphs>
  <Slides>11</Slides>
  <Notes>11</Notes>
  <HiddenSlides>0</HiddenSlides>
  <MMClips>0</MMClips>
  <ScaleCrop>false</ScaleCrop>
  <HeadingPairs>
    <vt:vector size="6" baseType="variant">
      <vt:variant>
        <vt:lpstr>Benyttede skrifttyper</vt:lpstr>
      </vt:variant>
      <vt:variant>
        <vt:i4>6</vt:i4>
      </vt:variant>
      <vt:variant>
        <vt:lpstr>Tema</vt:lpstr>
      </vt:variant>
      <vt:variant>
        <vt:i4>2</vt:i4>
      </vt:variant>
      <vt:variant>
        <vt:lpstr>Slidetitler</vt:lpstr>
      </vt:variant>
      <vt:variant>
        <vt:i4>11</vt:i4>
      </vt:variant>
    </vt:vector>
  </HeadingPairs>
  <TitlesOfParts>
    <vt:vector size="19" baseType="lpstr">
      <vt:lpstr>Arial</vt:lpstr>
      <vt:lpstr>Fighter-Regular</vt:lpstr>
      <vt:lpstr>MS PGothic</vt:lpstr>
      <vt:lpstr>Fighter-Overskrift</vt:lpstr>
      <vt:lpstr>Fighter</vt:lpstr>
      <vt:lpstr>Calibri</vt:lpstr>
      <vt:lpstr>Kraeftens Bekaempelse Basisskabelon</vt:lpstr>
      <vt:lpstr>Kraeftens Bekaempelse Skabelon</vt:lpstr>
      <vt:lpstr>E-cigaretter </vt:lpstr>
      <vt:lpstr>Hvad er e-cigaretter? </vt:lpstr>
      <vt:lpstr>Puff bars og Elf bars</vt:lpstr>
      <vt:lpstr>E-cigaretter og helbred </vt:lpstr>
      <vt:lpstr>E-cigaretter og helbred </vt:lpstr>
      <vt:lpstr>Er e-cigaretter en ‘gateway’ til cigaretter? </vt:lpstr>
      <vt:lpstr>E-juice – hvad er der i?</vt:lpstr>
      <vt:lpstr>Brug af e-cigaretter blandt 15-24 årige </vt:lpstr>
      <vt:lpstr>Hvilken smag </vt:lpstr>
      <vt:lpstr>Blander selv eller ej </vt:lpstr>
      <vt:lpstr>Unges brug af e-cigaretter</vt:lpstr>
    </vt:vector>
  </TitlesOfParts>
  <Manager/>
  <Company>Kræftens Bekæmpelse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Kræftens Bekæmpelses PowerPoint-skabelon</dc:title>
  <dc:subject/>
  <dc:creator>Birgitte Ødegaard</dc:creator>
  <cp:keywords/>
  <dc:description/>
  <cp:lastModifiedBy>Andrea Stadil Glahn</cp:lastModifiedBy>
  <cp:revision>191</cp:revision>
  <cp:lastPrinted>2022-09-26T14:41:07Z</cp:lastPrinted>
  <dcterms:created xsi:type="dcterms:W3CDTF">2020-03-12T11:30:53Z</dcterms:created>
  <dcterms:modified xsi:type="dcterms:W3CDTF">2022-11-17T12:43:27Z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0x0101009294E57CFBDD404F8F062C02BE94149C</vt:lpwstr>
  </property>
</Properties>
</file>