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10"/>
  </p:notesMasterIdLst>
  <p:sldIdLst>
    <p:sldId id="358" r:id="rId6"/>
    <p:sldId id="359" r:id="rId7"/>
    <p:sldId id="360" r:id="rId8"/>
    <p:sldId id="363" r:id="rId9"/>
  </p:sldIdLst>
  <p:sldSz cx="12192000" cy="6858000"/>
  <p:notesSz cx="9866313" cy="14295438"/>
  <p:embeddedFontLst>
    <p:embeddedFont>
      <p:font typeface="Fighter" panose="00000500000000000000" pitchFamily="50" charset="0"/>
      <p:regular r:id="rId11"/>
      <p:bold r:id="rId12"/>
      <p:italic r:id="rId13"/>
      <p:boldItalic r:id="rId14"/>
    </p:embeddedFont>
    <p:embeddedFont>
      <p:font typeface="Fighter-Overskrift" panose="00000600000000000000" pitchFamily="50" charset="0"/>
      <p:regular r:id="rId15"/>
    </p:embeddedFont>
    <p:embeddedFont>
      <p:font typeface="Fighter-Regular" panose="00000500000000000000" pitchFamily="50" charset="0"/>
      <p:regular r:id="rId16"/>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8297"/>
    <a:srgbClr val="82D989"/>
    <a:srgbClr val="D9D782"/>
    <a:srgbClr val="20403E"/>
    <a:srgbClr val="402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43" autoAdjust="0"/>
  </p:normalViewPr>
  <p:slideViewPr>
    <p:cSldViewPr snapToGrid="0" snapToObjects="1" showGuides="1">
      <p:cViewPr varScale="1">
        <p:scale>
          <a:sx n="52" d="100"/>
          <a:sy n="52" d="100"/>
        </p:scale>
        <p:origin x="12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5" Type="http://schemas.openxmlformats.org/officeDocument/2006/relationships/slideMaster" Target="slideMasters/slideMaster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275402" cy="717255"/>
          </a:xfrm>
          <a:prstGeom prst="rect">
            <a:avLst/>
          </a:prstGeom>
        </p:spPr>
        <p:txBody>
          <a:bodyPr vert="horz" lIns="138065" tIns="69033" rIns="138065" bIns="69033" rtlCol="0"/>
          <a:lstStyle>
            <a:lvl1pPr algn="l">
              <a:defRPr sz="1800">
                <a:latin typeface="Fighter" panose="00000500000000000000" pitchFamily="50" charset="0"/>
              </a:defRPr>
            </a:lvl1pPr>
          </a:lstStyle>
          <a:p>
            <a:endParaRPr lang="da-DK" dirty="0"/>
          </a:p>
        </p:txBody>
      </p:sp>
      <p:sp>
        <p:nvSpPr>
          <p:cNvPr id="3" name="Pladsholder til dato 2"/>
          <p:cNvSpPr>
            <a:spLocks noGrp="1"/>
          </p:cNvSpPr>
          <p:nvPr>
            <p:ph type="dt" idx="1"/>
          </p:nvPr>
        </p:nvSpPr>
        <p:spPr>
          <a:xfrm>
            <a:off x="5588628" y="0"/>
            <a:ext cx="4275402" cy="717255"/>
          </a:xfrm>
          <a:prstGeom prst="rect">
            <a:avLst/>
          </a:prstGeom>
        </p:spPr>
        <p:txBody>
          <a:bodyPr vert="horz" lIns="138065" tIns="69033" rIns="138065" bIns="69033" rtlCol="0"/>
          <a:lstStyle>
            <a:lvl1pPr algn="r">
              <a:defRPr sz="1800">
                <a:latin typeface="Fighter" panose="00000500000000000000" pitchFamily="50" charset="0"/>
              </a:defRPr>
            </a:lvl1pPr>
          </a:lstStyle>
          <a:p>
            <a:fld id="{8E3DD730-CFB4-F348-81DE-70734850EDC4}" type="datetimeFigureOut">
              <a:rPr lang="da-DK" smtClean="0"/>
              <a:pPr/>
              <a:t>23-08-2024</a:t>
            </a:fld>
            <a:endParaRPr lang="da-DK" dirty="0"/>
          </a:p>
        </p:txBody>
      </p:sp>
      <p:sp>
        <p:nvSpPr>
          <p:cNvPr id="4" name="Pladsholder til slidebillede 3"/>
          <p:cNvSpPr>
            <a:spLocks noGrp="1" noRot="1" noChangeAspect="1"/>
          </p:cNvSpPr>
          <p:nvPr>
            <p:ph type="sldImg" idx="2"/>
          </p:nvPr>
        </p:nvSpPr>
        <p:spPr>
          <a:xfrm>
            <a:off x="646113" y="1787525"/>
            <a:ext cx="8575675" cy="4824413"/>
          </a:xfrm>
          <a:prstGeom prst="rect">
            <a:avLst/>
          </a:prstGeom>
          <a:noFill/>
          <a:ln w="12700">
            <a:solidFill>
              <a:prstClr val="black"/>
            </a:solidFill>
          </a:ln>
        </p:spPr>
        <p:txBody>
          <a:bodyPr vert="horz" lIns="138065" tIns="69033" rIns="138065" bIns="69033" rtlCol="0" anchor="ctr"/>
          <a:lstStyle/>
          <a:p>
            <a:endParaRPr lang="da-DK" dirty="0"/>
          </a:p>
        </p:txBody>
      </p:sp>
      <p:sp>
        <p:nvSpPr>
          <p:cNvPr id="5" name="Pladsholder til noter 4"/>
          <p:cNvSpPr>
            <a:spLocks noGrp="1"/>
          </p:cNvSpPr>
          <p:nvPr>
            <p:ph type="body" sz="quarter" idx="3"/>
          </p:nvPr>
        </p:nvSpPr>
        <p:spPr>
          <a:xfrm>
            <a:off x="986632" y="6879679"/>
            <a:ext cx="7893050" cy="5628829"/>
          </a:xfrm>
          <a:prstGeom prst="rect">
            <a:avLst/>
          </a:prstGeom>
        </p:spPr>
        <p:txBody>
          <a:bodyPr vert="horz" lIns="138065" tIns="69033" rIns="138065" bIns="69033" rtlCol="0"/>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13578186"/>
            <a:ext cx="4275402" cy="717253"/>
          </a:xfrm>
          <a:prstGeom prst="rect">
            <a:avLst/>
          </a:prstGeom>
        </p:spPr>
        <p:txBody>
          <a:bodyPr vert="horz" lIns="138065" tIns="69033" rIns="138065" bIns="69033" rtlCol="0" anchor="b"/>
          <a:lstStyle>
            <a:lvl1pPr algn="l">
              <a:defRPr sz="1800">
                <a:latin typeface="Fighter" panose="00000500000000000000" pitchFamily="50" charset="0"/>
              </a:defRPr>
            </a:lvl1pPr>
          </a:lstStyle>
          <a:p>
            <a:endParaRPr lang="da-DK" dirty="0"/>
          </a:p>
        </p:txBody>
      </p:sp>
      <p:sp>
        <p:nvSpPr>
          <p:cNvPr id="7" name="Pladsholder til slidenummer 6"/>
          <p:cNvSpPr>
            <a:spLocks noGrp="1"/>
          </p:cNvSpPr>
          <p:nvPr>
            <p:ph type="sldNum" sz="quarter" idx="5"/>
          </p:nvPr>
        </p:nvSpPr>
        <p:spPr>
          <a:xfrm>
            <a:off x="5588628" y="13578186"/>
            <a:ext cx="4275402" cy="717253"/>
          </a:xfrm>
          <a:prstGeom prst="rect">
            <a:avLst/>
          </a:prstGeom>
        </p:spPr>
        <p:txBody>
          <a:bodyPr vert="horz" lIns="138065" tIns="69033" rIns="138065" bIns="69033" rtlCol="0" anchor="b"/>
          <a:lstStyle>
            <a:lvl1pPr algn="r">
              <a:defRPr sz="1800">
                <a:latin typeface="Fighter" panose="00000500000000000000" pitchFamily="50" charset="0"/>
              </a:defRPr>
            </a:lvl1pPr>
          </a:lstStyle>
          <a:p>
            <a:fld id="{6B7EE48D-0010-914E-B2E8-612C99007E8C}" type="slidenum">
              <a:rPr lang="da-DK" smtClean="0"/>
              <a:pPr/>
              <a:t>‹nr.›</a:t>
            </a:fld>
            <a:endParaRPr lang="da-DK" dirty="0"/>
          </a:p>
        </p:txBody>
      </p:sp>
    </p:spTree>
    <p:extLst>
      <p:ext uri="{BB962C8B-B14F-4D97-AF65-F5344CB8AC3E}">
        <p14:creationId xmlns:p14="http://schemas.microsoft.com/office/powerpoint/2010/main" val="329234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ighter" panose="00000500000000000000" pitchFamily="50" charset="0"/>
        <a:ea typeface="+mn-ea"/>
        <a:cs typeface="+mn-cs"/>
      </a:defRPr>
    </a:lvl1pPr>
    <a:lvl2pPr marL="457200" algn="l" defTabSz="914400" rtl="0" eaLnBrk="1" latinLnBrk="0" hangingPunct="1">
      <a:defRPr sz="1200" kern="1200">
        <a:solidFill>
          <a:schemeClr val="tx1"/>
        </a:solidFill>
        <a:latin typeface="Fighter" panose="00000500000000000000" pitchFamily="50" charset="0"/>
        <a:ea typeface="+mn-ea"/>
        <a:cs typeface="+mn-cs"/>
      </a:defRPr>
    </a:lvl2pPr>
    <a:lvl3pPr marL="914400" algn="l" defTabSz="914400" rtl="0" eaLnBrk="1" latinLnBrk="0" hangingPunct="1">
      <a:defRPr sz="1200" kern="1200">
        <a:solidFill>
          <a:schemeClr val="tx1"/>
        </a:solidFill>
        <a:latin typeface="Fighter" panose="00000500000000000000" pitchFamily="50" charset="0"/>
        <a:ea typeface="+mn-ea"/>
        <a:cs typeface="+mn-cs"/>
      </a:defRPr>
    </a:lvl3pPr>
    <a:lvl4pPr marL="1371600" algn="l" defTabSz="914400" rtl="0" eaLnBrk="1" latinLnBrk="0" hangingPunct="1">
      <a:defRPr sz="1200" kern="1200">
        <a:solidFill>
          <a:schemeClr val="tx1"/>
        </a:solidFill>
        <a:latin typeface="Fighter" panose="00000500000000000000" pitchFamily="50" charset="0"/>
        <a:ea typeface="+mn-ea"/>
        <a:cs typeface="+mn-cs"/>
      </a:defRPr>
    </a:lvl4pPr>
    <a:lvl5pPr marL="1828800" algn="l" defTabSz="914400" rtl="0" eaLnBrk="1" latinLnBrk="0" hangingPunct="1">
      <a:defRPr sz="1200" kern="1200">
        <a:solidFill>
          <a:schemeClr val="tx1"/>
        </a:solidFill>
        <a:latin typeface="Fighter"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lås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i master</a:t>
            </a:r>
            <a:endParaRPr lang="da-DK" dirty="0"/>
          </a:p>
        </p:txBody>
      </p:sp>
      <p:sp>
        <p:nvSpPr>
          <p:cNvPr id="5" name="TextBox 4">
            <a:extLst>
              <a:ext uri="{FF2B5EF4-FFF2-40B4-BE49-F238E27FC236}">
                <a16:creationId xmlns:a16="http://schemas.microsoft.com/office/drawing/2014/main" id="{A8B1612E-1BEA-4D4D-A5C3-B8FD64576557}"/>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bg1"/>
                </a:solidFill>
                <a:latin typeface="+mj-lt"/>
              </a:rPr>
              <a:t>Stafet For Livet</a:t>
            </a:r>
          </a:p>
        </p:txBody>
      </p:sp>
      <p:pic>
        <p:nvPicPr>
          <p:cNvPr id="19" name="Picture 18">
            <a:extLst>
              <a:ext uri="{FF2B5EF4-FFF2-40B4-BE49-F238E27FC236}">
                <a16:creationId xmlns:a16="http://schemas.microsoft.com/office/drawing/2014/main" id="{C0264448-F09C-0740-8ECD-0CA3EB29B5BA}"/>
              </a:ext>
            </a:extLst>
          </p:cNvPr>
          <p:cNvPicPr>
            <a:picLocks noChangeAspect="1"/>
          </p:cNvPicPr>
          <p:nvPr userDrawn="1"/>
        </p:nvPicPr>
        <p:blipFill>
          <a:blip r:embed="rId3"/>
          <a:stretch>
            <a:fillRect/>
          </a:stretch>
        </p:blipFill>
        <p:spPr>
          <a:xfrm>
            <a:off x="10612133" y="5294997"/>
            <a:ext cx="1400395" cy="1400395"/>
          </a:xfrm>
          <a:prstGeom prst="rect">
            <a:avLst/>
          </a:prstGeom>
        </p:spPr>
      </p:pic>
    </p:spTree>
    <p:extLst>
      <p:ext uri="{BB962C8B-B14F-4D97-AF65-F5344CB8AC3E}">
        <p14:creationId xmlns:p14="http://schemas.microsoft.com/office/powerpoint/2010/main" val="170342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venst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7E65C4BE-B131-D041-8FDA-BB870C741FA3}"/>
              </a:ext>
            </a:extLst>
          </p:cNvPr>
          <p:cNvSpPr>
            <a:spLocks noGrp="1"/>
          </p:cNvSpPr>
          <p:nvPr>
            <p:ph type="title"/>
          </p:nvPr>
        </p:nvSpPr>
        <p:spPr>
          <a:xfrm>
            <a:off x="3657600" y="441325"/>
            <a:ext cx="8054975"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BE67AAEE-28B8-2241-8290-057B26464D2B}"/>
              </a:ext>
            </a:extLst>
          </p:cNvPr>
          <p:cNvSpPr>
            <a:spLocks noGrp="1"/>
          </p:cNvSpPr>
          <p:nvPr>
            <p:ph type="body" sz="quarter" idx="14" hasCustomPrompt="1"/>
          </p:nvPr>
        </p:nvSpPr>
        <p:spPr>
          <a:xfrm>
            <a:off x="4935723"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1" name="Pladsholder til indhold 2">
            <a:extLst>
              <a:ext uri="{FF2B5EF4-FFF2-40B4-BE49-F238E27FC236}">
                <a16:creationId xmlns:a16="http://schemas.microsoft.com/office/drawing/2014/main" id="{FA5CE2C6-A510-5143-8695-6D1337265BBA}"/>
              </a:ext>
            </a:extLst>
          </p:cNvPr>
          <p:cNvSpPr>
            <a:spLocks noGrp="1"/>
          </p:cNvSpPr>
          <p:nvPr>
            <p:ph idx="1"/>
          </p:nvPr>
        </p:nvSpPr>
        <p:spPr>
          <a:xfrm>
            <a:off x="4949031" y="3072852"/>
            <a:ext cx="5472113" cy="2045413"/>
          </a:xfrm>
        </p:spPr>
        <p:txBody>
          <a:bodyPr>
            <a:normAutofit/>
          </a:bodyPr>
          <a:lstStyle>
            <a:lvl1pPr>
              <a:defRPr sz="1600"/>
            </a:lvl1pPr>
          </a:lstStyle>
          <a:p>
            <a:pPr lvl="0"/>
            <a:r>
              <a:rPr lang="da-DK"/>
              <a:t>Rediger typografien i masterens</a:t>
            </a:r>
          </a:p>
        </p:txBody>
      </p:sp>
      <p:pic>
        <p:nvPicPr>
          <p:cNvPr id="14" name="Picture 13">
            <a:extLst>
              <a:ext uri="{FF2B5EF4-FFF2-40B4-BE49-F238E27FC236}">
                <a16:creationId xmlns:a16="http://schemas.microsoft.com/office/drawing/2014/main" id="{64BBADFB-A6C7-B44C-A526-C14AFA4EADA9}"/>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13813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venstre">
    <p:bg>
      <p:bgPr>
        <a:solidFill>
          <a:schemeClr val="bg2">
            <a:lumMod val="95000"/>
          </a:schemeClr>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D0181CB-5441-004D-A50B-75D5B2496310}"/>
              </a:ext>
            </a:extLst>
          </p:cNvPr>
          <p:cNvSpPr>
            <a:spLocks noGrp="1"/>
          </p:cNvSpPr>
          <p:nvPr>
            <p:ph type="pic" sz="quarter" idx="19"/>
          </p:nvPr>
        </p:nvSpPr>
        <p:spPr>
          <a:xfrm rot="20548822">
            <a:off x="-2554401" y="-2072892"/>
            <a:ext cx="10919137" cy="10985771"/>
          </a:xfrm>
          <a:prstGeom prst="star5">
            <a:avLst/>
          </a:prstGeom>
          <a:solidFill>
            <a:schemeClr val="accent3"/>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2E5A4EB5-F25A-EE40-9F89-4C899CD87AAF}"/>
              </a:ext>
            </a:extLst>
          </p:cNvPr>
          <p:cNvSpPr>
            <a:spLocks noGrp="1"/>
          </p:cNvSpPr>
          <p:nvPr>
            <p:ph type="title"/>
          </p:nvPr>
        </p:nvSpPr>
        <p:spPr>
          <a:xfrm>
            <a:off x="6240462"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99E5F70B-7E00-E549-AC85-97B38DC22401}"/>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2" name="Pladsholder til indhold 2">
            <a:extLst>
              <a:ext uri="{FF2B5EF4-FFF2-40B4-BE49-F238E27FC236}">
                <a16:creationId xmlns:a16="http://schemas.microsoft.com/office/drawing/2014/main" id="{100A6956-F6D0-534F-B9F1-256740E3082D}"/>
              </a:ext>
            </a:extLst>
          </p:cNvPr>
          <p:cNvSpPr>
            <a:spLocks noGrp="1"/>
          </p:cNvSpPr>
          <p:nvPr>
            <p:ph idx="1"/>
          </p:nvPr>
        </p:nvSpPr>
        <p:spPr>
          <a:xfrm>
            <a:off x="7117790" y="3072853"/>
            <a:ext cx="3717457" cy="2057288"/>
          </a:xfrm>
        </p:spPr>
        <p:txBody>
          <a:bodyPr>
            <a:normAutofit/>
          </a:bodyPr>
          <a:lstStyle>
            <a:lvl1pPr>
              <a:defRPr sz="1600"/>
            </a:lvl1pPr>
          </a:lstStyle>
          <a:p>
            <a:pPr lvl="0"/>
            <a:r>
              <a:rPr lang="da-DK"/>
              <a:t>Rediger typografien i masterens</a:t>
            </a:r>
          </a:p>
        </p:txBody>
      </p:sp>
      <p:pic>
        <p:nvPicPr>
          <p:cNvPr id="16" name="Picture 15">
            <a:extLst>
              <a:ext uri="{FF2B5EF4-FFF2-40B4-BE49-F238E27FC236}">
                <a16:creationId xmlns:a16="http://schemas.microsoft.com/office/drawing/2014/main" id="{61F8E5F9-C207-294A-AAF4-4FDBA5C6D4FE}"/>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45632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højre">
    <p:bg>
      <p:bgPr>
        <a:solidFill>
          <a:schemeClr val="bg2">
            <a:lumMod val="95000"/>
          </a:schemeClr>
        </a:solidFill>
        <a:effectLst/>
      </p:bgPr>
    </p:bg>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117B8B9D-1C27-7A43-811B-3DE63864EDDE}"/>
              </a:ext>
            </a:extLst>
          </p:cNvPr>
          <p:cNvSpPr>
            <a:spLocks noGrp="1"/>
          </p:cNvSpPr>
          <p:nvPr>
            <p:ph type="pic" sz="quarter" idx="20"/>
          </p:nvPr>
        </p:nvSpPr>
        <p:spPr>
          <a:xfrm rot="1014088">
            <a:off x="3392262" y="-2500956"/>
            <a:ext cx="10919137" cy="10985771"/>
          </a:xfrm>
          <a:prstGeom prst="star5">
            <a:avLst/>
          </a:prstGeom>
          <a:solidFill>
            <a:schemeClr val="accent3"/>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i master</a:t>
            </a:r>
            <a:endParaRPr lang="da-DK" dirty="0"/>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typografien i masterens</a:t>
            </a:r>
          </a:p>
        </p:txBody>
      </p:sp>
      <p:pic>
        <p:nvPicPr>
          <p:cNvPr id="18" name="Picture 17">
            <a:extLst>
              <a:ext uri="{FF2B5EF4-FFF2-40B4-BE49-F238E27FC236}">
                <a16:creationId xmlns:a16="http://schemas.microsoft.com/office/drawing/2014/main" id="{A41992C7-026B-2740-9CBA-FA0943D39646}"/>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420407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7173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7173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7173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7173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0" name="Picture 19">
            <a:extLst>
              <a:ext uri="{FF2B5EF4-FFF2-40B4-BE49-F238E27FC236}">
                <a16:creationId xmlns:a16="http://schemas.microsoft.com/office/drawing/2014/main" id="{4BF74529-4DF5-5F4C-AA3D-F6F24B28796A}"/>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285500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s slide - m 4 pun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6" y="205740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6" y="165100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479426" y="417448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479426" y="376808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6240464" y="205740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6240464" y="165100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6240464" y="417448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6240464" y="376808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0" name="Picture 19">
            <a:extLst>
              <a:ext uri="{FF2B5EF4-FFF2-40B4-BE49-F238E27FC236}">
                <a16:creationId xmlns:a16="http://schemas.microsoft.com/office/drawing/2014/main" id="{379FBCB4-D795-9D4C-AFFA-969986FBF63C}"/>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2581042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 slide - m 4 punkt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160972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47942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160972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160972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1" name="Pladsholder til billede 12">
            <a:extLst>
              <a:ext uri="{FF2B5EF4-FFF2-40B4-BE49-F238E27FC236}">
                <a16:creationId xmlns:a16="http://schemas.microsoft.com/office/drawing/2014/main" id="{CB0E6E02-FB1A-1E43-A8EB-DA55939F6669}"/>
              </a:ext>
            </a:extLst>
          </p:cNvPr>
          <p:cNvSpPr>
            <a:spLocks noGrp="1"/>
          </p:cNvSpPr>
          <p:nvPr>
            <p:ph type="pic" sz="quarter" idx="26" hasCustomPrompt="1"/>
          </p:nvPr>
        </p:nvSpPr>
        <p:spPr>
          <a:xfrm>
            <a:off x="47942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160972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737944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4" name="Pladsholder til billede 12">
            <a:extLst>
              <a:ext uri="{FF2B5EF4-FFF2-40B4-BE49-F238E27FC236}">
                <a16:creationId xmlns:a16="http://schemas.microsoft.com/office/drawing/2014/main" id="{3709DA0A-2FBE-484A-9ABE-A8BD6FD91C91}"/>
              </a:ext>
            </a:extLst>
          </p:cNvPr>
          <p:cNvSpPr>
            <a:spLocks noGrp="1"/>
          </p:cNvSpPr>
          <p:nvPr>
            <p:ph type="pic" sz="quarter" idx="29" hasCustomPrompt="1"/>
          </p:nvPr>
        </p:nvSpPr>
        <p:spPr>
          <a:xfrm>
            <a:off x="624914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737944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737944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7" name="Pladsholder til billede 12">
            <a:extLst>
              <a:ext uri="{FF2B5EF4-FFF2-40B4-BE49-F238E27FC236}">
                <a16:creationId xmlns:a16="http://schemas.microsoft.com/office/drawing/2014/main" id="{C32BFA7D-3739-E848-8BC5-96AD9EEC21DB}"/>
              </a:ext>
            </a:extLst>
          </p:cNvPr>
          <p:cNvSpPr>
            <a:spLocks noGrp="1"/>
          </p:cNvSpPr>
          <p:nvPr>
            <p:ph type="pic" sz="quarter" idx="32" hasCustomPrompt="1"/>
          </p:nvPr>
        </p:nvSpPr>
        <p:spPr>
          <a:xfrm>
            <a:off x="624914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737944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3" name="Picture 22">
            <a:extLst>
              <a:ext uri="{FF2B5EF4-FFF2-40B4-BE49-F238E27FC236}">
                <a16:creationId xmlns:a16="http://schemas.microsoft.com/office/drawing/2014/main" id="{78402F7C-4998-DA41-BFA3-C4C861373E38}"/>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298360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4" name="Pladsholder til tekst 6">
            <a:extLst>
              <a:ext uri="{FF2B5EF4-FFF2-40B4-BE49-F238E27FC236}">
                <a16:creationId xmlns:a16="http://schemas.microsoft.com/office/drawing/2014/main" id="{5D530441-7C9B-9943-AE94-1898E0DCC08D}"/>
              </a:ext>
            </a:extLst>
          </p:cNvPr>
          <p:cNvSpPr>
            <a:spLocks noGrp="1"/>
          </p:cNvSpPr>
          <p:nvPr>
            <p:ph type="body" sz="quarter" idx="22" hasCustomPrompt="1"/>
          </p:nvPr>
        </p:nvSpPr>
        <p:spPr>
          <a:xfrm>
            <a:off x="479424"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18" name="Pladsholder til tekst 6">
            <a:extLst>
              <a:ext uri="{FF2B5EF4-FFF2-40B4-BE49-F238E27FC236}">
                <a16:creationId xmlns:a16="http://schemas.microsoft.com/office/drawing/2014/main" id="{D68286A7-3C50-E541-A1B7-C3D1C99CA3AD}"/>
              </a:ext>
            </a:extLst>
          </p:cNvPr>
          <p:cNvSpPr>
            <a:spLocks noGrp="1"/>
          </p:cNvSpPr>
          <p:nvPr>
            <p:ph type="body" sz="quarter" idx="24" hasCustomPrompt="1"/>
          </p:nvPr>
        </p:nvSpPr>
        <p:spPr>
          <a:xfrm>
            <a:off x="479423"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Jan-</a:t>
            </a:r>
            <a:r>
              <a:rPr lang="da-DK" dirty="0" err="1"/>
              <a:t>feb</a:t>
            </a:r>
            <a:endParaRPr lang="da-DK" dirty="0"/>
          </a:p>
        </p:txBody>
      </p:sp>
      <p:sp>
        <p:nvSpPr>
          <p:cNvPr id="45" name="Pladsholder til tekst 6">
            <a:extLst>
              <a:ext uri="{FF2B5EF4-FFF2-40B4-BE49-F238E27FC236}">
                <a16:creationId xmlns:a16="http://schemas.microsoft.com/office/drawing/2014/main" id="{9ECC79A2-5D6B-5D42-8BB3-97CC4410E65E}"/>
              </a:ext>
            </a:extLst>
          </p:cNvPr>
          <p:cNvSpPr>
            <a:spLocks noGrp="1"/>
          </p:cNvSpPr>
          <p:nvPr>
            <p:ph type="body" sz="quarter" idx="25" hasCustomPrompt="1"/>
          </p:nvPr>
        </p:nvSpPr>
        <p:spPr>
          <a:xfrm>
            <a:off x="4068576"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6" name="Pladsholder til tekst 6">
            <a:extLst>
              <a:ext uri="{FF2B5EF4-FFF2-40B4-BE49-F238E27FC236}">
                <a16:creationId xmlns:a16="http://schemas.microsoft.com/office/drawing/2014/main" id="{36547A22-52D6-F346-ABF4-227AB97C51B0}"/>
              </a:ext>
            </a:extLst>
          </p:cNvPr>
          <p:cNvSpPr>
            <a:spLocks noGrp="1"/>
          </p:cNvSpPr>
          <p:nvPr>
            <p:ph type="body" sz="quarter" idx="26" hasCustomPrompt="1"/>
          </p:nvPr>
        </p:nvSpPr>
        <p:spPr>
          <a:xfrm>
            <a:off x="4068575"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Maj-Jun</a:t>
            </a:r>
          </a:p>
        </p:txBody>
      </p:sp>
      <p:sp>
        <p:nvSpPr>
          <p:cNvPr id="47" name="Pladsholder til tekst 6">
            <a:extLst>
              <a:ext uri="{FF2B5EF4-FFF2-40B4-BE49-F238E27FC236}">
                <a16:creationId xmlns:a16="http://schemas.microsoft.com/office/drawing/2014/main" id="{45FCA139-6410-FE47-94FF-B029CCD98A30}"/>
              </a:ext>
            </a:extLst>
          </p:cNvPr>
          <p:cNvSpPr>
            <a:spLocks noGrp="1"/>
          </p:cNvSpPr>
          <p:nvPr>
            <p:ph type="body" sz="quarter" idx="27" hasCustomPrompt="1"/>
          </p:nvPr>
        </p:nvSpPr>
        <p:spPr>
          <a:xfrm>
            <a:off x="7657728"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8" name="Pladsholder til tekst 6">
            <a:extLst>
              <a:ext uri="{FF2B5EF4-FFF2-40B4-BE49-F238E27FC236}">
                <a16:creationId xmlns:a16="http://schemas.microsoft.com/office/drawing/2014/main" id="{B2D15DF9-3A96-ED45-B196-471F87234498}"/>
              </a:ext>
            </a:extLst>
          </p:cNvPr>
          <p:cNvSpPr>
            <a:spLocks noGrp="1"/>
          </p:cNvSpPr>
          <p:nvPr>
            <p:ph type="body" sz="quarter" idx="28" hasCustomPrompt="1"/>
          </p:nvPr>
        </p:nvSpPr>
        <p:spPr>
          <a:xfrm>
            <a:off x="7657727"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Sep-Okt</a:t>
            </a:r>
            <a:endParaRPr lang="da-DK" dirty="0"/>
          </a:p>
        </p:txBody>
      </p:sp>
      <p:sp>
        <p:nvSpPr>
          <p:cNvPr id="64" name="Pladsholder til tekst 6">
            <a:extLst>
              <a:ext uri="{FF2B5EF4-FFF2-40B4-BE49-F238E27FC236}">
                <a16:creationId xmlns:a16="http://schemas.microsoft.com/office/drawing/2014/main" id="{36E83060-9FFB-E24C-A820-81725B4B756A}"/>
              </a:ext>
            </a:extLst>
          </p:cNvPr>
          <p:cNvSpPr>
            <a:spLocks noGrp="1"/>
          </p:cNvSpPr>
          <p:nvPr>
            <p:ph type="body" sz="quarter" idx="29" hasCustomPrompt="1"/>
          </p:nvPr>
        </p:nvSpPr>
        <p:spPr>
          <a:xfrm>
            <a:off x="2244724"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5" name="Pladsholder til tekst 6">
            <a:extLst>
              <a:ext uri="{FF2B5EF4-FFF2-40B4-BE49-F238E27FC236}">
                <a16:creationId xmlns:a16="http://schemas.microsoft.com/office/drawing/2014/main" id="{D03A67F1-9F8D-8F4B-B28A-C79CBFD56415}"/>
              </a:ext>
            </a:extLst>
          </p:cNvPr>
          <p:cNvSpPr>
            <a:spLocks noGrp="1"/>
          </p:cNvSpPr>
          <p:nvPr>
            <p:ph type="body" sz="quarter" idx="30" hasCustomPrompt="1"/>
          </p:nvPr>
        </p:nvSpPr>
        <p:spPr>
          <a:xfrm>
            <a:off x="2244723"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Mar-</a:t>
            </a:r>
            <a:r>
              <a:rPr lang="da-DK" dirty="0" err="1"/>
              <a:t>Apr</a:t>
            </a:r>
            <a:endParaRPr lang="da-DK" dirty="0"/>
          </a:p>
        </p:txBody>
      </p:sp>
      <p:sp>
        <p:nvSpPr>
          <p:cNvPr id="67" name="Pladsholder til tekst 6">
            <a:extLst>
              <a:ext uri="{FF2B5EF4-FFF2-40B4-BE49-F238E27FC236}">
                <a16:creationId xmlns:a16="http://schemas.microsoft.com/office/drawing/2014/main" id="{227E277B-8B08-B944-9F77-926B2BB1BD74}"/>
              </a:ext>
            </a:extLst>
          </p:cNvPr>
          <p:cNvSpPr>
            <a:spLocks noGrp="1"/>
          </p:cNvSpPr>
          <p:nvPr>
            <p:ph type="body" sz="quarter" idx="31" hasCustomPrompt="1"/>
          </p:nvPr>
        </p:nvSpPr>
        <p:spPr>
          <a:xfrm>
            <a:off x="5833876"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8" name="Pladsholder til tekst 6">
            <a:extLst>
              <a:ext uri="{FF2B5EF4-FFF2-40B4-BE49-F238E27FC236}">
                <a16:creationId xmlns:a16="http://schemas.microsoft.com/office/drawing/2014/main" id="{6A05DAB4-967A-D349-A2BD-D2D6439E8179}"/>
              </a:ext>
            </a:extLst>
          </p:cNvPr>
          <p:cNvSpPr>
            <a:spLocks noGrp="1"/>
          </p:cNvSpPr>
          <p:nvPr>
            <p:ph type="body" sz="quarter" idx="32" hasCustomPrompt="1"/>
          </p:nvPr>
        </p:nvSpPr>
        <p:spPr>
          <a:xfrm>
            <a:off x="5833875"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Jul-</a:t>
            </a:r>
            <a:r>
              <a:rPr lang="da-DK" dirty="0" err="1"/>
              <a:t>Aug</a:t>
            </a:r>
            <a:endParaRPr lang="da-DK" dirty="0"/>
          </a:p>
        </p:txBody>
      </p:sp>
      <p:sp>
        <p:nvSpPr>
          <p:cNvPr id="69" name="Pladsholder til tekst 6">
            <a:extLst>
              <a:ext uri="{FF2B5EF4-FFF2-40B4-BE49-F238E27FC236}">
                <a16:creationId xmlns:a16="http://schemas.microsoft.com/office/drawing/2014/main" id="{F13B7FB4-5429-4040-AF99-CE2162802756}"/>
              </a:ext>
            </a:extLst>
          </p:cNvPr>
          <p:cNvSpPr>
            <a:spLocks noGrp="1"/>
          </p:cNvSpPr>
          <p:nvPr>
            <p:ph type="body" sz="quarter" idx="33" hasCustomPrompt="1"/>
          </p:nvPr>
        </p:nvSpPr>
        <p:spPr>
          <a:xfrm>
            <a:off x="9423028"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70" name="Pladsholder til tekst 6">
            <a:extLst>
              <a:ext uri="{FF2B5EF4-FFF2-40B4-BE49-F238E27FC236}">
                <a16:creationId xmlns:a16="http://schemas.microsoft.com/office/drawing/2014/main" id="{AB17B3B8-8511-2041-82A1-57127974CE82}"/>
              </a:ext>
            </a:extLst>
          </p:cNvPr>
          <p:cNvSpPr>
            <a:spLocks noGrp="1"/>
          </p:cNvSpPr>
          <p:nvPr>
            <p:ph type="body" sz="quarter" idx="34" hasCustomPrompt="1"/>
          </p:nvPr>
        </p:nvSpPr>
        <p:spPr>
          <a:xfrm>
            <a:off x="9423027"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Nov-Dec</a:t>
            </a:r>
            <a:endParaRPr lang="da-DK" dirty="0"/>
          </a:p>
        </p:txBody>
      </p:sp>
      <p:sp>
        <p:nvSpPr>
          <p:cNvPr id="78" name="Pladsholder til billede 12">
            <a:extLst>
              <a:ext uri="{FF2B5EF4-FFF2-40B4-BE49-F238E27FC236}">
                <a16:creationId xmlns:a16="http://schemas.microsoft.com/office/drawing/2014/main" id="{FFF63E73-A6CD-3742-BD22-52D6BEF32970}"/>
              </a:ext>
            </a:extLst>
          </p:cNvPr>
          <p:cNvSpPr>
            <a:spLocks noGrp="1"/>
          </p:cNvSpPr>
          <p:nvPr>
            <p:ph type="pic" sz="quarter" idx="35" hasCustomPrompt="1"/>
          </p:nvPr>
        </p:nvSpPr>
        <p:spPr>
          <a:xfrm>
            <a:off x="4698576"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79" name="Pladsholder til billede 12">
            <a:extLst>
              <a:ext uri="{FF2B5EF4-FFF2-40B4-BE49-F238E27FC236}">
                <a16:creationId xmlns:a16="http://schemas.microsoft.com/office/drawing/2014/main" id="{B27B4A36-7FA2-C44D-ABFA-8786FCB00723}"/>
              </a:ext>
            </a:extLst>
          </p:cNvPr>
          <p:cNvSpPr>
            <a:spLocks noGrp="1"/>
          </p:cNvSpPr>
          <p:nvPr>
            <p:ph type="pic" sz="quarter" idx="36" hasCustomPrompt="1"/>
          </p:nvPr>
        </p:nvSpPr>
        <p:spPr>
          <a:xfrm>
            <a:off x="8287728"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0" name="Pladsholder til billede 12">
            <a:extLst>
              <a:ext uri="{FF2B5EF4-FFF2-40B4-BE49-F238E27FC236}">
                <a16:creationId xmlns:a16="http://schemas.microsoft.com/office/drawing/2014/main" id="{7885933B-8275-E74D-BD69-109F6818FA2E}"/>
              </a:ext>
            </a:extLst>
          </p:cNvPr>
          <p:cNvSpPr>
            <a:spLocks noGrp="1"/>
          </p:cNvSpPr>
          <p:nvPr>
            <p:ph type="pic" sz="quarter" idx="37" hasCustomPrompt="1"/>
          </p:nvPr>
        </p:nvSpPr>
        <p:spPr>
          <a:xfrm>
            <a:off x="2874723"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1" name="Pladsholder til billede 12">
            <a:extLst>
              <a:ext uri="{FF2B5EF4-FFF2-40B4-BE49-F238E27FC236}">
                <a16:creationId xmlns:a16="http://schemas.microsoft.com/office/drawing/2014/main" id="{54432773-2BB7-9A4B-A667-CBD950FD5218}"/>
              </a:ext>
            </a:extLst>
          </p:cNvPr>
          <p:cNvSpPr>
            <a:spLocks noGrp="1"/>
          </p:cNvSpPr>
          <p:nvPr>
            <p:ph type="pic" sz="quarter" idx="38" hasCustomPrompt="1"/>
          </p:nvPr>
        </p:nvSpPr>
        <p:spPr>
          <a:xfrm>
            <a:off x="6463875"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2" name="Pladsholder til billede 12">
            <a:extLst>
              <a:ext uri="{FF2B5EF4-FFF2-40B4-BE49-F238E27FC236}">
                <a16:creationId xmlns:a16="http://schemas.microsoft.com/office/drawing/2014/main" id="{B1D63FA9-127E-5E41-AC5C-F3648EC0210D}"/>
              </a:ext>
            </a:extLst>
          </p:cNvPr>
          <p:cNvSpPr>
            <a:spLocks noGrp="1"/>
          </p:cNvSpPr>
          <p:nvPr>
            <p:ph type="pic" sz="quarter" idx="39" hasCustomPrompt="1"/>
          </p:nvPr>
        </p:nvSpPr>
        <p:spPr>
          <a:xfrm>
            <a:off x="10053027"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3" name="Pladsholder til billede 12">
            <a:extLst>
              <a:ext uri="{FF2B5EF4-FFF2-40B4-BE49-F238E27FC236}">
                <a16:creationId xmlns:a16="http://schemas.microsoft.com/office/drawing/2014/main" id="{CB33018F-4D64-414C-AAF5-6E539E5F8B0C}"/>
              </a:ext>
            </a:extLst>
          </p:cNvPr>
          <p:cNvSpPr>
            <a:spLocks noGrp="1"/>
          </p:cNvSpPr>
          <p:nvPr>
            <p:ph type="pic" sz="quarter" idx="40" hasCustomPrompt="1"/>
          </p:nvPr>
        </p:nvSpPr>
        <p:spPr>
          <a:xfrm>
            <a:off x="1109424"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pic>
        <p:nvPicPr>
          <p:cNvPr id="27" name="Picture 26">
            <a:extLst>
              <a:ext uri="{FF2B5EF4-FFF2-40B4-BE49-F238E27FC236}">
                <a16:creationId xmlns:a16="http://schemas.microsoft.com/office/drawing/2014/main" id="{48FC365F-6E08-6446-ABED-B6A676F3969A}"/>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52129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Akva">
    <p:bg>
      <p:bgPr>
        <a:solidFill>
          <a:schemeClr val="tx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C740F9AD-156A-AD41-B0CA-EA6C2A3190F8}"/>
              </a:ext>
            </a:extLst>
          </p:cNvPr>
          <p:cNvSpPr>
            <a:spLocks noGrp="1"/>
          </p:cNvSpPr>
          <p:nvPr>
            <p:ph type="pic" sz="quarter" idx="20"/>
          </p:nvPr>
        </p:nvSpPr>
        <p:spPr>
          <a:xfrm rot="1014088">
            <a:off x="3392262" y="-2500956"/>
            <a:ext cx="10919137" cy="10985771"/>
          </a:xfrm>
          <a:prstGeom prst="star5">
            <a:avLst/>
          </a:prstGeom>
          <a:solidFill>
            <a:schemeClr val="accent6"/>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i master</a:t>
            </a:r>
            <a:endParaRPr lang="da-DK" dirty="0"/>
          </a:p>
        </p:txBody>
      </p:sp>
      <p:pic>
        <p:nvPicPr>
          <p:cNvPr id="10" name="Picture 9">
            <a:extLst>
              <a:ext uri="{FF2B5EF4-FFF2-40B4-BE49-F238E27FC236}">
                <a16:creationId xmlns:a16="http://schemas.microsoft.com/office/drawing/2014/main" id="{2376CCE5-5253-BB41-9BFB-7D237E5E6BC8}"/>
              </a:ext>
            </a:extLst>
          </p:cNvPr>
          <p:cNvPicPr>
            <a:picLocks noChangeAspect="1"/>
          </p:cNvPicPr>
          <p:nvPr userDrawn="1"/>
        </p:nvPicPr>
        <p:blipFill>
          <a:blip r:embed="rId2"/>
          <a:stretch>
            <a:fillRect/>
          </a:stretch>
        </p:blipFill>
        <p:spPr>
          <a:xfrm>
            <a:off x="10612133" y="5294997"/>
            <a:ext cx="1400395" cy="1400395"/>
          </a:xfrm>
          <a:prstGeom prst="rect">
            <a:avLst/>
          </a:prstGeom>
        </p:spPr>
      </p:pic>
    </p:spTree>
    <p:extLst>
      <p:ext uri="{BB962C8B-B14F-4D97-AF65-F5344CB8AC3E}">
        <p14:creationId xmlns:p14="http://schemas.microsoft.com/office/powerpoint/2010/main" val="980095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Blomme">
    <p:bg>
      <p:bgPr>
        <a:solidFill>
          <a:schemeClr val="accent3"/>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7C3C8ECB-CBC7-DF4A-AD73-CEB6C4FBE4A3}"/>
              </a:ext>
            </a:extLst>
          </p:cNvPr>
          <p:cNvSpPr>
            <a:spLocks noGrp="1"/>
          </p:cNvSpPr>
          <p:nvPr>
            <p:ph type="pic" sz="quarter" idx="19"/>
          </p:nvPr>
        </p:nvSpPr>
        <p:spPr>
          <a:xfrm rot="20548822">
            <a:off x="-2395775" y="-2427457"/>
            <a:ext cx="10919137" cy="10985771"/>
          </a:xfrm>
          <a:prstGeom prst="star5">
            <a:avLst/>
          </a:prstGeom>
          <a:solidFill>
            <a:schemeClr val="accent3">
              <a:lumMod val="60000"/>
              <a:lumOff val="40000"/>
            </a:schemeClr>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7" name="Titel 1">
            <a:extLst>
              <a:ext uri="{FF2B5EF4-FFF2-40B4-BE49-F238E27FC236}">
                <a16:creationId xmlns:a16="http://schemas.microsoft.com/office/drawing/2014/main" id="{68969FE6-F8EC-964C-89E1-C246A0A9AAFA}"/>
              </a:ext>
            </a:extLst>
          </p:cNvPr>
          <p:cNvSpPr>
            <a:spLocks noGrp="1"/>
          </p:cNvSpPr>
          <p:nvPr>
            <p:ph type="title"/>
          </p:nvPr>
        </p:nvSpPr>
        <p:spPr>
          <a:xfrm>
            <a:off x="7552267" y="441325"/>
            <a:ext cx="4160308" cy="1844675"/>
          </a:xfrm>
        </p:spPr>
        <p:txBody>
          <a:bodyPr/>
          <a:lstStyle>
            <a:lvl1pPr>
              <a:defRPr>
                <a:solidFill>
                  <a:schemeClr val="tx1"/>
                </a:solidFill>
              </a:defRPr>
            </a:lvl1pPr>
          </a:lstStyle>
          <a:p>
            <a:r>
              <a:rPr lang="da-DK"/>
              <a:t>Klik for at redigere i master</a:t>
            </a:r>
            <a:endParaRPr lang="da-DK" dirty="0"/>
          </a:p>
        </p:txBody>
      </p:sp>
      <p:pic>
        <p:nvPicPr>
          <p:cNvPr id="11" name="Picture 10">
            <a:extLst>
              <a:ext uri="{FF2B5EF4-FFF2-40B4-BE49-F238E27FC236}">
                <a16:creationId xmlns:a16="http://schemas.microsoft.com/office/drawing/2014/main" id="{A63E60F1-8D45-D946-8628-038A3E7A9825}"/>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234364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Mørk Rød">
    <p:bg>
      <p:bgPr>
        <a:solidFill>
          <a:schemeClr val="tx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3B4C0B58-65B9-B74F-91CB-A9AA29388C27}"/>
              </a:ext>
            </a:extLst>
          </p:cNvPr>
          <p:cNvSpPr>
            <a:spLocks noGrp="1"/>
          </p:cNvSpPr>
          <p:nvPr>
            <p:ph type="pic" sz="quarter" idx="19"/>
          </p:nvPr>
        </p:nvSpPr>
        <p:spPr>
          <a:xfrm rot="20548822">
            <a:off x="-1888713" y="-3369011"/>
            <a:ext cx="12841975" cy="12920343"/>
          </a:xfrm>
          <a:prstGeom prst="star5">
            <a:avLst/>
          </a:prstGeom>
          <a:solidFill>
            <a:schemeClr val="accent6"/>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bg2">
                    <a:lumMod val="95000"/>
                  </a:schemeClr>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pic>
        <p:nvPicPr>
          <p:cNvPr id="11" name="Picture 10">
            <a:extLst>
              <a:ext uri="{FF2B5EF4-FFF2-40B4-BE49-F238E27FC236}">
                <a16:creationId xmlns:a16="http://schemas.microsoft.com/office/drawing/2014/main" id="{21DEE35A-636E-794B-B875-E7952B0A175C}"/>
              </a:ext>
            </a:extLst>
          </p:cNvPr>
          <p:cNvPicPr>
            <a:picLocks noChangeAspect="1"/>
          </p:cNvPicPr>
          <p:nvPr userDrawn="1"/>
        </p:nvPicPr>
        <p:blipFill>
          <a:blip r:embed="rId2"/>
          <a:stretch>
            <a:fillRect/>
          </a:stretch>
        </p:blipFill>
        <p:spPr>
          <a:xfrm>
            <a:off x="10612133" y="5294997"/>
            <a:ext cx="1400395" cy="1400395"/>
          </a:xfrm>
          <a:prstGeom prst="rect">
            <a:avLst/>
          </a:prstGeom>
        </p:spPr>
      </p:pic>
    </p:spTree>
    <p:extLst>
      <p:ext uri="{BB962C8B-B14F-4D97-AF65-F5344CB8AC3E}">
        <p14:creationId xmlns:p14="http://schemas.microsoft.com/office/powerpoint/2010/main" val="163849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m låst billede">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D862BCF-6E7B-E748-8DDC-C37BC2B3FA0B}"/>
              </a:ext>
            </a:extLst>
          </p:cNvPr>
          <p:cNvPicPr>
            <a:picLocks noChangeAspect="1"/>
          </p:cNvPicPr>
          <p:nvPr userDrawn="1"/>
        </p:nvPicPr>
        <p:blipFill>
          <a:blip r:embed="rId2"/>
          <a:stretch>
            <a:fillRect/>
          </a:stretch>
        </p:blipFill>
        <p:spPr>
          <a:xfrm flipH="1">
            <a:off x="12506" y="0"/>
            <a:ext cx="12185650" cy="6858000"/>
          </a:xfrm>
          <a:prstGeom prst="rect">
            <a:avLst/>
          </a:prstGeom>
        </p:spPr>
      </p:pic>
      <p:sp>
        <p:nvSpPr>
          <p:cNvPr id="8" name="TextBox 7">
            <a:extLst>
              <a:ext uri="{FF2B5EF4-FFF2-40B4-BE49-F238E27FC236}">
                <a16:creationId xmlns:a16="http://schemas.microsoft.com/office/drawing/2014/main" id="{5E8DCDE5-FC5C-1042-B6D0-1C59661F9026}"/>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tx1"/>
                </a:solidFill>
                <a:latin typeface="+mj-lt"/>
              </a:rPr>
              <a:t>Stafet For Livet</a:t>
            </a:r>
          </a:p>
        </p:txBody>
      </p:sp>
      <p:pic>
        <p:nvPicPr>
          <p:cNvPr id="10" name="Picture 9">
            <a:extLst>
              <a:ext uri="{FF2B5EF4-FFF2-40B4-BE49-F238E27FC236}">
                <a16:creationId xmlns:a16="http://schemas.microsoft.com/office/drawing/2014/main" id="{E48DB020-117B-244F-B83A-6A540C99C3FD}"/>
              </a:ext>
            </a:extLst>
          </p:cNvPr>
          <p:cNvPicPr>
            <a:picLocks noChangeAspect="1"/>
          </p:cNvPicPr>
          <p:nvPr userDrawn="1"/>
        </p:nvPicPr>
        <p:blipFill>
          <a:blip r:embed="rId3"/>
          <a:stretch>
            <a:fillRect/>
          </a:stretch>
        </p:blipFill>
        <p:spPr>
          <a:xfrm>
            <a:off x="10599433" y="5282796"/>
            <a:ext cx="1415771" cy="1415771"/>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i master</a:t>
            </a:r>
            <a:endParaRPr lang="da-DK" dirty="0"/>
          </a:p>
        </p:txBody>
      </p:sp>
    </p:spTree>
    <p:extLst>
      <p:ext uri="{BB962C8B-B14F-4D97-AF65-F5344CB8AC3E}">
        <p14:creationId xmlns:p14="http://schemas.microsoft.com/office/powerpoint/2010/main" val="2892038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Lavendel">
    <p:bg>
      <p:bgPr>
        <a:solidFill>
          <a:schemeClr val="accent3"/>
        </a:solidFill>
        <a:effectLst/>
      </p:bgPr>
    </p:bg>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5FD166E-8E18-A449-A1B7-2D82EEBF5404}"/>
              </a:ext>
            </a:extLst>
          </p:cNvPr>
          <p:cNvSpPr>
            <a:spLocks noGrp="1"/>
          </p:cNvSpPr>
          <p:nvPr>
            <p:ph type="pic" sz="quarter" idx="20"/>
          </p:nvPr>
        </p:nvSpPr>
        <p:spPr>
          <a:xfrm rot="992895">
            <a:off x="2053473" y="-3502282"/>
            <a:ext cx="12841975" cy="12920343"/>
          </a:xfrm>
          <a:prstGeom prst="star5">
            <a:avLst/>
          </a:prstGeom>
          <a:solidFill>
            <a:schemeClr val="accent3">
              <a:lumMod val="60000"/>
              <a:lumOff val="40000"/>
            </a:schemeClr>
          </a:solidFill>
        </p:spPr>
        <p:txBody>
          <a:bodyPr/>
          <a:lstStyle>
            <a:lvl1pPr marL="0" marR="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tilføje et billede</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9" name="Titel 1">
            <a:extLst>
              <a:ext uri="{FF2B5EF4-FFF2-40B4-BE49-F238E27FC236}">
                <a16:creationId xmlns:a16="http://schemas.microsoft.com/office/drawing/2014/main" id="{8DB8C0E3-554F-564F-A58B-C39ACCD4CB79}"/>
              </a:ext>
            </a:extLst>
          </p:cNvPr>
          <p:cNvSpPr>
            <a:spLocks noGrp="1"/>
          </p:cNvSpPr>
          <p:nvPr>
            <p:ph type="title"/>
          </p:nvPr>
        </p:nvSpPr>
        <p:spPr>
          <a:xfrm>
            <a:off x="479425" y="441325"/>
            <a:ext cx="4160308" cy="1844675"/>
          </a:xfrm>
        </p:spPr>
        <p:txBody>
          <a:bodyPr/>
          <a:lstStyle>
            <a:lvl1pPr>
              <a:defRPr>
                <a:solidFill>
                  <a:schemeClr val="tx1"/>
                </a:solidFill>
              </a:defRPr>
            </a:lvl1pPr>
          </a:lstStyle>
          <a:p>
            <a:r>
              <a:rPr lang="da-DK"/>
              <a:t>Klik for at redigere i master</a:t>
            </a:r>
            <a:endParaRPr lang="da-DK" dirty="0"/>
          </a:p>
        </p:txBody>
      </p:sp>
      <p:pic>
        <p:nvPicPr>
          <p:cNvPr id="14" name="Picture 13">
            <a:extLst>
              <a:ext uri="{FF2B5EF4-FFF2-40B4-BE49-F238E27FC236}">
                <a16:creationId xmlns:a16="http://schemas.microsoft.com/office/drawing/2014/main" id="{E117E5C4-FD2B-5A41-A9BB-ABAA1F08C8D1}"/>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264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udskab m pladsholder til illustration">
    <p:bg>
      <p:bgPr>
        <a:solidFill>
          <a:schemeClr val="bg2">
            <a:lumMod val="95000"/>
          </a:schemeClr>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5951538" y="0"/>
            <a:ext cx="6241662"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en illustration eller ved at trække og slippe </a:t>
            </a:r>
            <a:br>
              <a:rPr lang="da-DK" dirty="0"/>
            </a:br>
            <a:r>
              <a:rPr lang="da-DK" dirty="0"/>
              <a:t>illustrationen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9" name="Picture 8">
            <a:extLst>
              <a:ext uri="{FF2B5EF4-FFF2-40B4-BE49-F238E27FC236}">
                <a16:creationId xmlns:a16="http://schemas.microsoft.com/office/drawing/2014/main" id="{9A243E8C-21FD-DF46-A30F-89EBE2837CAB}"/>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220213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ørk Rød">
    <p:bg>
      <p:bgPr>
        <a:solidFill>
          <a:schemeClr val="accent1"/>
        </a:solidFill>
        <a:effectLst/>
      </p:bgPr>
    </p:bg>
    <p:spTree>
      <p:nvGrpSpPr>
        <p:cNvPr id="1" name=""/>
        <p:cNvGrpSpPr/>
        <p:nvPr/>
      </p:nvGrpSpPr>
      <p:grpSpPr>
        <a:xfrm>
          <a:off x="0" y="0"/>
          <a:ext cx="0" cy="0"/>
          <a:chOff x="0" y="0"/>
          <a:chExt cx="0" cy="0"/>
        </a:xfrm>
      </p:grpSpPr>
      <p:sp>
        <p:nvSpPr>
          <p:cNvPr id="28" name="Pladsholder til billede 12">
            <a:extLst>
              <a:ext uri="{FF2B5EF4-FFF2-40B4-BE49-F238E27FC236}">
                <a16:creationId xmlns:a16="http://schemas.microsoft.com/office/drawing/2014/main" id="{42E7B34F-D1FF-1B4B-A5CC-474316352238}"/>
              </a:ext>
            </a:extLst>
          </p:cNvPr>
          <p:cNvSpPr>
            <a:spLocks noGrp="1"/>
          </p:cNvSpPr>
          <p:nvPr>
            <p:ph type="pic" sz="quarter" idx="18" hasCustomPrompt="1"/>
          </p:nvPr>
        </p:nvSpPr>
        <p:spPr>
          <a:xfrm>
            <a:off x="-1200" y="0"/>
            <a:ext cx="12193200" cy="6858000"/>
          </a:xfrm>
          <a:noFill/>
        </p:spPr>
        <p:txBody>
          <a:bodyPr lIns="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23-08-2024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bg1"/>
                </a:solidFill>
              </a:defRPr>
            </a:lvl1pPr>
          </a:lstStyle>
          <a:p>
            <a:r>
              <a:rPr lang="da-DK"/>
              <a:t>Klik for at redigere i master</a:t>
            </a:r>
            <a:endParaRPr lang="da-DK" dirty="0"/>
          </a:p>
        </p:txBody>
      </p:sp>
      <p:pic>
        <p:nvPicPr>
          <p:cNvPr id="11" name="Picture 10">
            <a:extLst>
              <a:ext uri="{FF2B5EF4-FFF2-40B4-BE49-F238E27FC236}">
                <a16:creationId xmlns:a16="http://schemas.microsoft.com/office/drawing/2014/main" id="{C74C724D-C7A9-7A44-9F3E-A5E958C23BA9}"/>
              </a:ext>
            </a:extLst>
          </p:cNvPr>
          <p:cNvPicPr>
            <a:picLocks noChangeAspect="1"/>
          </p:cNvPicPr>
          <p:nvPr userDrawn="1"/>
        </p:nvPicPr>
        <p:blipFill>
          <a:blip r:embed="rId2"/>
          <a:stretch>
            <a:fillRect/>
          </a:stretch>
        </p:blipFill>
        <p:spPr>
          <a:xfrm>
            <a:off x="10612133" y="5294997"/>
            <a:ext cx="1400395" cy="1400395"/>
          </a:xfrm>
          <a:prstGeom prst="rect">
            <a:avLst/>
          </a:prstGeom>
        </p:spPr>
      </p:pic>
    </p:spTree>
    <p:extLst>
      <p:ext uri="{BB962C8B-B14F-4D97-AF65-F5344CB8AC3E}">
        <p14:creationId xmlns:p14="http://schemas.microsoft.com/office/powerpoint/2010/main" val="3188709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andel">
    <p:bg>
      <p:bgPr>
        <a:solidFill>
          <a:schemeClr val="accent3"/>
        </a:solidFill>
        <a:effectLst/>
      </p:bgPr>
    </p:bg>
    <p:spTree>
      <p:nvGrpSpPr>
        <p:cNvPr id="1" name=""/>
        <p:cNvGrpSpPr/>
        <p:nvPr/>
      </p:nvGrpSpPr>
      <p:grpSpPr>
        <a:xfrm>
          <a:off x="0" y="0"/>
          <a:ext cx="0" cy="0"/>
          <a:chOff x="0" y="0"/>
          <a:chExt cx="0" cy="0"/>
        </a:xfrm>
      </p:grpSpPr>
      <p:sp>
        <p:nvSpPr>
          <p:cNvPr id="27" name="Pladsholder til billede 12">
            <a:extLst>
              <a:ext uri="{FF2B5EF4-FFF2-40B4-BE49-F238E27FC236}">
                <a16:creationId xmlns:a16="http://schemas.microsoft.com/office/drawing/2014/main" id="{E5529D51-FAD4-AF4C-BC75-04BA5D3BB986}"/>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23-08-2024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pic>
        <p:nvPicPr>
          <p:cNvPr id="11" name="Picture 10">
            <a:extLst>
              <a:ext uri="{FF2B5EF4-FFF2-40B4-BE49-F238E27FC236}">
                <a16:creationId xmlns:a16="http://schemas.microsoft.com/office/drawing/2014/main" id="{72DA9CAC-046C-0041-B1EF-F879DEA39DD3}"/>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969576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Akva">
    <p:bg>
      <p:bgPr>
        <a:solidFill>
          <a:schemeClr val="bg2">
            <a:lumMod val="95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B42F9091-54B8-194C-B0E8-75294FDC5380}"/>
              </a:ext>
            </a:extLst>
          </p:cNvPr>
          <p:cNvSpPr>
            <a:spLocks noGrp="1"/>
          </p:cNvSpPr>
          <p:nvPr>
            <p:ph type="pic" sz="quarter" idx="18" hasCustomPrompt="1"/>
          </p:nvPr>
        </p:nvSpPr>
        <p:spPr>
          <a:xfrm>
            <a:off x="-120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23-08-2024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pic>
        <p:nvPicPr>
          <p:cNvPr id="10" name="Picture 9">
            <a:extLst>
              <a:ext uri="{FF2B5EF4-FFF2-40B4-BE49-F238E27FC236}">
                <a16:creationId xmlns:a16="http://schemas.microsoft.com/office/drawing/2014/main" id="{130C6330-0381-1B40-BFEC-CC124EAA0DCF}"/>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3558091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7563429C-60EE-6F4D-BA00-E14E30182B1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23-08-2024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pic>
        <p:nvPicPr>
          <p:cNvPr id="10" name="Picture 9">
            <a:extLst>
              <a:ext uri="{FF2B5EF4-FFF2-40B4-BE49-F238E27FC236}">
                <a16:creationId xmlns:a16="http://schemas.microsoft.com/office/drawing/2014/main" id="{07DA0684-4076-A14F-9CBD-6AD6DF689F5B}"/>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788381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slut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E1FECF6A-0315-E14A-9DA1-F81E3DF7D4F1}"/>
              </a:ext>
            </a:extLst>
          </p:cNvPr>
          <p:cNvSpPr>
            <a:spLocks noGrp="1"/>
          </p:cNvSpPr>
          <p:nvPr>
            <p:ph type="title" hasCustomPrompt="1"/>
          </p:nvPr>
        </p:nvSpPr>
        <p:spPr>
          <a:xfrm>
            <a:off x="3682792" y="2318815"/>
            <a:ext cx="4826417" cy="2220371"/>
          </a:xfrm>
        </p:spPr>
        <p:txBody>
          <a:bodyPr anchor="ctr"/>
          <a:lstStyle>
            <a:lvl1pPr algn="ctr">
              <a:defRPr sz="4800">
                <a:solidFill>
                  <a:schemeClr val="bg1"/>
                </a:solidFill>
              </a:defRPr>
            </a:lvl1pPr>
          </a:lstStyle>
          <a:p>
            <a:r>
              <a:rPr lang="en-US" dirty="0"/>
              <a:t>Vi </a:t>
            </a:r>
            <a:r>
              <a:rPr lang="en-US" dirty="0" err="1"/>
              <a:t>vil</a:t>
            </a:r>
            <a:r>
              <a:rPr lang="en-US" dirty="0"/>
              <a:t> et liv</a:t>
            </a:r>
            <a:br>
              <a:rPr lang="en-US" dirty="0"/>
            </a:br>
            <a:r>
              <a:rPr lang="en-US" dirty="0" err="1"/>
              <a:t>uden</a:t>
            </a:r>
            <a:r>
              <a:rPr lang="en-US" dirty="0"/>
              <a:t> </a:t>
            </a:r>
            <a:r>
              <a:rPr lang="en-US" dirty="0" err="1"/>
              <a:t>kræft</a:t>
            </a:r>
            <a:endParaRPr lang="da-DK" dirty="0"/>
          </a:p>
        </p:txBody>
      </p:sp>
      <p:sp>
        <p:nvSpPr>
          <p:cNvPr id="12" name="TextBox 11">
            <a:extLst>
              <a:ext uri="{FF2B5EF4-FFF2-40B4-BE49-F238E27FC236}">
                <a16:creationId xmlns:a16="http://schemas.microsoft.com/office/drawing/2014/main" id="{4326BD7C-91EC-AC41-88E4-75D2B91B563F}"/>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bg1"/>
                </a:solidFill>
                <a:latin typeface="+mj-lt"/>
              </a:rPr>
              <a:t>Stafet For Livet</a:t>
            </a:r>
          </a:p>
        </p:txBody>
      </p:sp>
      <p:pic>
        <p:nvPicPr>
          <p:cNvPr id="13" name="Picture 12">
            <a:extLst>
              <a:ext uri="{FF2B5EF4-FFF2-40B4-BE49-F238E27FC236}">
                <a16:creationId xmlns:a16="http://schemas.microsoft.com/office/drawing/2014/main" id="{F0E605FC-3604-4642-A2C2-A1B240B49E11}"/>
              </a:ext>
            </a:extLst>
          </p:cNvPr>
          <p:cNvPicPr>
            <a:picLocks noChangeAspect="1"/>
          </p:cNvPicPr>
          <p:nvPr userDrawn="1"/>
        </p:nvPicPr>
        <p:blipFill>
          <a:blip r:embed="rId3"/>
          <a:stretch>
            <a:fillRect/>
          </a:stretch>
        </p:blipFill>
        <p:spPr>
          <a:xfrm>
            <a:off x="10612133" y="5294997"/>
            <a:ext cx="1400395" cy="1400395"/>
          </a:xfrm>
          <a:prstGeom prst="rect">
            <a:avLst/>
          </a:prstGeom>
        </p:spPr>
      </p:pic>
    </p:spTree>
    <p:extLst>
      <p:ext uri="{BB962C8B-B14F-4D97-AF65-F5344CB8AC3E}">
        <p14:creationId xmlns:p14="http://schemas.microsoft.com/office/powerpoint/2010/main" val="29743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fslutning slid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6141FB-4AB4-6E46-9B32-8085FAD64103}"/>
              </a:ext>
            </a:extLst>
          </p:cNvPr>
          <p:cNvPicPr>
            <a:picLocks noChangeAspect="1"/>
          </p:cNvPicPr>
          <p:nvPr userDrawn="1"/>
        </p:nvPicPr>
        <p:blipFill>
          <a:blip r:embed="rId2"/>
          <a:stretch>
            <a:fillRect/>
          </a:stretch>
        </p:blipFill>
        <p:spPr>
          <a:xfrm flipH="1">
            <a:off x="12506" y="0"/>
            <a:ext cx="12185650" cy="6858000"/>
          </a:xfrm>
          <a:prstGeom prst="rect">
            <a:avLst/>
          </a:prstGeom>
        </p:spPr>
      </p:pic>
      <p:sp>
        <p:nvSpPr>
          <p:cNvPr id="11" name="Titel 1">
            <a:extLst>
              <a:ext uri="{FF2B5EF4-FFF2-40B4-BE49-F238E27FC236}">
                <a16:creationId xmlns:a16="http://schemas.microsoft.com/office/drawing/2014/main" id="{E1FECF6A-0315-E14A-9DA1-F81E3DF7D4F1}"/>
              </a:ext>
            </a:extLst>
          </p:cNvPr>
          <p:cNvSpPr>
            <a:spLocks noGrp="1"/>
          </p:cNvSpPr>
          <p:nvPr>
            <p:ph type="title" hasCustomPrompt="1"/>
          </p:nvPr>
        </p:nvSpPr>
        <p:spPr>
          <a:xfrm>
            <a:off x="3682792" y="2318815"/>
            <a:ext cx="4826417" cy="2220371"/>
          </a:xfrm>
        </p:spPr>
        <p:txBody>
          <a:bodyPr anchor="ctr"/>
          <a:lstStyle>
            <a:lvl1pPr algn="ctr">
              <a:defRPr sz="4800">
                <a:solidFill>
                  <a:schemeClr val="tx1"/>
                </a:solidFill>
              </a:defRPr>
            </a:lvl1pPr>
          </a:lstStyle>
          <a:p>
            <a:r>
              <a:rPr lang="en-US" dirty="0"/>
              <a:t>Vi </a:t>
            </a:r>
            <a:r>
              <a:rPr lang="en-US" dirty="0" err="1"/>
              <a:t>vil</a:t>
            </a:r>
            <a:r>
              <a:rPr lang="en-US" dirty="0"/>
              <a:t> et liv</a:t>
            </a:r>
            <a:br>
              <a:rPr lang="en-US" dirty="0"/>
            </a:br>
            <a:r>
              <a:rPr lang="en-US" dirty="0" err="1"/>
              <a:t>uden</a:t>
            </a:r>
            <a:r>
              <a:rPr lang="en-US" dirty="0"/>
              <a:t> </a:t>
            </a:r>
            <a:r>
              <a:rPr lang="en-US" dirty="0" err="1"/>
              <a:t>kræft</a:t>
            </a:r>
            <a:endParaRPr lang="da-DK" dirty="0"/>
          </a:p>
        </p:txBody>
      </p:sp>
      <p:sp>
        <p:nvSpPr>
          <p:cNvPr id="12" name="TextBox 11">
            <a:extLst>
              <a:ext uri="{FF2B5EF4-FFF2-40B4-BE49-F238E27FC236}">
                <a16:creationId xmlns:a16="http://schemas.microsoft.com/office/drawing/2014/main" id="{4326BD7C-91EC-AC41-88E4-75D2B91B563F}"/>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tx1"/>
                </a:solidFill>
                <a:latin typeface="+mj-lt"/>
              </a:rPr>
              <a:t>Stafet For Livet</a:t>
            </a:r>
          </a:p>
        </p:txBody>
      </p:sp>
      <p:pic>
        <p:nvPicPr>
          <p:cNvPr id="6" name="Picture 5">
            <a:extLst>
              <a:ext uri="{FF2B5EF4-FFF2-40B4-BE49-F238E27FC236}">
                <a16:creationId xmlns:a16="http://schemas.microsoft.com/office/drawing/2014/main" id="{466A4962-97CD-994E-9C00-83B2EE7BDF6A}"/>
              </a:ext>
            </a:extLst>
          </p:cNvPr>
          <p:cNvPicPr>
            <a:picLocks noChangeAspect="1"/>
          </p:cNvPicPr>
          <p:nvPr userDrawn="1"/>
        </p:nvPicPr>
        <p:blipFill>
          <a:blip r:embed="rId3"/>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248675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fslut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E1FECF6A-0315-E14A-9DA1-F81E3DF7D4F1}"/>
              </a:ext>
            </a:extLst>
          </p:cNvPr>
          <p:cNvSpPr>
            <a:spLocks noGrp="1"/>
          </p:cNvSpPr>
          <p:nvPr>
            <p:ph type="title" hasCustomPrompt="1"/>
          </p:nvPr>
        </p:nvSpPr>
        <p:spPr>
          <a:xfrm>
            <a:off x="3682792" y="2318815"/>
            <a:ext cx="4826417" cy="2220371"/>
          </a:xfrm>
        </p:spPr>
        <p:txBody>
          <a:bodyPr anchor="ctr"/>
          <a:lstStyle>
            <a:lvl1pPr algn="ctr">
              <a:defRPr sz="4800">
                <a:solidFill>
                  <a:schemeClr val="tx1"/>
                </a:solidFill>
              </a:defRPr>
            </a:lvl1pPr>
          </a:lstStyle>
          <a:p>
            <a:r>
              <a:rPr lang="en-US" dirty="0"/>
              <a:t>Vi </a:t>
            </a:r>
            <a:r>
              <a:rPr lang="en-US" dirty="0" err="1"/>
              <a:t>vil</a:t>
            </a:r>
            <a:r>
              <a:rPr lang="en-US" dirty="0"/>
              <a:t> et liv</a:t>
            </a:r>
            <a:br>
              <a:rPr lang="en-US" dirty="0"/>
            </a:br>
            <a:r>
              <a:rPr lang="en-US" dirty="0" err="1"/>
              <a:t>uden</a:t>
            </a:r>
            <a:r>
              <a:rPr lang="en-US" dirty="0"/>
              <a:t> </a:t>
            </a:r>
            <a:r>
              <a:rPr lang="en-US" dirty="0" err="1"/>
              <a:t>kræft</a:t>
            </a:r>
            <a:endParaRPr lang="da-DK" dirty="0"/>
          </a:p>
        </p:txBody>
      </p:sp>
      <p:sp>
        <p:nvSpPr>
          <p:cNvPr id="12" name="TextBox 11">
            <a:extLst>
              <a:ext uri="{FF2B5EF4-FFF2-40B4-BE49-F238E27FC236}">
                <a16:creationId xmlns:a16="http://schemas.microsoft.com/office/drawing/2014/main" id="{4326BD7C-91EC-AC41-88E4-75D2B91B563F}"/>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tx1"/>
                </a:solidFill>
                <a:latin typeface="+mj-lt"/>
              </a:rPr>
              <a:t>Stafet For Livet</a:t>
            </a:r>
          </a:p>
        </p:txBody>
      </p:sp>
      <p:pic>
        <p:nvPicPr>
          <p:cNvPr id="6" name="Picture 5">
            <a:extLst>
              <a:ext uri="{FF2B5EF4-FFF2-40B4-BE49-F238E27FC236}">
                <a16:creationId xmlns:a16="http://schemas.microsoft.com/office/drawing/2014/main" id="{466A4962-97CD-994E-9C00-83B2EE7BDF6A}"/>
              </a:ext>
            </a:extLst>
          </p:cNvPr>
          <p:cNvPicPr>
            <a:picLocks noChangeAspect="1"/>
          </p:cNvPicPr>
          <p:nvPr userDrawn="1"/>
        </p:nvPicPr>
        <p:blipFill>
          <a:blip r:embed="rId3"/>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412122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orside m lås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8DCDE5-FC5C-1042-B6D0-1C59661F9026}"/>
              </a:ext>
            </a:extLst>
          </p:cNvPr>
          <p:cNvSpPr txBox="1"/>
          <p:nvPr userDrawn="1"/>
        </p:nvSpPr>
        <p:spPr>
          <a:xfrm>
            <a:off x="391088" y="6186668"/>
            <a:ext cx="2817628" cy="400110"/>
          </a:xfrm>
          <a:prstGeom prst="rect">
            <a:avLst/>
          </a:prstGeom>
          <a:noFill/>
        </p:spPr>
        <p:txBody>
          <a:bodyPr wrap="square" rtlCol="0">
            <a:spAutoFit/>
          </a:bodyPr>
          <a:lstStyle/>
          <a:p>
            <a:r>
              <a:rPr lang="da-DK" sz="2000" dirty="0">
                <a:solidFill>
                  <a:schemeClr val="tx1"/>
                </a:solidFill>
                <a:latin typeface="+mj-lt"/>
              </a:rPr>
              <a:t>Stafet For Livet</a:t>
            </a:r>
          </a:p>
        </p:txBody>
      </p:sp>
      <p:pic>
        <p:nvPicPr>
          <p:cNvPr id="10" name="Picture 9">
            <a:extLst>
              <a:ext uri="{FF2B5EF4-FFF2-40B4-BE49-F238E27FC236}">
                <a16:creationId xmlns:a16="http://schemas.microsoft.com/office/drawing/2014/main" id="{E48DB020-117B-244F-B83A-6A540C99C3FD}"/>
              </a:ext>
            </a:extLst>
          </p:cNvPr>
          <p:cNvPicPr>
            <a:picLocks noChangeAspect="1"/>
          </p:cNvPicPr>
          <p:nvPr userDrawn="1"/>
        </p:nvPicPr>
        <p:blipFill>
          <a:blip r:embed="rId3"/>
          <a:stretch>
            <a:fillRect/>
          </a:stretch>
        </p:blipFill>
        <p:spPr>
          <a:xfrm>
            <a:off x="10599433" y="5282796"/>
            <a:ext cx="1415771" cy="1415771"/>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i master</a:t>
            </a:r>
            <a:endParaRPr lang="da-DK" dirty="0"/>
          </a:p>
        </p:txBody>
      </p:sp>
    </p:spTree>
    <p:extLst>
      <p:ext uri="{BB962C8B-B14F-4D97-AF65-F5344CB8AC3E}">
        <p14:creationId xmlns:p14="http://schemas.microsoft.com/office/powerpoint/2010/main" val="410615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endParaRPr lang="da-DK" dirty="0"/>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a:xfrm>
            <a:off x="479425" y="1608881"/>
            <a:ext cx="11233150" cy="3748046"/>
          </a:xfrm>
        </p:spPr>
        <p:txBody>
          <a:bodyPr>
            <a:normAutofit/>
          </a:bodyPr>
          <a:lstStyle>
            <a:lvl1pPr>
              <a:defRPr sz="1600"/>
            </a:lvl1pPr>
            <a:lvl2pPr>
              <a:defRPr sz="1500"/>
            </a:lvl2pPr>
            <a:lvl3pPr>
              <a:defRPr sz="1400"/>
            </a:lvl3pPr>
            <a:lvl4pPr>
              <a:defRPr sz="1400"/>
            </a:lvl4pPr>
            <a:lvl5pPr>
              <a:defRPr sz="14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pic>
        <p:nvPicPr>
          <p:cNvPr id="12" name="Picture 11">
            <a:extLst>
              <a:ext uri="{FF2B5EF4-FFF2-40B4-BE49-F238E27FC236}">
                <a16:creationId xmlns:a16="http://schemas.microsoft.com/office/drawing/2014/main" id="{57AECF6B-69D9-494E-8277-C62628C0AB7F}"/>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274217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lvl1pPr>
              <a:defRPr>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3699496"/>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3699496"/>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3" name="Picture 12">
            <a:extLst>
              <a:ext uri="{FF2B5EF4-FFF2-40B4-BE49-F238E27FC236}">
                <a16:creationId xmlns:a16="http://schemas.microsoft.com/office/drawing/2014/main" id="{A41B6E51-0D63-0642-9DC9-F3CE2AFC3B16}"/>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81476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6240463"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D9EEDD9A-FD01-2D4B-9EDC-959CD4AB4197}"/>
              </a:ext>
            </a:extLst>
          </p:cNvPr>
          <p:cNvSpPr>
            <a:spLocks noGrp="1"/>
          </p:cNvSpPr>
          <p:nvPr>
            <p:ph type="title"/>
          </p:nvPr>
        </p:nvSpPr>
        <p:spPr>
          <a:xfrm>
            <a:off x="479425"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0EB7A01A-1A7E-CE46-A269-7356E6B26DFF}"/>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D4FAB571-C4C7-ED40-AD12-A21465029C8B}"/>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typografien i masterens</a:t>
            </a:r>
          </a:p>
        </p:txBody>
      </p:sp>
      <p:pic>
        <p:nvPicPr>
          <p:cNvPr id="15" name="Picture 14">
            <a:extLst>
              <a:ext uri="{FF2B5EF4-FFF2-40B4-BE49-F238E27FC236}">
                <a16:creationId xmlns:a16="http://schemas.microsoft.com/office/drawing/2014/main" id="{A7395822-8BF3-8B44-AFEB-2FBE5835028F}"/>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271828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Rediger typografien i masterens</a:t>
            </a:r>
          </a:p>
        </p:txBody>
      </p:sp>
      <p:pic>
        <p:nvPicPr>
          <p:cNvPr id="16" name="Picture 15">
            <a:extLst>
              <a:ext uri="{FF2B5EF4-FFF2-40B4-BE49-F238E27FC236}">
                <a16:creationId xmlns:a16="http://schemas.microsoft.com/office/drawing/2014/main" id="{A8454AAB-BC60-6F41-8C21-141B376A7B33}"/>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60992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s slide - m 4 kolonn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3683000"/>
            <a:ext cx="2376000" cy="15997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endParaRPr lang="da-DK" dirty="0"/>
          </a:p>
        </p:txBody>
      </p:sp>
      <p:sp>
        <p:nvSpPr>
          <p:cNvPr id="14" name="Pladsholder til billede 12">
            <a:extLst>
              <a:ext uri="{FF2B5EF4-FFF2-40B4-BE49-F238E27FC236}">
                <a16:creationId xmlns:a16="http://schemas.microsoft.com/office/drawing/2014/main" id="{8B48B086-580A-6B45-86DD-76D5818E1FC2}"/>
              </a:ext>
            </a:extLst>
          </p:cNvPr>
          <p:cNvSpPr>
            <a:spLocks noGrp="1"/>
          </p:cNvSpPr>
          <p:nvPr>
            <p:ph type="pic" sz="quarter" idx="20" hasCustomPrompt="1"/>
          </p:nvPr>
        </p:nvSpPr>
        <p:spPr>
          <a:xfrm>
            <a:off x="3899808"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3683000"/>
            <a:ext cx="2376000" cy="15997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94742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3683000"/>
            <a:ext cx="2376000" cy="15997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p>
        </p:txBody>
      </p:sp>
      <p:sp>
        <p:nvSpPr>
          <p:cNvPr id="23" name="Pladsholder til billede 12">
            <a:extLst>
              <a:ext uri="{FF2B5EF4-FFF2-40B4-BE49-F238E27FC236}">
                <a16:creationId xmlns:a16="http://schemas.microsoft.com/office/drawing/2014/main" id="{223A695A-EE7A-5B46-87B0-E74B20C2A8FE}"/>
              </a:ext>
            </a:extLst>
          </p:cNvPr>
          <p:cNvSpPr>
            <a:spLocks noGrp="1"/>
          </p:cNvSpPr>
          <p:nvPr>
            <p:ph type="pic" sz="quarter" idx="26" hasCustomPrompt="1"/>
          </p:nvPr>
        </p:nvSpPr>
        <p:spPr>
          <a:xfrm>
            <a:off x="980457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3683000"/>
            <a:ext cx="2376000" cy="1599796"/>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endParaRPr lang="da-DK" dirty="0"/>
          </a:p>
        </p:txBody>
      </p:sp>
      <p:sp>
        <p:nvSpPr>
          <p:cNvPr id="26" name="Pladsholder til billede 12">
            <a:extLst>
              <a:ext uri="{FF2B5EF4-FFF2-40B4-BE49-F238E27FC236}">
                <a16:creationId xmlns:a16="http://schemas.microsoft.com/office/drawing/2014/main" id="{4DFF36BA-D2C7-5E4B-B6D3-7A0FCB102375}"/>
              </a:ext>
            </a:extLst>
          </p:cNvPr>
          <p:cNvSpPr>
            <a:spLocks noGrp="1"/>
          </p:cNvSpPr>
          <p:nvPr>
            <p:ph type="pic" sz="quarter" idx="29" hasCustomPrompt="1"/>
          </p:nvPr>
        </p:nvSpPr>
        <p:spPr>
          <a:xfrm>
            <a:off x="6852191"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9" name="Picture 28">
            <a:extLst>
              <a:ext uri="{FF2B5EF4-FFF2-40B4-BE49-F238E27FC236}">
                <a16:creationId xmlns:a16="http://schemas.microsoft.com/office/drawing/2014/main" id="{16E9C013-0513-D545-9134-0499C6CA73AF}"/>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47013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venstr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23-08-2024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C00F819E-378D-384C-ADB3-44FB235954BE}"/>
              </a:ext>
            </a:extLst>
          </p:cNvPr>
          <p:cNvSpPr>
            <a:spLocks noGrp="1"/>
          </p:cNvSpPr>
          <p:nvPr>
            <p:ph type="title"/>
          </p:nvPr>
        </p:nvSpPr>
        <p:spPr>
          <a:xfrm>
            <a:off x="6240462"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F2AD936D-63B6-DD48-9167-735D1BEF01CA}"/>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2EE8F06C-5C45-1843-B235-69B5C9098A38}"/>
              </a:ext>
            </a:extLst>
          </p:cNvPr>
          <p:cNvSpPr>
            <a:spLocks noGrp="1"/>
          </p:cNvSpPr>
          <p:nvPr>
            <p:ph idx="1"/>
          </p:nvPr>
        </p:nvSpPr>
        <p:spPr>
          <a:xfrm>
            <a:off x="7117790" y="3072853"/>
            <a:ext cx="3717457" cy="2057288"/>
          </a:xfrm>
        </p:spPr>
        <p:txBody>
          <a:bodyPr>
            <a:normAutofit/>
          </a:bodyPr>
          <a:lstStyle>
            <a:lvl1pPr>
              <a:defRPr sz="1600"/>
            </a:lvl1pPr>
          </a:lstStyle>
          <a:p>
            <a:pPr lvl="0"/>
            <a:r>
              <a:rPr lang="da-DK"/>
              <a:t>Rediger typografien i masterens</a:t>
            </a:r>
          </a:p>
        </p:txBody>
      </p:sp>
      <p:pic>
        <p:nvPicPr>
          <p:cNvPr id="14" name="Picture 13">
            <a:extLst>
              <a:ext uri="{FF2B5EF4-FFF2-40B4-BE49-F238E27FC236}">
                <a16:creationId xmlns:a16="http://schemas.microsoft.com/office/drawing/2014/main" id="{0DB1FDC1-17CE-7744-A51E-0C8E833A056D}"/>
              </a:ext>
            </a:extLst>
          </p:cNvPr>
          <p:cNvPicPr>
            <a:picLocks noChangeAspect="1"/>
          </p:cNvPicPr>
          <p:nvPr userDrawn="1"/>
        </p:nvPicPr>
        <p:blipFill>
          <a:blip r:embed="rId2"/>
          <a:stretch>
            <a:fillRect/>
          </a:stretch>
        </p:blipFill>
        <p:spPr>
          <a:xfrm>
            <a:off x="10599433" y="5282796"/>
            <a:ext cx="1415771" cy="1415771"/>
          </a:xfrm>
          <a:prstGeom prst="rect">
            <a:avLst/>
          </a:prstGeom>
        </p:spPr>
      </p:pic>
    </p:spTree>
    <p:extLst>
      <p:ext uri="{BB962C8B-B14F-4D97-AF65-F5344CB8AC3E}">
        <p14:creationId xmlns:p14="http://schemas.microsoft.com/office/powerpoint/2010/main" val="102689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EBD1B5-49B2-C24A-A6F4-E70F77648BE4}"/>
              </a:ext>
            </a:extLst>
          </p:cNvPr>
          <p:cNvSpPr>
            <a:spLocks noGrp="1"/>
          </p:cNvSpPr>
          <p:nvPr>
            <p:ph type="title"/>
          </p:nvPr>
        </p:nvSpPr>
        <p:spPr>
          <a:xfrm>
            <a:off x="479425" y="441325"/>
            <a:ext cx="11233150" cy="511175"/>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26D6016B-F0B4-994F-997B-1E0787162A42}"/>
              </a:ext>
            </a:extLst>
          </p:cNvPr>
          <p:cNvSpPr>
            <a:spLocks noGrp="1"/>
          </p:cNvSpPr>
          <p:nvPr>
            <p:ph type="body" idx="1"/>
          </p:nvPr>
        </p:nvSpPr>
        <p:spPr>
          <a:xfrm>
            <a:off x="479425" y="1608881"/>
            <a:ext cx="11233150" cy="4449020"/>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84C14C6F-F359-924E-BF92-1FBAD3DB501E}"/>
              </a:ext>
            </a:extLst>
          </p:cNvPr>
          <p:cNvSpPr>
            <a:spLocks noGrp="1"/>
          </p:cNvSpPr>
          <p:nvPr>
            <p:ph type="dt" sz="half" idx="2"/>
          </p:nvPr>
        </p:nvSpPr>
        <p:spPr>
          <a:xfrm>
            <a:off x="1270000" y="6083301"/>
            <a:ext cx="1219200" cy="431800"/>
          </a:xfrm>
          <a:prstGeom prst="rect">
            <a:avLst/>
          </a:prstGeom>
        </p:spPr>
        <p:txBody>
          <a:bodyPr vert="horz" lIns="0" tIns="0" rIns="0" bIns="0" rtlCol="0" anchor="b" anchorCtr="0"/>
          <a:lstStyle>
            <a:lvl1pPr algn="l">
              <a:defRPr sz="1000">
                <a:solidFill>
                  <a:schemeClr val="tx2"/>
                </a:solidFill>
              </a:defRPr>
            </a:lvl1pPr>
          </a:lstStyle>
          <a:p>
            <a:fld id="{83BDE002-4D08-984E-9A17-29A299F2E8E5}" type="datetimeFigureOut">
              <a:rPr lang="da-DK" smtClean="0"/>
              <a:pPr/>
              <a:t>23-08-2024</a:t>
            </a:fld>
            <a:endParaRPr lang="da-DK" dirty="0"/>
          </a:p>
        </p:txBody>
      </p:sp>
      <p:sp>
        <p:nvSpPr>
          <p:cNvPr id="6" name="Pladsholder til slidenummer 5">
            <a:extLst>
              <a:ext uri="{FF2B5EF4-FFF2-40B4-BE49-F238E27FC236}">
                <a16:creationId xmlns:a16="http://schemas.microsoft.com/office/drawing/2014/main" id="{3F393347-490E-D94A-824A-DD27B4D0F5D4}"/>
              </a:ext>
            </a:extLst>
          </p:cNvPr>
          <p:cNvSpPr>
            <a:spLocks noGrp="1"/>
          </p:cNvSpPr>
          <p:nvPr>
            <p:ph type="sldNum" sz="quarter" idx="4"/>
          </p:nvPr>
        </p:nvSpPr>
        <p:spPr>
          <a:xfrm>
            <a:off x="479425" y="6083301"/>
            <a:ext cx="612775" cy="431800"/>
          </a:xfrm>
          <a:prstGeom prst="rect">
            <a:avLst/>
          </a:prstGeom>
        </p:spPr>
        <p:txBody>
          <a:bodyPr vert="horz" lIns="0" tIns="0" rIns="0" bIns="0" rtlCol="0" anchor="b" anchorCtr="0"/>
          <a:lstStyle>
            <a:lvl1pPr algn="l">
              <a:defRPr sz="1000">
                <a:solidFill>
                  <a:schemeClr val="tx2"/>
                </a:solidFill>
              </a:defRPr>
            </a:lvl1pPr>
          </a:lstStyle>
          <a:p>
            <a:fld id="{67E69006-4EAA-9F48-A2A8-3E5B4E2EFF89}" type="slidenum">
              <a:rPr lang="da-DK" smtClean="0"/>
              <a:pPr/>
              <a:t>‹nr.›</a:t>
            </a:fld>
            <a:endParaRPr lang="da-DK"/>
          </a:p>
        </p:txBody>
      </p:sp>
      <p:sp>
        <p:nvSpPr>
          <p:cNvPr id="22" name="Pladsholder til sidefod 21">
            <a:extLst>
              <a:ext uri="{FF2B5EF4-FFF2-40B4-BE49-F238E27FC236}">
                <a16:creationId xmlns:a16="http://schemas.microsoft.com/office/drawing/2014/main" id="{9FB02DAE-26EB-DB4D-99A2-0C5FFC57FAA2}"/>
              </a:ext>
            </a:extLst>
          </p:cNvPr>
          <p:cNvSpPr>
            <a:spLocks noGrp="1"/>
          </p:cNvSpPr>
          <p:nvPr>
            <p:ph type="ftr" sz="quarter" idx="3"/>
          </p:nvPr>
        </p:nvSpPr>
        <p:spPr>
          <a:xfrm>
            <a:off x="2730500" y="6057900"/>
            <a:ext cx="3221038" cy="457201"/>
          </a:xfrm>
          <a:prstGeom prst="rect">
            <a:avLst/>
          </a:prstGeom>
        </p:spPr>
        <p:txBody>
          <a:bodyPr vert="horz" lIns="0" tIns="0" rIns="0" bIns="0" rtlCol="0" anchor="b"/>
          <a:lstStyle>
            <a:lvl1pPr algn="l">
              <a:defRPr sz="1000">
                <a:solidFill>
                  <a:schemeClr val="tx2"/>
                </a:solidFill>
              </a:defRPr>
            </a:lvl1pPr>
          </a:lstStyle>
          <a:p>
            <a:endParaRPr lang="da-DK" dirty="0"/>
          </a:p>
        </p:txBody>
      </p:sp>
    </p:spTree>
    <p:extLst>
      <p:ext uri="{BB962C8B-B14F-4D97-AF65-F5344CB8AC3E}">
        <p14:creationId xmlns:p14="http://schemas.microsoft.com/office/powerpoint/2010/main" val="1787529460"/>
      </p:ext>
    </p:extLst>
  </p:cSld>
  <p:clrMap bg1="lt1" tx1="dk1" bg2="lt2" tx2="dk2" accent1="accent1" accent2="accent2" accent3="accent3" accent4="accent4" accent5="accent5" accent6="accent6" hlink="hlink" folHlink="folHlink"/>
  <p:sldLayoutIdLst>
    <p:sldLayoutId id="2147483687" r:id="rId1"/>
    <p:sldLayoutId id="2147483700" r:id="rId2"/>
    <p:sldLayoutId id="2147483702" r:id="rId3"/>
    <p:sldLayoutId id="2147483650" r:id="rId4"/>
    <p:sldLayoutId id="2147483653" r:id="rId5"/>
    <p:sldLayoutId id="2147483654" r:id="rId6"/>
    <p:sldLayoutId id="2147483655" r:id="rId7"/>
    <p:sldLayoutId id="2147483658" r:id="rId8"/>
    <p:sldLayoutId id="2147483656" r:id="rId9"/>
    <p:sldLayoutId id="2147483657" r:id="rId10"/>
    <p:sldLayoutId id="2147483664" r:id="rId11"/>
    <p:sldLayoutId id="2147483665" r:id="rId12"/>
    <p:sldLayoutId id="2147483660" r:id="rId13"/>
    <p:sldLayoutId id="2147483661" r:id="rId14"/>
    <p:sldLayoutId id="2147483659" r:id="rId15"/>
    <p:sldLayoutId id="2147483698" r:id="rId16"/>
    <p:sldLayoutId id="2147483666" r:id="rId17"/>
    <p:sldLayoutId id="2147483667" r:id="rId18"/>
    <p:sldLayoutId id="2147483663" r:id="rId19"/>
    <p:sldLayoutId id="2147483668" r:id="rId20"/>
    <p:sldLayoutId id="2147483672" r:id="rId21"/>
    <p:sldLayoutId id="2147483692" r:id="rId22"/>
    <p:sldLayoutId id="2147483693" r:id="rId23"/>
    <p:sldLayoutId id="2147483694" r:id="rId24"/>
    <p:sldLayoutId id="2147483695" r:id="rId25"/>
    <p:sldLayoutId id="2147483688" r:id="rId26"/>
    <p:sldLayoutId id="2147483701" r:id="rId27"/>
    <p:sldLayoutId id="2147483699" r:id="rId28"/>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7378" userDrawn="1">
          <p15:clr>
            <a:srgbClr val="F26B43"/>
          </p15:clr>
        </p15:guide>
        <p15:guide id="3" pos="302" userDrawn="1">
          <p15:clr>
            <a:srgbClr val="F26B43"/>
          </p15:clr>
        </p15:guide>
        <p15:guide id="4" orient="horz" pos="4088" userDrawn="1">
          <p15:clr>
            <a:srgbClr val="F26B43"/>
          </p15:clr>
        </p15:guide>
        <p15:guide id="5" orient="horz" pos="278" userDrawn="1">
          <p15:clr>
            <a:srgbClr val="F26B43"/>
          </p15:clr>
        </p15:guide>
        <p15:guide id="6" pos="3749" userDrawn="1">
          <p15:clr>
            <a:srgbClr val="F26B43"/>
          </p15:clr>
        </p15:guide>
        <p15:guide id="7" pos="393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8"/>
          </p:nvPr>
        </p:nvSpPr>
        <p:spPr/>
        <p:txBody>
          <a:bodyPr/>
          <a:lstStyle/>
          <a:p>
            <a:endParaRPr lang="da-DK"/>
          </a:p>
        </p:txBody>
      </p:sp>
      <p:sp>
        <p:nvSpPr>
          <p:cNvPr id="3" name="Undertitel 2"/>
          <p:cNvSpPr>
            <a:spLocks noGrp="1"/>
          </p:cNvSpPr>
          <p:nvPr>
            <p:ph type="subTitle" idx="1"/>
          </p:nvPr>
        </p:nvSpPr>
        <p:spPr/>
        <p:txBody>
          <a:bodyPr/>
          <a:lstStyle/>
          <a:p>
            <a:endParaRPr lang="da-DK"/>
          </a:p>
        </p:txBody>
      </p:sp>
      <p:sp>
        <p:nvSpPr>
          <p:cNvPr id="4" name="Titel 3"/>
          <p:cNvSpPr>
            <a:spLocks noGrp="1"/>
          </p:cNvSpPr>
          <p:nvPr>
            <p:ph type="title"/>
          </p:nvPr>
        </p:nvSpPr>
        <p:spPr>
          <a:xfrm>
            <a:off x="479424" y="441324"/>
            <a:ext cx="11158394" cy="5691621"/>
          </a:xfrm>
        </p:spPr>
        <p:txBody>
          <a:bodyPr/>
          <a:lstStyle/>
          <a:p>
            <a:r>
              <a:rPr lang="da-DK" dirty="0"/>
              <a:t>Vil du være med til at skabe synlighed om senfølger?</a:t>
            </a:r>
            <a:br>
              <a:rPr lang="da-DK" sz="3600" dirty="0"/>
            </a:br>
            <a:br>
              <a:rPr lang="da-DK" sz="2600" dirty="0"/>
            </a:br>
            <a:r>
              <a:rPr lang="da-DK" sz="2500" dirty="0"/>
              <a:t>70 pct. af voksne kræftpatienter angiver at opleve én eller flere senfølger, der fylder i deres hverdag.</a:t>
            </a:r>
            <a:br>
              <a:rPr lang="da-DK" sz="2500" dirty="0"/>
            </a:br>
            <a:br>
              <a:rPr lang="da-DK" sz="2500" dirty="0"/>
            </a:br>
            <a:r>
              <a:rPr lang="da-DK" sz="2500" dirty="0"/>
              <a:t>Her I Stafet For Livet vil vi gerne skabe opmærksomhed omkring senfølger. Hvis du har oplevet senfølger, så hjælp os med at synliggøre omfanget og de udfordringer, der er forbundet med senfølger.</a:t>
            </a:r>
            <a:br>
              <a:rPr lang="da-DK" sz="2500" dirty="0"/>
            </a:br>
            <a:br>
              <a:rPr lang="da-DK" sz="2500" dirty="0"/>
            </a:br>
            <a:r>
              <a:rPr lang="da-DK" sz="2500" dirty="0"/>
              <a:t>På hvert skilt kan du læse et udsagn. Hvis du kan svare ja til udsagnet, kan du tage en bold og lægge i </a:t>
            </a:r>
            <a:r>
              <a:rPr lang="da-DK" sz="2500"/>
              <a:t>cylænderen. </a:t>
            </a:r>
            <a:br>
              <a:rPr lang="da-DK" dirty="0"/>
            </a:br>
            <a:br>
              <a:rPr lang="da-DK" dirty="0"/>
            </a:br>
            <a:endParaRPr lang="da-DK" dirty="0"/>
          </a:p>
        </p:txBody>
      </p:sp>
      <p:sp>
        <p:nvSpPr>
          <p:cNvPr id="5" name="Tekstfelt 4">
            <a:extLst>
              <a:ext uri="{FF2B5EF4-FFF2-40B4-BE49-F238E27FC236}">
                <a16:creationId xmlns:a16="http://schemas.microsoft.com/office/drawing/2014/main" id="{0BA04E68-6F90-4AB0-0892-2B9B3FC97D3C}"/>
              </a:ext>
            </a:extLst>
          </p:cNvPr>
          <p:cNvSpPr txBox="1"/>
          <p:nvPr/>
        </p:nvSpPr>
        <p:spPr>
          <a:xfrm>
            <a:off x="130629" y="6496594"/>
            <a:ext cx="5495108" cy="276999"/>
          </a:xfrm>
          <a:prstGeom prst="rect">
            <a:avLst/>
          </a:prstGeom>
          <a:noFill/>
        </p:spPr>
        <p:txBody>
          <a:bodyPr wrap="square" rtlCol="0">
            <a:spAutoFit/>
          </a:bodyPr>
          <a:lstStyle/>
          <a:p>
            <a:r>
              <a:rPr lang="da-DK" sz="1200" i="1" dirty="0"/>
              <a:t>Kilde: </a:t>
            </a:r>
            <a:r>
              <a:rPr lang="da-DK" sz="1200" i="1" dirty="0">
                <a:effectLst/>
                <a:ea typeface="Fighter" panose="00000500000000000000" pitchFamily="50" charset="0"/>
                <a:cs typeface="Fighter" panose="00000500000000000000" pitchFamily="50" charset="0"/>
              </a:rPr>
              <a:t>Barometerundersøgelsen - del 2, 2023</a:t>
            </a:r>
            <a:endParaRPr lang="da-DK" sz="1200" i="1" dirty="0"/>
          </a:p>
        </p:txBody>
      </p:sp>
    </p:spTree>
    <p:extLst>
      <p:ext uri="{BB962C8B-B14F-4D97-AF65-F5344CB8AC3E}">
        <p14:creationId xmlns:p14="http://schemas.microsoft.com/office/powerpoint/2010/main" val="127333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8"/>
          </p:nvPr>
        </p:nvSpPr>
        <p:spPr/>
        <p:txBody>
          <a:bodyPr/>
          <a:lstStyle/>
          <a:p>
            <a:endParaRPr lang="da-DK" dirty="0"/>
          </a:p>
        </p:txBody>
      </p:sp>
      <p:sp>
        <p:nvSpPr>
          <p:cNvPr id="3" name="Undertitel 2"/>
          <p:cNvSpPr>
            <a:spLocks noGrp="1"/>
          </p:cNvSpPr>
          <p:nvPr>
            <p:ph type="subTitle" idx="1"/>
          </p:nvPr>
        </p:nvSpPr>
        <p:spPr/>
        <p:txBody>
          <a:bodyPr/>
          <a:lstStyle/>
          <a:p>
            <a:endParaRPr lang="da-DK"/>
          </a:p>
        </p:txBody>
      </p:sp>
      <p:sp>
        <p:nvSpPr>
          <p:cNvPr id="4" name="Titel 3"/>
          <p:cNvSpPr>
            <a:spLocks noGrp="1"/>
          </p:cNvSpPr>
          <p:nvPr>
            <p:ph type="title"/>
          </p:nvPr>
        </p:nvSpPr>
        <p:spPr>
          <a:xfrm>
            <a:off x="662304" y="1542210"/>
            <a:ext cx="10641158" cy="3773580"/>
          </a:xfrm>
        </p:spPr>
        <p:txBody>
          <a:bodyPr/>
          <a:lstStyle/>
          <a:p>
            <a:pPr algn="ctr"/>
            <a:r>
              <a:rPr lang="da-DK" dirty="0"/>
              <a:t>Har du oplevet senfølger under eller efter et kræftforløb?</a:t>
            </a:r>
            <a:br>
              <a:rPr lang="da-DK" dirty="0"/>
            </a:br>
            <a:br>
              <a:rPr lang="da-DK" sz="3600" dirty="0"/>
            </a:br>
            <a:r>
              <a:rPr lang="da-DK" sz="3400" dirty="0"/>
              <a:t>Hvis du kan svare </a:t>
            </a:r>
            <a:r>
              <a:rPr lang="da-DK" sz="3400" b="1" dirty="0"/>
              <a:t>ja</a:t>
            </a:r>
            <a:r>
              <a:rPr lang="da-DK" sz="3400" dirty="0"/>
              <a:t>, må du meget gerne tage en bold og lægge i cylinderen</a:t>
            </a:r>
            <a:br>
              <a:rPr lang="da-DK" sz="3400" dirty="0"/>
            </a:br>
            <a:br>
              <a:rPr lang="da-DK" sz="3400" dirty="0"/>
            </a:br>
            <a:br>
              <a:rPr lang="da-DK" dirty="0"/>
            </a:br>
            <a:endParaRPr lang="da-DK" dirty="0"/>
          </a:p>
        </p:txBody>
      </p:sp>
    </p:spTree>
    <p:extLst>
      <p:ext uri="{BB962C8B-B14F-4D97-AF65-F5344CB8AC3E}">
        <p14:creationId xmlns:p14="http://schemas.microsoft.com/office/powerpoint/2010/main" val="118376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8"/>
          </p:nvPr>
        </p:nvSpPr>
        <p:spPr/>
        <p:txBody>
          <a:bodyPr/>
          <a:lstStyle/>
          <a:p>
            <a:endParaRPr lang="da-DK"/>
          </a:p>
        </p:txBody>
      </p:sp>
      <p:sp>
        <p:nvSpPr>
          <p:cNvPr id="3" name="Undertitel 2"/>
          <p:cNvSpPr>
            <a:spLocks noGrp="1"/>
          </p:cNvSpPr>
          <p:nvPr>
            <p:ph type="subTitle" idx="1"/>
          </p:nvPr>
        </p:nvSpPr>
        <p:spPr/>
        <p:txBody>
          <a:bodyPr/>
          <a:lstStyle/>
          <a:p>
            <a:endParaRPr lang="da-DK"/>
          </a:p>
        </p:txBody>
      </p:sp>
      <p:sp>
        <p:nvSpPr>
          <p:cNvPr id="4" name="Titel 3"/>
          <p:cNvSpPr>
            <a:spLocks noGrp="1"/>
          </p:cNvSpPr>
          <p:nvPr>
            <p:ph type="title"/>
          </p:nvPr>
        </p:nvSpPr>
        <p:spPr>
          <a:xfrm>
            <a:off x="871309" y="1398913"/>
            <a:ext cx="10641158" cy="3925455"/>
          </a:xfrm>
        </p:spPr>
        <p:txBody>
          <a:bodyPr/>
          <a:lstStyle/>
          <a:p>
            <a:pPr algn="ctr"/>
            <a:r>
              <a:rPr lang="da-DK" dirty="0"/>
              <a:t>Føler du, at du er blevet informeret om senfølger under dit kræftforløb?</a:t>
            </a:r>
            <a:br>
              <a:rPr lang="da-DK" dirty="0"/>
            </a:br>
            <a:br>
              <a:rPr lang="da-DK" sz="3600" dirty="0"/>
            </a:br>
            <a:r>
              <a:rPr lang="da-DK" sz="3400" dirty="0"/>
              <a:t>Hvis du kan svare </a:t>
            </a:r>
            <a:r>
              <a:rPr lang="da-DK" sz="3400" b="1" dirty="0"/>
              <a:t>ja</a:t>
            </a:r>
            <a:r>
              <a:rPr lang="da-DK" sz="3400" dirty="0"/>
              <a:t>, må du meget gerne tage en bold og lægge i cylinderen</a:t>
            </a:r>
            <a:br>
              <a:rPr lang="da-DK" sz="3400" dirty="0"/>
            </a:br>
            <a:br>
              <a:rPr lang="da-DK" sz="3400" dirty="0"/>
            </a:br>
            <a:br>
              <a:rPr lang="da-DK" dirty="0"/>
            </a:br>
            <a:endParaRPr lang="da-DK" dirty="0"/>
          </a:p>
        </p:txBody>
      </p:sp>
    </p:spTree>
    <p:extLst>
      <p:ext uri="{BB962C8B-B14F-4D97-AF65-F5344CB8AC3E}">
        <p14:creationId xmlns:p14="http://schemas.microsoft.com/office/powerpoint/2010/main" val="297451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8"/>
          </p:nvPr>
        </p:nvSpPr>
        <p:spPr/>
        <p:txBody>
          <a:bodyPr/>
          <a:lstStyle/>
          <a:p>
            <a:endParaRPr lang="da-DK"/>
          </a:p>
        </p:txBody>
      </p:sp>
      <p:sp>
        <p:nvSpPr>
          <p:cNvPr id="3" name="Undertitel 2"/>
          <p:cNvSpPr>
            <a:spLocks noGrp="1"/>
          </p:cNvSpPr>
          <p:nvPr>
            <p:ph type="subTitle" idx="1"/>
          </p:nvPr>
        </p:nvSpPr>
        <p:spPr/>
        <p:txBody>
          <a:bodyPr/>
          <a:lstStyle/>
          <a:p>
            <a:endParaRPr lang="da-DK" dirty="0"/>
          </a:p>
        </p:txBody>
      </p:sp>
      <p:sp>
        <p:nvSpPr>
          <p:cNvPr id="4" name="Titel 3"/>
          <p:cNvSpPr>
            <a:spLocks noGrp="1"/>
          </p:cNvSpPr>
          <p:nvPr>
            <p:ph type="title"/>
          </p:nvPr>
        </p:nvSpPr>
        <p:spPr>
          <a:xfrm>
            <a:off x="592313" y="1734403"/>
            <a:ext cx="10641158" cy="3925455"/>
          </a:xfrm>
        </p:spPr>
        <p:txBody>
          <a:bodyPr/>
          <a:lstStyle/>
          <a:p>
            <a:pPr algn="ctr"/>
            <a:r>
              <a:rPr lang="da-DK" dirty="0"/>
              <a:t>Har du fået hjælp til at håndtere dine senfølger?</a:t>
            </a:r>
            <a:br>
              <a:rPr lang="da-DK" dirty="0"/>
            </a:br>
            <a:br>
              <a:rPr lang="da-DK" sz="3600" dirty="0"/>
            </a:br>
            <a:r>
              <a:rPr lang="da-DK" sz="3400" dirty="0"/>
              <a:t>Hvis du kan svare </a:t>
            </a:r>
            <a:r>
              <a:rPr lang="da-DK" sz="3400" b="1" dirty="0"/>
              <a:t>ja</a:t>
            </a:r>
            <a:r>
              <a:rPr lang="da-DK" sz="3400" dirty="0"/>
              <a:t>, må du meget gerne tage en bold og lægge i cylinderen</a:t>
            </a:r>
            <a:br>
              <a:rPr lang="da-DK" dirty="0"/>
            </a:br>
            <a:endParaRPr lang="da-DK" dirty="0"/>
          </a:p>
        </p:txBody>
      </p:sp>
    </p:spTree>
    <p:extLst>
      <p:ext uri="{BB962C8B-B14F-4D97-AF65-F5344CB8AC3E}">
        <p14:creationId xmlns:p14="http://schemas.microsoft.com/office/powerpoint/2010/main" val="3340980927"/>
      </p:ext>
    </p:extLst>
  </p:cSld>
  <p:clrMapOvr>
    <a:masterClrMapping/>
  </p:clrMapOvr>
</p:sld>
</file>

<file path=ppt/theme/theme1.xml><?xml version="1.0" encoding="utf-8"?>
<a:theme xmlns:a="http://schemas.openxmlformats.org/drawingml/2006/main" name="Kraeftens Bekaempelse Skabelon">
  <a:themeElements>
    <a:clrScheme name="Stafet For Livet - Farver">
      <a:dk1>
        <a:srgbClr val="500778"/>
      </a:dk1>
      <a:lt1>
        <a:srgbClr val="FFFFFF"/>
      </a:lt1>
      <a:dk2>
        <a:srgbClr val="3C3C3C"/>
      </a:dk2>
      <a:lt2>
        <a:srgbClr val="FFFFFF"/>
      </a:lt2>
      <a:accent1>
        <a:srgbClr val="500778"/>
      </a:accent1>
      <a:accent2>
        <a:srgbClr val="DEDAD6"/>
      </a:accent2>
      <a:accent3>
        <a:srgbClr val="FEDD00"/>
      </a:accent3>
      <a:accent4>
        <a:srgbClr val="202243"/>
      </a:accent4>
      <a:accent5>
        <a:srgbClr val="320050"/>
      </a:accent5>
      <a:accent6>
        <a:srgbClr val="5F0AA0"/>
      </a:accent6>
      <a:hlink>
        <a:srgbClr val="500778"/>
      </a:hlink>
      <a:folHlink>
        <a:srgbClr val="3C3C3C"/>
      </a:folHlink>
    </a:clrScheme>
    <a:fontScheme name="Kontor 2">
      <a:majorFont>
        <a:latin typeface="Fighter-Overskrif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ighter-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0269_1020_KOM_Stafet_For_Livet_PowerPoint_V01" id="{BD5DADE4-B9AD-574D-98C8-77EC1D58874D}" vid="{C92F7E8B-69DC-224F-9FF3-9EE4E18AD0C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294E57CFBDD404F8F062C02BE94149C" ma:contentTypeVersion="14" ma:contentTypeDescription="Opret et nyt dokument." ma:contentTypeScope="" ma:versionID="9e81db160abd0c2b667f0b72d6bf3578">
  <xsd:schema xmlns:xsd="http://www.w3.org/2001/XMLSchema" xmlns:xs="http://www.w3.org/2001/XMLSchema" xmlns:p="http://schemas.microsoft.com/office/2006/metadata/properties" xmlns:ns2="1f140cdb-cc4f-4315-8970-bed924af52ca" xmlns:ns3="2a6c9f93-3d3a-4771-b9c5-d57a0c45e634" targetNamespace="http://schemas.microsoft.com/office/2006/metadata/properties" ma:root="true" ma:fieldsID="8a3f68d306c6346f80e85b1b06e9fd27" ns2:_="" ns3:_="">
    <xsd:import namespace="1f140cdb-cc4f-4315-8970-bed924af52ca"/>
    <xsd:import namespace="2a6c9f93-3d3a-4771-b9c5-d57a0c45e6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40cdb-cc4f-4315-8970-bed924af52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22326893-d167-47d4-9a45-6c9c6b2efaf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6c9f93-3d3a-4771-b9c5-d57a0c45e63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615140d-cf0c-4a0a-9a92-2615ffc4eaaa}" ma:internalName="TaxCatchAll" ma:showField="CatchAllData" ma:web="2a6c9f93-3d3a-4771-b9c5-d57a0c45e6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a6c9f93-3d3a-4771-b9c5-d57a0c45e634" xsi:nil="true"/>
    <lcf76f155ced4ddcb4097134ff3c332f xmlns="1f140cdb-cc4f-4315-8970-bed924af52c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2326893-d167-47d4-9a45-6c9c6b2efaff" ContentTypeId="0x0101" PreviousValue="false"/>
</file>

<file path=customXml/itemProps1.xml><?xml version="1.0" encoding="utf-8"?>
<ds:datastoreItem xmlns:ds="http://schemas.openxmlformats.org/officeDocument/2006/customXml" ds:itemID="{0EC22135-0127-4E1F-A55B-8B923F2C2E28}"/>
</file>

<file path=customXml/itemProps2.xml><?xml version="1.0" encoding="utf-8"?>
<ds:datastoreItem xmlns:ds="http://schemas.openxmlformats.org/officeDocument/2006/customXml" ds:itemID="{EBEDA053-0F9B-4F54-B9D6-C31506050C68}">
  <ds:schemaRefs>
    <ds:schemaRef ds:uri="http://schemas.microsoft.com/office/infopath/2007/PartnerControls"/>
    <ds:schemaRef ds:uri="http://purl.org/dc/elements/1.1/"/>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21f5b60c-ae28-4ed4-ba46-fa7605c32c82"/>
    <ds:schemaRef ds:uri="http://schemas.openxmlformats.org/package/2006/metadata/core-properties"/>
    <ds:schemaRef ds:uri="73e14474-1faa-4a75-ae4d-6de64302e6d3"/>
    <ds:schemaRef ds:uri="http://schemas.microsoft.com/sharepoint/v3"/>
  </ds:schemaRefs>
</ds:datastoreItem>
</file>

<file path=customXml/itemProps3.xml><?xml version="1.0" encoding="utf-8"?>
<ds:datastoreItem xmlns:ds="http://schemas.openxmlformats.org/officeDocument/2006/customXml" ds:itemID="{38905348-D70C-48ED-BEA7-3FAE7EB979F7}">
  <ds:schemaRefs>
    <ds:schemaRef ds:uri="http://schemas.microsoft.com/sharepoint/v3/contenttype/forms"/>
  </ds:schemaRefs>
</ds:datastoreItem>
</file>

<file path=customXml/itemProps4.xml><?xml version="1.0" encoding="utf-8"?>
<ds:datastoreItem xmlns:ds="http://schemas.openxmlformats.org/officeDocument/2006/customXml" ds:itemID="{6446A4AA-9340-46B0-A84C-85F3B26138A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SFL PowerPoint Skabelon DOWNLOAD FØR DU RETTER (2)</Template>
  <TotalTime>223</TotalTime>
  <Words>208</Words>
  <Application>Microsoft Office PowerPoint</Application>
  <PresentationFormat>Widescreen</PresentationFormat>
  <Paragraphs>5</Paragraphs>
  <Slides>4</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vt:i4>
      </vt:variant>
    </vt:vector>
  </HeadingPairs>
  <TitlesOfParts>
    <vt:vector size="9" baseType="lpstr">
      <vt:lpstr>Fighter-Overskrift</vt:lpstr>
      <vt:lpstr>Fighter</vt:lpstr>
      <vt:lpstr>Arial</vt:lpstr>
      <vt:lpstr>Fighter-Regular</vt:lpstr>
      <vt:lpstr>Kraeftens Bekaempelse Skabelon</vt:lpstr>
      <vt:lpstr>Vil du være med til at skabe synlighed om senfølger?  70 pct. af voksne kræftpatienter angiver at opleve én eller flere senfølger, der fylder i deres hverdag.  Her I Stafet For Livet vil vi gerne skabe opmærksomhed omkring senfølger. Hvis du har oplevet senfølger, så hjælp os med at synliggøre omfanget og de udfordringer, der er forbundet med senfølger.  På hvert skilt kan du læse et udsagn. Hvis du kan svare ja til udsagnet, kan du tage en bold og lægge i cylænderen.   </vt:lpstr>
      <vt:lpstr>Har du oplevet senfølger under eller efter et kræftforløb?  Hvis du kan svare ja, må du meget gerne tage en bold og lægge i cylinderen   </vt:lpstr>
      <vt:lpstr>Føler du, at du er blevet informeret om senfølger under dit kræftforløb?  Hvis du kan svare ja, må du meget gerne tage en bold og lægge i cylinderen   </vt:lpstr>
      <vt:lpstr>Har du fået hjælp til at håndtere dine senfølger?  Hvis du kan svare ja, må du meget gerne tage en bold og lægge i cylinderen </vt:lpstr>
    </vt:vector>
  </TitlesOfParts>
  <Manager/>
  <Company>Kræftens Bekæmpelse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Stafet For Livet PowerPoint-skabelon</dc:title>
  <dc:subject/>
  <dc:creator>Helle Westergaard Elmholdt</dc:creator>
  <cp:keywords/>
  <dc:description/>
  <cp:lastModifiedBy>Mette Nielsen</cp:lastModifiedBy>
  <cp:revision>19</cp:revision>
  <cp:lastPrinted>2023-01-17T07:57:26Z</cp:lastPrinted>
  <dcterms:created xsi:type="dcterms:W3CDTF">2021-10-26T12:41:38Z</dcterms:created>
  <dcterms:modified xsi:type="dcterms:W3CDTF">2024-08-23T08:03:03Z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0x0101009294E57CFBDD404F8F062C02BE94149C</vt:lpwstr>
  </property>
  <property fmtid="{D5CDD505-2E9C-101B-9397-08002B2CF9AE}" pid="3" name="MediaServiceImageTags">
    <vt:lpwstr/>
  </property>
</Properties>
</file>