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Lst>
  <p:notesMasterIdLst>
    <p:notesMasterId r:id="rId20"/>
  </p:notesMasterIdLst>
  <p:sldIdLst>
    <p:sldId id="338" r:id="rId6"/>
    <p:sldId id="455" r:id="rId7"/>
    <p:sldId id="456" r:id="rId8"/>
    <p:sldId id="490" r:id="rId9"/>
    <p:sldId id="491" r:id="rId10"/>
    <p:sldId id="492" r:id="rId11"/>
    <p:sldId id="493" r:id="rId12"/>
    <p:sldId id="494" r:id="rId13"/>
    <p:sldId id="495" r:id="rId14"/>
    <p:sldId id="496" r:id="rId15"/>
    <p:sldId id="497" r:id="rId16"/>
    <p:sldId id="498" r:id="rId17"/>
    <p:sldId id="499" r:id="rId18"/>
    <p:sldId id="500" r:id="rId19"/>
  </p:sldIdLst>
  <p:sldSz cx="12192000" cy="6858000"/>
  <p:notesSz cx="9866313" cy="6735763"/>
  <p:embeddedFontLst>
    <p:embeddedFont>
      <p:font typeface="Fighter" panose="00000500000000000000" pitchFamily="50" charset="0"/>
      <p:regular r:id="rId21"/>
      <p:bold r:id="rId22"/>
      <p:italic r:id="rId23"/>
      <p:boldItalic r:id="rId24"/>
    </p:embeddedFont>
    <p:embeddedFont>
      <p:font typeface="Fighter-Overskrift" panose="00000600000000000000" pitchFamily="50" charset="0"/>
      <p:regular r:id="rId25"/>
    </p:embeddedFont>
    <p:embeddedFont>
      <p:font typeface="Fighter-Regular" panose="00000500000000000000" pitchFamily="50" charset="0"/>
      <p:regular r:id="rId26"/>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F70568-3C39-11EB-1C6F-756C9B87BBC0}" name="Nanna Ravn Brems" initials="NRB" userId="S::nrb@cancer.dk::aa6cbf9d-aaa5-42ca-b85d-52a1b5986dc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se Aslak Jensen" initials="LAJ" lastIdx="1" clrIdx="0">
    <p:extLst>
      <p:ext uri="{19B8F6BF-5375-455C-9EA6-DF929625EA0E}">
        <p15:presenceInfo xmlns:p15="http://schemas.microsoft.com/office/powerpoint/2012/main" userId="S-1-5-21-2431388123-1585144882-552047939-35850" providerId="AD"/>
      </p:ext>
    </p:extLst>
  </p:cmAuthor>
  <p:cmAuthor id="2" name="Ninna Bach" initials="NB" lastIdx="4" clrIdx="1">
    <p:extLst>
      <p:ext uri="{19B8F6BF-5375-455C-9EA6-DF929625EA0E}">
        <p15:presenceInfo xmlns:p15="http://schemas.microsoft.com/office/powerpoint/2012/main" userId="S::nba@cancer.dk::bd253db5-a4f8-4172-927c-97d41465f6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4B9"/>
    <a:srgbClr val="E1C3EB"/>
    <a:srgbClr val="D7D7D7"/>
    <a:srgbClr val="FFFFFF"/>
    <a:srgbClr val="FFCCCC"/>
    <a:srgbClr val="FF99CC"/>
    <a:srgbClr val="FF9999"/>
    <a:srgbClr val="FFCC99"/>
    <a:srgbClr val="40203F"/>
    <a:srgbClr val="F00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D2B744-C746-431A-8DF5-1A2F7C3BBF50}" v="6" dt="2026-02-25T14:08:46.8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5" autoAdjust="0"/>
    <p:restoredTop sz="75871" autoAdjust="0"/>
  </p:normalViewPr>
  <p:slideViewPr>
    <p:cSldViewPr snapToGrid="0">
      <p:cViewPr varScale="1">
        <p:scale>
          <a:sx n="45" d="100"/>
          <a:sy n="45" d="100"/>
        </p:scale>
        <p:origin x="135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ob Guldberg Madsen" userId="51267f6a-09ff-486d-bf22-acf84c4d032c" providerId="ADAL" clId="{CEC5EAB3-4F38-4F8C-AD7E-969DEFE68F1B}"/>
    <pc:docChg chg="custSel modSld">
      <pc:chgData name="Jakob Guldberg Madsen" userId="51267f6a-09ff-486d-bf22-acf84c4d032c" providerId="ADAL" clId="{CEC5EAB3-4F38-4F8C-AD7E-969DEFE68F1B}" dt="2026-02-25T14:09:55.929" v="100" actId="20577"/>
      <pc:docMkLst>
        <pc:docMk/>
      </pc:docMkLst>
      <pc:sldChg chg="modNotesTx">
        <pc:chgData name="Jakob Guldberg Madsen" userId="51267f6a-09ff-486d-bf22-acf84c4d032c" providerId="ADAL" clId="{CEC5EAB3-4F38-4F8C-AD7E-969DEFE68F1B}" dt="2026-02-25T14:09:55.929" v="100" actId="20577"/>
        <pc:sldMkLst>
          <pc:docMk/>
          <pc:sldMk cId="1824341453" sldId="338"/>
        </pc:sldMkLst>
      </pc:sldChg>
      <pc:sldChg chg="addSp modSp mod modNotesTx">
        <pc:chgData name="Jakob Guldberg Madsen" userId="51267f6a-09ff-486d-bf22-acf84c4d032c" providerId="ADAL" clId="{CEC5EAB3-4F38-4F8C-AD7E-969DEFE68F1B}" dt="2026-02-25T14:09:52.034" v="99" actId="20577"/>
        <pc:sldMkLst>
          <pc:docMk/>
          <pc:sldMk cId="3727993586" sldId="455"/>
        </pc:sldMkLst>
        <pc:spChg chg="mod">
          <ac:chgData name="Jakob Guldberg Madsen" userId="51267f6a-09ff-486d-bf22-acf84c4d032c" providerId="ADAL" clId="{CEC5EAB3-4F38-4F8C-AD7E-969DEFE68F1B}" dt="2026-01-30T09:29:11.774" v="48" actId="1076"/>
          <ac:spMkLst>
            <pc:docMk/>
            <pc:sldMk cId="3727993586" sldId="455"/>
            <ac:spMk id="3" creationId="{4FCA6BA3-7818-2063-B8CC-3C174E227662}"/>
          </ac:spMkLst>
        </pc:spChg>
        <pc:spChg chg="add mod">
          <ac:chgData name="Jakob Guldberg Madsen" userId="51267f6a-09ff-486d-bf22-acf84c4d032c" providerId="ADAL" clId="{CEC5EAB3-4F38-4F8C-AD7E-969DEFE68F1B}" dt="2026-01-30T09:29:25.581" v="50" actId="13822"/>
          <ac:spMkLst>
            <pc:docMk/>
            <pc:sldMk cId="3727993586" sldId="455"/>
            <ac:spMk id="4" creationId="{0CC15B2E-6440-2DE0-3ABF-DF13EAC57556}"/>
          </ac:spMkLst>
        </pc:spChg>
        <pc:spChg chg="mod">
          <ac:chgData name="Jakob Guldberg Madsen" userId="51267f6a-09ff-486d-bf22-acf84c4d032c" providerId="ADAL" clId="{CEC5EAB3-4F38-4F8C-AD7E-969DEFE68F1B}" dt="2026-01-30T09:29:13.112" v="49" actId="1076"/>
          <ac:spMkLst>
            <pc:docMk/>
            <pc:sldMk cId="3727993586" sldId="455"/>
            <ac:spMk id="5" creationId="{8F6BC917-4C2C-07DD-DA1B-50190532B473}"/>
          </ac:spMkLst>
        </pc:spChg>
        <pc:spChg chg="mod">
          <ac:chgData name="Jakob Guldberg Madsen" userId="51267f6a-09ff-486d-bf22-acf84c4d032c" providerId="ADAL" clId="{CEC5EAB3-4F38-4F8C-AD7E-969DEFE68F1B}" dt="2026-01-30T09:29:07.880" v="45" actId="1076"/>
          <ac:spMkLst>
            <pc:docMk/>
            <pc:sldMk cId="3727993586" sldId="455"/>
            <ac:spMk id="6" creationId="{C83ED077-1145-F711-667D-D95393BD4DA5}"/>
          </ac:spMkLst>
        </pc:spChg>
        <pc:spChg chg="mod">
          <ac:chgData name="Jakob Guldberg Madsen" userId="51267f6a-09ff-486d-bf22-acf84c4d032c" providerId="ADAL" clId="{CEC5EAB3-4F38-4F8C-AD7E-969DEFE68F1B}" dt="2026-01-30T09:29:10.674" v="47" actId="1076"/>
          <ac:spMkLst>
            <pc:docMk/>
            <pc:sldMk cId="3727993586" sldId="455"/>
            <ac:spMk id="7" creationId="{19CA826A-2799-EB5E-31E7-23501354FE43}"/>
          </ac:spMkLst>
        </pc:spChg>
      </pc:sldChg>
      <pc:sldChg chg="modNotesTx">
        <pc:chgData name="Jakob Guldberg Madsen" userId="51267f6a-09ff-486d-bf22-acf84c4d032c" providerId="ADAL" clId="{CEC5EAB3-4F38-4F8C-AD7E-969DEFE68F1B}" dt="2026-02-25T14:09:45.674" v="98" actId="20577"/>
        <pc:sldMkLst>
          <pc:docMk/>
          <pc:sldMk cId="2395231181" sldId="456"/>
        </pc:sldMkLst>
      </pc:sldChg>
      <pc:sldChg chg="modSp mod modNotesTx">
        <pc:chgData name="Jakob Guldberg Madsen" userId="51267f6a-09ff-486d-bf22-acf84c4d032c" providerId="ADAL" clId="{CEC5EAB3-4F38-4F8C-AD7E-969DEFE68F1B}" dt="2026-02-25T14:06:27.762" v="75" actId="20577"/>
        <pc:sldMkLst>
          <pc:docMk/>
          <pc:sldMk cId="1522380167" sldId="490"/>
        </pc:sldMkLst>
        <pc:spChg chg="mod">
          <ac:chgData name="Jakob Guldberg Madsen" userId="51267f6a-09ff-486d-bf22-acf84c4d032c" providerId="ADAL" clId="{CEC5EAB3-4F38-4F8C-AD7E-969DEFE68F1B}" dt="2026-02-25T14:06:27.762" v="75" actId="20577"/>
          <ac:spMkLst>
            <pc:docMk/>
            <pc:sldMk cId="1522380167" sldId="490"/>
            <ac:spMk id="4" creationId="{2CE3F505-E360-1F5A-6800-2D26F4CE2366}"/>
          </ac:spMkLst>
        </pc:spChg>
      </pc:sldChg>
      <pc:sldChg chg="modSp mod">
        <pc:chgData name="Jakob Guldberg Madsen" userId="51267f6a-09ff-486d-bf22-acf84c4d032c" providerId="ADAL" clId="{CEC5EAB3-4F38-4F8C-AD7E-969DEFE68F1B}" dt="2026-01-30T10:23:40.980" v="53" actId="20577"/>
        <pc:sldMkLst>
          <pc:docMk/>
          <pc:sldMk cId="4246124450" sldId="492"/>
        </pc:sldMkLst>
        <pc:spChg chg="mod">
          <ac:chgData name="Jakob Guldberg Madsen" userId="51267f6a-09ff-486d-bf22-acf84c4d032c" providerId="ADAL" clId="{CEC5EAB3-4F38-4F8C-AD7E-969DEFE68F1B}" dt="2026-01-30T10:23:40.980" v="53" actId="20577"/>
          <ac:spMkLst>
            <pc:docMk/>
            <pc:sldMk cId="4246124450" sldId="492"/>
            <ac:spMk id="7" creationId="{7362DF8D-1B18-9500-0FFD-21C963A8CC17}"/>
          </ac:spMkLst>
        </pc:spChg>
      </pc:sldChg>
      <pc:sldChg chg="delSp modSp mod modNotesTx">
        <pc:chgData name="Jakob Guldberg Madsen" userId="51267f6a-09ff-486d-bf22-acf84c4d032c" providerId="ADAL" clId="{CEC5EAB3-4F38-4F8C-AD7E-969DEFE68F1B}" dt="2026-02-25T14:09:32.286" v="91" actId="20577"/>
        <pc:sldMkLst>
          <pc:docMk/>
          <pc:sldMk cId="1365379694" sldId="493"/>
        </pc:sldMkLst>
        <pc:spChg chg="mod">
          <ac:chgData name="Jakob Guldberg Madsen" userId="51267f6a-09ff-486d-bf22-acf84c4d032c" providerId="ADAL" clId="{CEC5EAB3-4F38-4F8C-AD7E-969DEFE68F1B}" dt="2026-01-30T09:18:17.112" v="27" actId="1076"/>
          <ac:spMkLst>
            <pc:docMk/>
            <pc:sldMk cId="1365379694" sldId="493"/>
            <ac:spMk id="3" creationId="{CB46A32F-F48A-BD4D-F974-DA5415593F44}"/>
          </ac:spMkLst>
        </pc:spChg>
      </pc:sldChg>
      <pc:sldChg chg="modSp mod">
        <pc:chgData name="Jakob Guldberg Madsen" userId="51267f6a-09ff-486d-bf22-acf84c4d032c" providerId="ADAL" clId="{CEC5EAB3-4F38-4F8C-AD7E-969DEFE68F1B}" dt="2026-02-25T14:08:49.563" v="87" actId="5793"/>
        <pc:sldMkLst>
          <pc:docMk/>
          <pc:sldMk cId="2343263749" sldId="498"/>
        </pc:sldMkLst>
        <pc:spChg chg="mod">
          <ac:chgData name="Jakob Guldberg Madsen" userId="51267f6a-09ff-486d-bf22-acf84c4d032c" providerId="ADAL" clId="{CEC5EAB3-4F38-4F8C-AD7E-969DEFE68F1B}" dt="2026-02-25T14:08:49.563" v="87" actId="5793"/>
          <ac:spMkLst>
            <pc:docMk/>
            <pc:sldMk cId="2343263749" sldId="498"/>
            <ac:spMk id="4" creationId="{E92B81EF-6653-02B1-CD78-EF06AA50DEB2}"/>
          </ac:spMkLst>
        </pc:spChg>
      </pc:sldChg>
      <pc:sldChg chg="modNotesTx">
        <pc:chgData name="Jakob Guldberg Madsen" userId="51267f6a-09ff-486d-bf22-acf84c4d032c" providerId="ADAL" clId="{CEC5EAB3-4F38-4F8C-AD7E-969DEFE68F1B}" dt="2026-02-25T14:09:04.018" v="88" actId="20577"/>
        <pc:sldMkLst>
          <pc:docMk/>
          <pc:sldMk cId="2905267796" sldId="499"/>
        </pc:sldMkLst>
      </pc:sldChg>
      <pc:sldChg chg="modNotesTx">
        <pc:chgData name="Jakob Guldberg Madsen" userId="51267f6a-09ff-486d-bf22-acf84c4d032c" providerId="ADAL" clId="{CEC5EAB3-4F38-4F8C-AD7E-969DEFE68F1B}" dt="2026-02-25T14:09:18.472" v="90" actId="20577"/>
        <pc:sldMkLst>
          <pc:docMk/>
          <pc:sldMk cId="1758718522" sldId="5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2" y="1"/>
            <a:ext cx="4275403" cy="337958"/>
          </a:xfrm>
          <a:prstGeom prst="rect">
            <a:avLst/>
          </a:prstGeom>
        </p:spPr>
        <p:txBody>
          <a:bodyPr vert="horz" lIns="91434" tIns="45717" rIns="91434" bIns="45717" rtlCol="0"/>
          <a:lstStyle>
            <a:lvl1pPr algn="l">
              <a:defRPr sz="1200">
                <a:latin typeface="Fighter" panose="00000500000000000000" pitchFamily="50" charset="0"/>
              </a:defRPr>
            </a:lvl1pPr>
          </a:lstStyle>
          <a:p>
            <a:endParaRPr lang="da-DK"/>
          </a:p>
        </p:txBody>
      </p:sp>
      <p:sp>
        <p:nvSpPr>
          <p:cNvPr id="3" name="Pladsholder til dato 2"/>
          <p:cNvSpPr>
            <a:spLocks noGrp="1"/>
          </p:cNvSpPr>
          <p:nvPr>
            <p:ph type="dt" idx="1"/>
          </p:nvPr>
        </p:nvSpPr>
        <p:spPr>
          <a:xfrm>
            <a:off x="5588629" y="1"/>
            <a:ext cx="4275403" cy="337958"/>
          </a:xfrm>
          <a:prstGeom prst="rect">
            <a:avLst/>
          </a:prstGeom>
        </p:spPr>
        <p:txBody>
          <a:bodyPr vert="horz" lIns="91434" tIns="45717" rIns="91434" bIns="45717" rtlCol="0"/>
          <a:lstStyle>
            <a:lvl1pPr algn="r">
              <a:defRPr sz="1200">
                <a:latin typeface="Fighter" panose="00000500000000000000" pitchFamily="50" charset="0"/>
              </a:defRPr>
            </a:lvl1pPr>
          </a:lstStyle>
          <a:p>
            <a:fld id="{8E3DD730-CFB4-F348-81DE-70734850EDC4}" type="datetimeFigureOut">
              <a:rPr lang="da-DK" smtClean="0"/>
              <a:pPr/>
              <a:t>25-02-2026</a:t>
            </a:fld>
            <a:endParaRPr lang="da-DK"/>
          </a:p>
        </p:txBody>
      </p:sp>
      <p:sp>
        <p:nvSpPr>
          <p:cNvPr id="4" name="Pladsholder til slidebillede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34" tIns="45717" rIns="91434" bIns="45717" rtlCol="0" anchor="ctr"/>
          <a:lstStyle/>
          <a:p>
            <a:endParaRPr lang="da-DK"/>
          </a:p>
        </p:txBody>
      </p:sp>
      <p:sp>
        <p:nvSpPr>
          <p:cNvPr id="5" name="Pladsholder til noter 4"/>
          <p:cNvSpPr>
            <a:spLocks noGrp="1"/>
          </p:cNvSpPr>
          <p:nvPr>
            <p:ph type="body" sz="quarter" idx="3"/>
          </p:nvPr>
        </p:nvSpPr>
        <p:spPr>
          <a:xfrm>
            <a:off x="986632" y="3241587"/>
            <a:ext cx="7893050" cy="2652207"/>
          </a:xfrm>
          <a:prstGeom prst="rect">
            <a:avLst/>
          </a:prstGeom>
        </p:spPr>
        <p:txBody>
          <a:bodyPr vert="horz" lIns="91434" tIns="45717" rIns="91434" bIns="45717"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2" y="6397807"/>
            <a:ext cx="4275403" cy="337957"/>
          </a:xfrm>
          <a:prstGeom prst="rect">
            <a:avLst/>
          </a:prstGeom>
        </p:spPr>
        <p:txBody>
          <a:bodyPr vert="horz" lIns="91434" tIns="45717" rIns="91434" bIns="45717" rtlCol="0" anchor="b"/>
          <a:lstStyle>
            <a:lvl1pPr algn="l">
              <a:defRPr sz="1200">
                <a:latin typeface="Fighter" panose="00000500000000000000" pitchFamily="50" charset="0"/>
              </a:defRPr>
            </a:lvl1pPr>
          </a:lstStyle>
          <a:p>
            <a:endParaRPr lang="da-DK"/>
          </a:p>
        </p:txBody>
      </p:sp>
      <p:sp>
        <p:nvSpPr>
          <p:cNvPr id="7" name="Pladsholder til slidenummer 6"/>
          <p:cNvSpPr>
            <a:spLocks noGrp="1"/>
          </p:cNvSpPr>
          <p:nvPr>
            <p:ph type="sldNum" sz="quarter" idx="5"/>
          </p:nvPr>
        </p:nvSpPr>
        <p:spPr>
          <a:xfrm>
            <a:off x="5588629" y="6397807"/>
            <a:ext cx="4275403" cy="337957"/>
          </a:xfrm>
          <a:prstGeom prst="rect">
            <a:avLst/>
          </a:prstGeom>
        </p:spPr>
        <p:txBody>
          <a:bodyPr vert="horz" lIns="91434" tIns="45717" rIns="91434" bIns="45717" rtlCol="0" anchor="b"/>
          <a:lstStyle>
            <a:lvl1pPr algn="r">
              <a:defRPr sz="1200">
                <a:latin typeface="Fighter" panose="00000500000000000000" pitchFamily="50" charset="0"/>
              </a:defRPr>
            </a:lvl1pPr>
          </a:lstStyle>
          <a:p>
            <a:fld id="{6B7EE48D-0010-914E-B2E8-612C99007E8C}" type="slidenum">
              <a:rPr lang="da-DK" smtClean="0"/>
              <a:pPr/>
              <a:t>‹nr.›</a:t>
            </a:fld>
            <a:endParaRPr lang="da-DK"/>
          </a:p>
        </p:txBody>
      </p:sp>
    </p:spTree>
    <p:extLst>
      <p:ext uri="{BB962C8B-B14F-4D97-AF65-F5344CB8AC3E}">
        <p14:creationId xmlns:p14="http://schemas.microsoft.com/office/powerpoint/2010/main" val="3292340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ighter" panose="00000500000000000000" pitchFamily="50" charset="0"/>
        <a:ea typeface="+mn-ea"/>
        <a:cs typeface="+mn-cs"/>
      </a:defRPr>
    </a:lvl1pPr>
    <a:lvl2pPr marL="457200" algn="l" defTabSz="914400" rtl="0" eaLnBrk="1" latinLnBrk="0" hangingPunct="1">
      <a:defRPr sz="1200" kern="1200">
        <a:solidFill>
          <a:schemeClr val="tx1"/>
        </a:solidFill>
        <a:latin typeface="Fighter" panose="00000500000000000000" pitchFamily="50" charset="0"/>
        <a:ea typeface="+mn-ea"/>
        <a:cs typeface="+mn-cs"/>
      </a:defRPr>
    </a:lvl2pPr>
    <a:lvl3pPr marL="914400" algn="l" defTabSz="914400" rtl="0" eaLnBrk="1" latinLnBrk="0" hangingPunct="1">
      <a:defRPr sz="1200" kern="1200">
        <a:solidFill>
          <a:schemeClr val="tx1"/>
        </a:solidFill>
        <a:latin typeface="Fighter" panose="00000500000000000000" pitchFamily="50" charset="0"/>
        <a:ea typeface="+mn-ea"/>
        <a:cs typeface="+mn-cs"/>
      </a:defRPr>
    </a:lvl3pPr>
    <a:lvl4pPr marL="1371600" algn="l" defTabSz="914400" rtl="0" eaLnBrk="1" latinLnBrk="0" hangingPunct="1">
      <a:defRPr sz="1200" kern="1200">
        <a:solidFill>
          <a:schemeClr val="tx1"/>
        </a:solidFill>
        <a:latin typeface="Fighter" panose="00000500000000000000" pitchFamily="50" charset="0"/>
        <a:ea typeface="+mn-ea"/>
        <a:cs typeface="+mn-cs"/>
      </a:defRPr>
    </a:lvl4pPr>
    <a:lvl5pPr marL="1828800" algn="l" defTabSz="914400" rtl="0" eaLnBrk="1" latinLnBrk="0" hangingPunct="1">
      <a:defRPr sz="1200" kern="1200">
        <a:solidFill>
          <a:schemeClr val="tx1"/>
        </a:solidFill>
        <a:latin typeface="Fighter"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42">
              <a:defRPr/>
            </a:pPr>
            <a:endParaRPr lang="en-US" dirty="0">
              <a:latin typeface="Fighter"/>
              <a:cs typeface="Calibri"/>
            </a:endParaRPr>
          </a:p>
        </p:txBody>
      </p:sp>
      <p:sp>
        <p:nvSpPr>
          <p:cNvPr id="4" name="Pladsholder til slidenummer 3"/>
          <p:cNvSpPr>
            <a:spLocks noGrp="1"/>
          </p:cNvSpPr>
          <p:nvPr>
            <p:ph type="sldNum" sz="quarter" idx="5"/>
          </p:nvPr>
        </p:nvSpPr>
        <p:spPr/>
        <p:txBody>
          <a:bodyPr/>
          <a:lstStyle/>
          <a:p>
            <a:fld id="{6B7EE48D-0010-914E-B2E8-612C99007E8C}" type="slidenum">
              <a:rPr lang="da-DK" smtClean="0"/>
              <a:pPr/>
              <a:t>1</a:t>
            </a:fld>
            <a:endParaRPr lang="da-DK"/>
          </a:p>
        </p:txBody>
      </p:sp>
    </p:spTree>
    <p:extLst>
      <p:ext uri="{BB962C8B-B14F-4D97-AF65-F5344CB8AC3E}">
        <p14:creationId xmlns:p14="http://schemas.microsoft.com/office/powerpoint/2010/main" val="3945356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55C29-B1AA-DE16-1B3F-6DBA1C7E0D0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CDA9681-02DE-BB69-56BF-1A117C6F8E5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CC960A6-6419-1B4A-895B-D0647249BA79}"/>
              </a:ext>
            </a:extLst>
          </p:cNvPr>
          <p:cNvSpPr>
            <a:spLocks noGrp="1"/>
          </p:cNvSpPr>
          <p:nvPr>
            <p:ph type="body" idx="1"/>
          </p:nvPr>
        </p:nvSpPr>
        <p:spPr/>
        <p:txBody>
          <a:bodyPr/>
          <a:lstStyle/>
          <a:p>
            <a:endParaRPr lang="en-US" dirty="0">
              <a:latin typeface="Calibri"/>
              <a:cs typeface="Calibri"/>
            </a:endParaRPr>
          </a:p>
        </p:txBody>
      </p:sp>
      <p:sp>
        <p:nvSpPr>
          <p:cNvPr id="4" name="Pladsholder til slidenummer 3">
            <a:extLst>
              <a:ext uri="{FF2B5EF4-FFF2-40B4-BE49-F238E27FC236}">
                <a16:creationId xmlns:a16="http://schemas.microsoft.com/office/drawing/2014/main" id="{D52599FF-78ED-6A1A-E942-271C5277A6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EE48D-0010-914E-B2E8-612C99007E8C}" type="slidenum">
              <a:rPr kumimoji="0" lang="da-DK" sz="1200" b="0" i="0" u="none" strike="noStrike" kern="1200" cap="none" spc="0" normalizeH="0" baseline="0" noProof="0" smtClean="0">
                <a:ln>
                  <a:noFill/>
                </a:ln>
                <a:solidFill>
                  <a:prstClr val="black"/>
                </a:solidFill>
                <a:effectLst/>
                <a:uLnTx/>
                <a:uFillTx/>
                <a:latin typeface="Fighte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Fighter" panose="00000500000000000000" pitchFamily="50" charset="0"/>
              <a:ea typeface="+mn-ea"/>
              <a:cs typeface="+mn-cs"/>
            </a:endParaRPr>
          </a:p>
        </p:txBody>
      </p:sp>
    </p:spTree>
    <p:extLst>
      <p:ext uri="{BB962C8B-B14F-4D97-AF65-F5344CB8AC3E}">
        <p14:creationId xmlns:p14="http://schemas.microsoft.com/office/powerpoint/2010/main" val="2740740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A34AF-A359-41E3-1BDE-9CA5728D9A6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00620D2-F007-6EFC-4673-30CD2160F56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E33B76A-B18D-6BA7-763F-55DD6E28DBF1}"/>
              </a:ext>
            </a:extLst>
          </p:cNvPr>
          <p:cNvSpPr>
            <a:spLocks noGrp="1"/>
          </p:cNvSpPr>
          <p:nvPr>
            <p:ph type="body" idx="1"/>
          </p:nvPr>
        </p:nvSpPr>
        <p:spPr/>
        <p:txBody>
          <a:bodyPr/>
          <a:lstStyle/>
          <a:p>
            <a:endParaRPr lang="en-US" dirty="0">
              <a:latin typeface="Calibri"/>
              <a:cs typeface="Calibri"/>
            </a:endParaRPr>
          </a:p>
        </p:txBody>
      </p:sp>
      <p:sp>
        <p:nvSpPr>
          <p:cNvPr id="4" name="Pladsholder til slidenummer 3">
            <a:extLst>
              <a:ext uri="{FF2B5EF4-FFF2-40B4-BE49-F238E27FC236}">
                <a16:creationId xmlns:a16="http://schemas.microsoft.com/office/drawing/2014/main" id="{298ED85A-775D-2933-CD65-561328A5B2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EE48D-0010-914E-B2E8-612C99007E8C}" type="slidenum">
              <a:rPr kumimoji="0" lang="da-DK" sz="1200" b="0" i="0" u="none" strike="noStrike" kern="1200" cap="none" spc="0" normalizeH="0" baseline="0" noProof="0" smtClean="0">
                <a:ln>
                  <a:noFill/>
                </a:ln>
                <a:solidFill>
                  <a:prstClr val="black"/>
                </a:solidFill>
                <a:effectLst/>
                <a:uLnTx/>
                <a:uFillTx/>
                <a:latin typeface="Fighte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Fighter" panose="00000500000000000000" pitchFamily="50" charset="0"/>
              <a:ea typeface="+mn-ea"/>
              <a:cs typeface="+mn-cs"/>
            </a:endParaRPr>
          </a:p>
        </p:txBody>
      </p:sp>
    </p:spTree>
    <p:extLst>
      <p:ext uri="{BB962C8B-B14F-4D97-AF65-F5344CB8AC3E}">
        <p14:creationId xmlns:p14="http://schemas.microsoft.com/office/powerpoint/2010/main" val="3799484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B6926-16C5-003A-988A-A910B3233C3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7346DF3-C7A6-1896-EDD6-3511D5C8306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8948D9A-38EC-516F-E3B6-983B5132E7AB}"/>
              </a:ext>
            </a:extLst>
          </p:cNvPr>
          <p:cNvSpPr>
            <a:spLocks noGrp="1"/>
          </p:cNvSpPr>
          <p:nvPr>
            <p:ph type="body" idx="1"/>
          </p:nvPr>
        </p:nvSpPr>
        <p:spPr/>
        <p:txBody>
          <a:bodyPr/>
          <a:lstStyle/>
          <a:p>
            <a:r>
              <a:rPr lang="en-US" dirty="0">
                <a:latin typeface="Calibri"/>
                <a:cs typeface="Calibri"/>
              </a:rPr>
              <a:t>Legatbogen.dk</a:t>
            </a:r>
          </a:p>
          <a:p>
            <a:endParaRPr lang="en-US" dirty="0">
              <a:latin typeface="Calibri"/>
              <a:cs typeface="Calibri"/>
            </a:endParaRPr>
          </a:p>
          <a:p>
            <a:r>
              <a:rPr lang="en-US" dirty="0">
                <a:latin typeface="Calibri"/>
                <a:cs typeface="Calibri"/>
              </a:rPr>
              <a:t>Fonde.dk</a:t>
            </a:r>
          </a:p>
        </p:txBody>
      </p:sp>
      <p:sp>
        <p:nvSpPr>
          <p:cNvPr id="4" name="Pladsholder til slidenummer 3">
            <a:extLst>
              <a:ext uri="{FF2B5EF4-FFF2-40B4-BE49-F238E27FC236}">
                <a16:creationId xmlns:a16="http://schemas.microsoft.com/office/drawing/2014/main" id="{F026C0EF-202F-CC32-7C11-0A06631E90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EE48D-0010-914E-B2E8-612C99007E8C}" type="slidenum">
              <a:rPr kumimoji="0" lang="da-DK" sz="1200" b="0" i="0" u="none" strike="noStrike" kern="1200" cap="none" spc="0" normalizeH="0" baseline="0" noProof="0" smtClean="0">
                <a:ln>
                  <a:noFill/>
                </a:ln>
                <a:solidFill>
                  <a:prstClr val="black"/>
                </a:solidFill>
                <a:effectLst/>
                <a:uLnTx/>
                <a:uFillTx/>
                <a:latin typeface="Fighte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Fighter" panose="00000500000000000000" pitchFamily="50" charset="0"/>
              <a:ea typeface="+mn-ea"/>
              <a:cs typeface="+mn-cs"/>
            </a:endParaRPr>
          </a:p>
        </p:txBody>
      </p:sp>
    </p:spTree>
    <p:extLst>
      <p:ext uri="{BB962C8B-B14F-4D97-AF65-F5344CB8AC3E}">
        <p14:creationId xmlns:p14="http://schemas.microsoft.com/office/powerpoint/2010/main" val="1091249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1C7B0-7257-175E-9479-25366B30A76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254A522-CBA2-720B-D2B4-5214F13CD48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6179F27-4659-78AF-AAB4-D4F0813C7B1B}"/>
              </a:ext>
            </a:extLst>
          </p:cNvPr>
          <p:cNvSpPr>
            <a:spLocks noGrp="1"/>
          </p:cNvSpPr>
          <p:nvPr>
            <p:ph type="body" idx="1"/>
          </p:nvPr>
        </p:nvSpPr>
        <p:spPr/>
        <p:txBody>
          <a:bodyPr/>
          <a:lstStyle/>
          <a:p>
            <a:r>
              <a:rPr lang="en-US" dirty="0">
                <a:latin typeface="Calibri"/>
                <a:cs typeface="Calibri"/>
              </a:rPr>
              <a:t>-</a:t>
            </a:r>
            <a:r>
              <a:rPr lang="en-US" dirty="0" err="1">
                <a:latin typeface="Calibri"/>
                <a:cs typeface="Calibri"/>
              </a:rPr>
              <a:t>Eksempler</a:t>
            </a:r>
            <a:r>
              <a:rPr lang="en-US" dirty="0">
                <a:latin typeface="Calibri"/>
                <a:cs typeface="Calibri"/>
              </a:rPr>
              <a:t> </a:t>
            </a:r>
            <a:r>
              <a:rPr lang="en-US" dirty="0" err="1">
                <a:latin typeface="Calibri"/>
                <a:cs typeface="Calibri"/>
              </a:rPr>
              <a:t>fra</a:t>
            </a:r>
            <a:r>
              <a:rPr lang="en-US" dirty="0">
                <a:latin typeface="Calibri"/>
                <a:cs typeface="Calibri"/>
              </a:rPr>
              <a:t> </a:t>
            </a:r>
            <a:r>
              <a:rPr lang="en-US" dirty="0" err="1">
                <a:latin typeface="Calibri"/>
                <a:cs typeface="Calibri"/>
              </a:rPr>
              <a:t>Lyserød</a:t>
            </a:r>
            <a:r>
              <a:rPr lang="en-US" dirty="0">
                <a:latin typeface="Calibri"/>
                <a:cs typeface="Calibri"/>
              </a:rPr>
              <a:t> </a:t>
            </a:r>
            <a:r>
              <a:rPr lang="en-US" dirty="0" err="1">
                <a:latin typeface="Calibri"/>
                <a:cs typeface="Calibri"/>
              </a:rPr>
              <a:t>Lørdag</a:t>
            </a:r>
            <a:endParaRPr lang="en-US" dirty="0">
              <a:latin typeface="Calibri"/>
              <a:cs typeface="Calibri"/>
            </a:endParaRPr>
          </a:p>
          <a:p>
            <a:pPr marL="171450" indent="-171450">
              <a:buFontTx/>
              <a:buChar char="-"/>
            </a:pPr>
            <a:r>
              <a:rPr lang="en-US" dirty="0" err="1">
                <a:latin typeface="Calibri"/>
                <a:cs typeface="Calibri"/>
              </a:rPr>
              <a:t>Motivere</a:t>
            </a:r>
            <a:r>
              <a:rPr lang="en-US" dirty="0">
                <a:latin typeface="Calibri"/>
                <a:cs typeface="Calibri"/>
              </a:rPr>
              <a:t> og </a:t>
            </a:r>
            <a:r>
              <a:rPr lang="en-US" dirty="0" err="1">
                <a:latin typeface="Calibri"/>
                <a:cs typeface="Calibri"/>
              </a:rPr>
              <a:t>engagere</a:t>
            </a:r>
            <a:r>
              <a:rPr lang="en-US" dirty="0">
                <a:latin typeface="Calibri"/>
                <a:cs typeface="Calibri"/>
              </a:rPr>
              <a:t> ad hoc/</a:t>
            </a:r>
            <a:r>
              <a:rPr lang="en-US" dirty="0" err="1">
                <a:latin typeface="Calibri"/>
                <a:cs typeface="Calibri"/>
              </a:rPr>
              <a:t>praktiske</a:t>
            </a:r>
            <a:r>
              <a:rPr lang="en-US" dirty="0">
                <a:latin typeface="Calibri"/>
                <a:cs typeface="Calibri"/>
              </a:rPr>
              <a:t> </a:t>
            </a:r>
            <a:r>
              <a:rPr lang="en-US" dirty="0" err="1">
                <a:latin typeface="Calibri"/>
                <a:cs typeface="Calibri"/>
              </a:rPr>
              <a:t>frivillige</a:t>
            </a:r>
            <a:endParaRPr lang="en-US" dirty="0">
              <a:latin typeface="Calibri"/>
              <a:cs typeface="Calibri"/>
            </a:endParaRPr>
          </a:p>
          <a:p>
            <a:pPr marL="171450" indent="-171450">
              <a:buFontTx/>
              <a:buChar char="-"/>
            </a:pPr>
            <a:r>
              <a:rPr lang="en-US" dirty="0">
                <a:latin typeface="Calibri"/>
                <a:cs typeface="Calibri"/>
              </a:rPr>
              <a:t>Start </a:t>
            </a:r>
            <a:r>
              <a:rPr lang="en-US" dirty="0" err="1">
                <a:latin typeface="Calibri"/>
                <a:cs typeface="Calibri"/>
              </a:rPr>
              <a:t>i</a:t>
            </a:r>
            <a:r>
              <a:rPr lang="en-US" dirty="0">
                <a:latin typeface="Calibri"/>
                <a:cs typeface="Calibri"/>
              </a:rPr>
              <a:t> det </a:t>
            </a:r>
            <a:r>
              <a:rPr lang="en-US" dirty="0" err="1">
                <a:latin typeface="Calibri"/>
                <a:cs typeface="Calibri"/>
              </a:rPr>
              <a:t>små</a:t>
            </a:r>
            <a:endParaRPr lang="en-US" dirty="0">
              <a:latin typeface="Calibri"/>
              <a:cs typeface="Calibri"/>
            </a:endParaRPr>
          </a:p>
          <a:p>
            <a:pPr marL="171450" indent="-171450">
              <a:buFontTx/>
              <a:buChar char="-"/>
            </a:pPr>
            <a:r>
              <a:rPr lang="en-US" dirty="0" err="1">
                <a:latin typeface="Calibri"/>
                <a:cs typeface="Calibri"/>
              </a:rPr>
              <a:t>Inspirationskatalog</a:t>
            </a:r>
            <a:endParaRPr lang="en-US" dirty="0">
              <a:latin typeface="Calibri"/>
              <a:cs typeface="Calibri"/>
            </a:endParaRPr>
          </a:p>
          <a:p>
            <a:pPr marL="171450" indent="-171450">
              <a:buFontTx/>
              <a:buChar char="-"/>
            </a:pPr>
            <a:r>
              <a:rPr lang="en-US" dirty="0">
                <a:latin typeface="Calibri"/>
                <a:cs typeface="Calibri"/>
              </a:rPr>
              <a:t>Koble sig på ting der </a:t>
            </a:r>
            <a:r>
              <a:rPr lang="en-US" dirty="0" err="1">
                <a:latin typeface="Calibri"/>
                <a:cs typeface="Calibri"/>
              </a:rPr>
              <a:t>allerede</a:t>
            </a:r>
            <a:r>
              <a:rPr lang="en-US" dirty="0">
                <a:latin typeface="Calibri"/>
                <a:cs typeface="Calibri"/>
              </a:rPr>
              <a:t> </a:t>
            </a:r>
            <a:r>
              <a:rPr lang="en-US" dirty="0" err="1">
                <a:latin typeface="Calibri"/>
                <a:cs typeface="Calibri"/>
              </a:rPr>
              <a:t>foregår</a:t>
            </a:r>
            <a:r>
              <a:rPr lang="en-US" dirty="0">
                <a:latin typeface="Calibri"/>
                <a:cs typeface="Calibri"/>
              </a:rPr>
              <a:t> </a:t>
            </a:r>
            <a:r>
              <a:rPr lang="en-US" dirty="0" err="1">
                <a:latin typeface="Calibri"/>
                <a:cs typeface="Calibri"/>
              </a:rPr>
              <a:t>i</a:t>
            </a:r>
            <a:r>
              <a:rPr lang="en-US" dirty="0">
                <a:latin typeface="Calibri"/>
                <a:cs typeface="Calibri"/>
              </a:rPr>
              <a:t> </a:t>
            </a:r>
            <a:r>
              <a:rPr lang="en-US" dirty="0" err="1">
                <a:latin typeface="Calibri"/>
                <a:cs typeface="Calibri"/>
              </a:rPr>
              <a:t>lokalsamfundet</a:t>
            </a:r>
            <a:r>
              <a:rPr lang="en-US" dirty="0">
                <a:latin typeface="Calibri"/>
                <a:cs typeface="Calibri"/>
              </a:rPr>
              <a:t> (</a:t>
            </a:r>
            <a:r>
              <a:rPr lang="en-US" dirty="0" err="1">
                <a:latin typeface="Calibri"/>
                <a:cs typeface="Calibri"/>
              </a:rPr>
              <a:t>interessentanalyse</a:t>
            </a:r>
            <a:r>
              <a:rPr lang="en-US" dirty="0">
                <a:latin typeface="Calibri"/>
                <a:cs typeface="Calibri"/>
              </a:rPr>
              <a:t>)</a:t>
            </a:r>
          </a:p>
        </p:txBody>
      </p:sp>
      <p:sp>
        <p:nvSpPr>
          <p:cNvPr id="4" name="Pladsholder til slidenummer 3">
            <a:extLst>
              <a:ext uri="{FF2B5EF4-FFF2-40B4-BE49-F238E27FC236}">
                <a16:creationId xmlns:a16="http://schemas.microsoft.com/office/drawing/2014/main" id="{E10414DB-3A9D-77A0-136C-CE2C47D11D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EE48D-0010-914E-B2E8-612C99007E8C}" type="slidenum">
              <a:rPr kumimoji="0" lang="da-DK" sz="1200" b="0" i="0" u="none" strike="noStrike" kern="1200" cap="none" spc="0" normalizeH="0" baseline="0" noProof="0" smtClean="0">
                <a:ln>
                  <a:noFill/>
                </a:ln>
                <a:solidFill>
                  <a:prstClr val="black"/>
                </a:solidFill>
                <a:effectLst/>
                <a:uLnTx/>
                <a:uFillTx/>
                <a:latin typeface="Fighte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Fighter" panose="00000500000000000000" pitchFamily="50" charset="0"/>
              <a:ea typeface="+mn-ea"/>
              <a:cs typeface="+mn-cs"/>
            </a:endParaRPr>
          </a:p>
        </p:txBody>
      </p:sp>
    </p:spTree>
    <p:extLst>
      <p:ext uri="{BB962C8B-B14F-4D97-AF65-F5344CB8AC3E}">
        <p14:creationId xmlns:p14="http://schemas.microsoft.com/office/powerpoint/2010/main" val="3367178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25AA2-E139-C42A-3BB9-AE7A55C0450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501FADC-1555-BB62-7C27-D3B6BDB937A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A25EE06-8DA4-0438-C096-4B141B19F290}"/>
              </a:ext>
            </a:extLst>
          </p:cNvPr>
          <p:cNvSpPr>
            <a:spLocks noGrp="1"/>
          </p:cNvSpPr>
          <p:nvPr>
            <p:ph type="body" idx="1"/>
          </p:nvPr>
        </p:nvSpPr>
        <p:spPr/>
        <p:txBody>
          <a:bodyPr/>
          <a:lstStyle/>
          <a:p>
            <a:endParaRPr lang="en-US" dirty="0">
              <a:latin typeface="Calibri"/>
              <a:cs typeface="Calibri"/>
            </a:endParaRPr>
          </a:p>
        </p:txBody>
      </p:sp>
      <p:sp>
        <p:nvSpPr>
          <p:cNvPr id="4" name="Pladsholder til slidenummer 3">
            <a:extLst>
              <a:ext uri="{FF2B5EF4-FFF2-40B4-BE49-F238E27FC236}">
                <a16:creationId xmlns:a16="http://schemas.microsoft.com/office/drawing/2014/main" id="{E7319E12-BD91-664B-EAD4-67665C5A24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EE48D-0010-914E-B2E8-612C99007E8C}" type="slidenum">
              <a:rPr kumimoji="0" lang="da-DK" sz="1200" b="0" i="0" u="none" strike="noStrike" kern="1200" cap="none" spc="0" normalizeH="0" baseline="0" noProof="0" smtClean="0">
                <a:ln>
                  <a:noFill/>
                </a:ln>
                <a:solidFill>
                  <a:prstClr val="black"/>
                </a:solidFill>
                <a:effectLst/>
                <a:uLnTx/>
                <a:uFillTx/>
                <a:latin typeface="Fighte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Fighter" panose="00000500000000000000" pitchFamily="50" charset="0"/>
              <a:ea typeface="+mn-ea"/>
              <a:cs typeface="+mn-cs"/>
            </a:endParaRPr>
          </a:p>
        </p:txBody>
      </p:sp>
    </p:spTree>
    <p:extLst>
      <p:ext uri="{BB962C8B-B14F-4D97-AF65-F5344CB8AC3E}">
        <p14:creationId xmlns:p14="http://schemas.microsoft.com/office/powerpoint/2010/main" val="345818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spcBef>
                <a:spcPts val="1000"/>
              </a:spcBef>
              <a:spcAft>
                <a:spcPts val="1000"/>
              </a:spcAft>
            </a:pPr>
            <a:endParaRPr lang="da-DK"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EE48D-0010-914E-B2E8-612C99007E8C}" type="slidenum">
              <a:rPr kumimoji="0" lang="da-DK" sz="1200" b="0" i="0" u="none" strike="noStrike" kern="1200" cap="none" spc="0" normalizeH="0" baseline="0" noProof="0" smtClean="0">
                <a:ln>
                  <a:noFill/>
                </a:ln>
                <a:solidFill>
                  <a:prstClr val="black"/>
                </a:solidFill>
                <a:effectLst/>
                <a:uLnTx/>
                <a:uFillTx/>
                <a:latin typeface="Fighte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Fighter" panose="00000500000000000000" pitchFamily="50" charset="0"/>
              <a:ea typeface="+mn-ea"/>
              <a:cs typeface="+mn-cs"/>
            </a:endParaRPr>
          </a:p>
        </p:txBody>
      </p:sp>
    </p:spTree>
    <p:extLst>
      <p:ext uri="{BB962C8B-B14F-4D97-AF65-F5344CB8AC3E}">
        <p14:creationId xmlns:p14="http://schemas.microsoft.com/office/powerpoint/2010/main" val="2432073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Der er mulighed for at holde følgende typer lotterier: 1. Årlig samlet salgssum pa under 15.000 kr. 2. Kategori 1: Å </a:t>
            </a:r>
            <a:r>
              <a:rPr lang="da-DK" dirty="0" err="1"/>
              <a:t>rlig</a:t>
            </a:r>
            <a:r>
              <a:rPr lang="da-DK" dirty="0"/>
              <a:t> samlet salgssum fra 15.000 kr. til 200.000 kr. 3. Kategori 2: Å </a:t>
            </a:r>
            <a:r>
              <a:rPr lang="da-DK" dirty="0" err="1"/>
              <a:t>rlig</a:t>
            </a:r>
            <a:r>
              <a:rPr lang="da-DK" dirty="0"/>
              <a:t> samlet salgssum fra 15.000 kr. til 5. mio. kr. Det kræver et cvr.nr. og NemID at søge om tilladelse til et lotteri i kategori 1 og 2. Derfor kan frivillige i Kræftens Bekæmpelse der ikke har et cvr.nr og </a:t>
            </a:r>
            <a:r>
              <a:rPr lang="da-DK" dirty="0" err="1"/>
              <a:t>NemId</a:t>
            </a:r>
            <a:r>
              <a:rPr lang="da-DK" dirty="0"/>
              <a:t> have brug for hjælp fra lokalforeningen til at indsende en ansøgning, eller fa mulighed for at benytte sig af lokalforeningens tilladelse (hvis de allerede har en). Det kan for eksempel være Stafet For Livet eller en Lyserød Lørdag-gruppe, der ikke hører til lokalforeningen. </a:t>
            </a:r>
          </a:p>
          <a:p>
            <a:endParaRPr lang="da-DK" dirty="0"/>
          </a:p>
          <a:p>
            <a:r>
              <a:rPr lang="da-DK" sz="1200" b="0" i="0" kern="1200" dirty="0">
                <a:solidFill>
                  <a:schemeClr val="tx1"/>
                </a:solidFill>
                <a:effectLst/>
                <a:latin typeface="Fighter" panose="00000500000000000000" pitchFamily="50" charset="0"/>
                <a:ea typeface="+mn-ea"/>
                <a:cs typeface="+mn-cs"/>
              </a:rPr>
              <a:t>Lokalforeningsbestyrelsen kan søge sponsorstøtte på op til 25.000 kr. hos lokale virksomheder og fonde. Hvis I søger om et højere beløb, og hvis det drejer sig om landsdækkende virksomheder, skal kontakten til virksomheden ske efter aftale med Fundraising &amp; Medlemmer</a:t>
            </a:r>
            <a:endParaRPr lang="da-DK" dirty="0"/>
          </a:p>
          <a:p>
            <a:endParaRPr lang="da-DK" dirty="0">
              <a:latin typeface="Calibri"/>
              <a:cs typeface="Calibri"/>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EE48D-0010-914E-B2E8-612C99007E8C}" type="slidenum">
              <a:rPr kumimoji="0" lang="da-DK" sz="1200" b="0" i="0" u="none" strike="noStrike" kern="1200" cap="none" spc="0" normalizeH="0" baseline="0" noProof="0" smtClean="0">
                <a:ln>
                  <a:noFill/>
                </a:ln>
                <a:solidFill>
                  <a:prstClr val="black"/>
                </a:solidFill>
                <a:effectLst/>
                <a:uLnTx/>
                <a:uFillTx/>
                <a:latin typeface="Fighte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Fighter" panose="00000500000000000000" pitchFamily="50" charset="0"/>
              <a:ea typeface="+mn-ea"/>
              <a:cs typeface="+mn-cs"/>
            </a:endParaRPr>
          </a:p>
        </p:txBody>
      </p:sp>
    </p:spTree>
    <p:extLst>
      <p:ext uri="{BB962C8B-B14F-4D97-AF65-F5344CB8AC3E}">
        <p14:creationId xmlns:p14="http://schemas.microsoft.com/office/powerpoint/2010/main" val="207778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1FF3F-3287-DD7E-49C0-DC957A09A7D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29AA200-89A4-570E-87C0-21CFB29E197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D95B9CF-DA57-5C7C-73D5-38283E350300}"/>
              </a:ext>
            </a:extLst>
          </p:cNvPr>
          <p:cNvSpPr>
            <a:spLocks noGrp="1"/>
          </p:cNvSpPr>
          <p:nvPr>
            <p:ph type="body" idx="1"/>
          </p:nvPr>
        </p:nvSpPr>
        <p:spPr/>
        <p:txBody>
          <a:bodyPr/>
          <a:lstStyle/>
          <a:p>
            <a:r>
              <a:rPr lang="en-US" dirty="0">
                <a:latin typeface="Calibri"/>
                <a:cs typeface="Calibri"/>
              </a:rPr>
              <a:t>- </a:t>
            </a:r>
            <a:r>
              <a:rPr lang="en-US" dirty="0" err="1">
                <a:latin typeface="Calibri"/>
                <a:cs typeface="Calibri"/>
              </a:rPr>
              <a:t>Fx</a:t>
            </a:r>
            <a:r>
              <a:rPr lang="en-US" dirty="0">
                <a:latin typeface="Calibri"/>
                <a:cs typeface="Calibri"/>
              </a:rPr>
              <a:t> Lokalforening </a:t>
            </a:r>
            <a:r>
              <a:rPr lang="en-US" dirty="0" err="1">
                <a:latin typeface="Calibri"/>
                <a:cs typeface="Calibri"/>
              </a:rPr>
              <a:t>fik</a:t>
            </a:r>
            <a:r>
              <a:rPr lang="en-US" dirty="0">
                <a:latin typeface="Calibri"/>
                <a:cs typeface="Calibri"/>
              </a:rPr>
              <a:t> </a:t>
            </a:r>
            <a:r>
              <a:rPr lang="en-US" dirty="0" err="1">
                <a:latin typeface="Calibri"/>
                <a:cs typeface="Calibri"/>
              </a:rPr>
              <a:t>doneret</a:t>
            </a:r>
            <a:r>
              <a:rPr lang="en-US" dirty="0">
                <a:latin typeface="Calibri"/>
                <a:cs typeface="Calibri"/>
              </a:rPr>
              <a:t> </a:t>
            </a:r>
            <a:r>
              <a:rPr lang="en-US" dirty="0" err="1">
                <a:latin typeface="Calibri"/>
                <a:cs typeface="Calibri"/>
              </a:rPr>
              <a:t>malerier</a:t>
            </a:r>
            <a:r>
              <a:rPr lang="en-US" dirty="0">
                <a:latin typeface="Calibri"/>
                <a:cs typeface="Calibri"/>
              </a:rPr>
              <a:t> </a:t>
            </a:r>
            <a:r>
              <a:rPr lang="en-US" dirty="0" err="1">
                <a:latin typeface="Calibri"/>
                <a:cs typeface="Calibri"/>
              </a:rPr>
              <a:t>fra</a:t>
            </a:r>
            <a:r>
              <a:rPr lang="en-US" dirty="0">
                <a:latin typeface="Calibri"/>
                <a:cs typeface="Calibri"/>
              </a:rPr>
              <a:t> </a:t>
            </a:r>
            <a:r>
              <a:rPr lang="en-US" dirty="0" err="1">
                <a:latin typeface="Calibri"/>
                <a:cs typeface="Calibri"/>
              </a:rPr>
              <a:t>lokale</a:t>
            </a:r>
            <a:r>
              <a:rPr lang="en-US" dirty="0">
                <a:latin typeface="Calibri"/>
                <a:cs typeface="Calibri"/>
              </a:rPr>
              <a:t> </a:t>
            </a:r>
            <a:r>
              <a:rPr lang="en-US" dirty="0" err="1">
                <a:latin typeface="Calibri"/>
                <a:cs typeface="Calibri"/>
              </a:rPr>
              <a:t>kunstnere</a:t>
            </a:r>
            <a:endParaRPr lang="en-US" dirty="0">
              <a:latin typeface="Calibri"/>
              <a:cs typeface="Calibri"/>
            </a:endParaRPr>
          </a:p>
        </p:txBody>
      </p:sp>
      <p:sp>
        <p:nvSpPr>
          <p:cNvPr id="4" name="Pladsholder til slidenummer 3">
            <a:extLst>
              <a:ext uri="{FF2B5EF4-FFF2-40B4-BE49-F238E27FC236}">
                <a16:creationId xmlns:a16="http://schemas.microsoft.com/office/drawing/2014/main" id="{2890EB37-72AC-D15F-A7AA-31C07F305B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EE48D-0010-914E-B2E8-612C99007E8C}" type="slidenum">
              <a:rPr kumimoji="0" lang="da-DK" sz="1200" b="0" i="0" u="none" strike="noStrike" kern="1200" cap="none" spc="0" normalizeH="0" baseline="0" noProof="0" smtClean="0">
                <a:ln>
                  <a:noFill/>
                </a:ln>
                <a:solidFill>
                  <a:prstClr val="black"/>
                </a:solidFill>
                <a:effectLst/>
                <a:uLnTx/>
                <a:uFillTx/>
                <a:latin typeface="Fighte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Fighter" panose="00000500000000000000" pitchFamily="50" charset="0"/>
              <a:ea typeface="+mn-ea"/>
              <a:cs typeface="+mn-cs"/>
            </a:endParaRPr>
          </a:p>
        </p:txBody>
      </p:sp>
    </p:spTree>
    <p:extLst>
      <p:ext uri="{BB962C8B-B14F-4D97-AF65-F5344CB8AC3E}">
        <p14:creationId xmlns:p14="http://schemas.microsoft.com/office/powerpoint/2010/main" val="2644399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A107E-8918-A00E-70F2-3B7E3D511D9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2B0FAEA-5567-D9D4-9E15-014EC56372D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1A8BB11-CEB9-6EF6-C3FB-E3F77E931E88}"/>
              </a:ext>
            </a:extLst>
          </p:cNvPr>
          <p:cNvSpPr>
            <a:spLocks noGrp="1"/>
          </p:cNvSpPr>
          <p:nvPr>
            <p:ph type="body" idx="1"/>
          </p:nvPr>
        </p:nvSpPr>
        <p:spPr/>
        <p:txBody>
          <a:bodyPr/>
          <a:lstStyle/>
          <a:p>
            <a:endParaRPr lang="en-US" dirty="0">
              <a:latin typeface="Calibri"/>
              <a:cs typeface="Calibri"/>
            </a:endParaRPr>
          </a:p>
        </p:txBody>
      </p:sp>
      <p:sp>
        <p:nvSpPr>
          <p:cNvPr id="4" name="Pladsholder til slidenummer 3">
            <a:extLst>
              <a:ext uri="{FF2B5EF4-FFF2-40B4-BE49-F238E27FC236}">
                <a16:creationId xmlns:a16="http://schemas.microsoft.com/office/drawing/2014/main" id="{D7F71AD5-75F6-AC2E-1866-B5AC48956F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EE48D-0010-914E-B2E8-612C99007E8C}" type="slidenum">
              <a:rPr kumimoji="0" lang="da-DK" sz="1200" b="0" i="0" u="none" strike="noStrike" kern="1200" cap="none" spc="0" normalizeH="0" baseline="0" noProof="0" smtClean="0">
                <a:ln>
                  <a:noFill/>
                </a:ln>
                <a:solidFill>
                  <a:prstClr val="black"/>
                </a:solidFill>
                <a:effectLst/>
                <a:uLnTx/>
                <a:uFillTx/>
                <a:latin typeface="Fighte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Fighter" panose="00000500000000000000" pitchFamily="50" charset="0"/>
              <a:ea typeface="+mn-ea"/>
              <a:cs typeface="+mn-cs"/>
            </a:endParaRPr>
          </a:p>
        </p:txBody>
      </p:sp>
    </p:spTree>
    <p:extLst>
      <p:ext uri="{BB962C8B-B14F-4D97-AF65-F5344CB8AC3E}">
        <p14:creationId xmlns:p14="http://schemas.microsoft.com/office/powerpoint/2010/main" val="2862879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C9CA-5749-18A0-7BA8-D445F426783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92E3039-6A79-8048-C238-134ECF47593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458B04D-BBB0-B62E-32CF-85361CB5CE66}"/>
              </a:ext>
            </a:extLst>
          </p:cNvPr>
          <p:cNvSpPr>
            <a:spLocks noGrp="1"/>
          </p:cNvSpPr>
          <p:nvPr>
            <p:ph type="body" idx="1"/>
          </p:nvPr>
        </p:nvSpPr>
        <p:spPr/>
        <p:txBody>
          <a:bodyPr/>
          <a:lstStyle/>
          <a:p>
            <a:endParaRPr lang="en-US" dirty="0">
              <a:latin typeface="Calibri"/>
              <a:cs typeface="Calibri"/>
            </a:endParaRPr>
          </a:p>
        </p:txBody>
      </p:sp>
      <p:sp>
        <p:nvSpPr>
          <p:cNvPr id="4" name="Pladsholder til slidenummer 3">
            <a:extLst>
              <a:ext uri="{FF2B5EF4-FFF2-40B4-BE49-F238E27FC236}">
                <a16:creationId xmlns:a16="http://schemas.microsoft.com/office/drawing/2014/main" id="{7C40F325-A7D1-3D11-B118-BE5AEC2F57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EE48D-0010-914E-B2E8-612C99007E8C}" type="slidenum">
              <a:rPr kumimoji="0" lang="da-DK" sz="1200" b="0" i="0" u="none" strike="noStrike" kern="1200" cap="none" spc="0" normalizeH="0" baseline="0" noProof="0" smtClean="0">
                <a:ln>
                  <a:noFill/>
                </a:ln>
                <a:solidFill>
                  <a:prstClr val="black"/>
                </a:solidFill>
                <a:effectLst/>
                <a:uLnTx/>
                <a:uFillTx/>
                <a:latin typeface="Fighte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Fighter" panose="00000500000000000000" pitchFamily="50" charset="0"/>
              <a:ea typeface="+mn-ea"/>
              <a:cs typeface="+mn-cs"/>
            </a:endParaRPr>
          </a:p>
        </p:txBody>
      </p:sp>
    </p:spTree>
    <p:extLst>
      <p:ext uri="{BB962C8B-B14F-4D97-AF65-F5344CB8AC3E}">
        <p14:creationId xmlns:p14="http://schemas.microsoft.com/office/powerpoint/2010/main" val="4157153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497AF-ACD2-9DFE-5A96-E523B30FA2F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2073186-38EF-8A22-797D-5D032488921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F8E51C5-B869-6113-3684-3EACBE427513}"/>
              </a:ext>
            </a:extLst>
          </p:cNvPr>
          <p:cNvSpPr>
            <a:spLocks noGrp="1"/>
          </p:cNvSpPr>
          <p:nvPr>
            <p:ph type="body" idx="1"/>
          </p:nvPr>
        </p:nvSpPr>
        <p:spPr/>
        <p:txBody>
          <a:bodyPr/>
          <a:lstStyle/>
          <a:p>
            <a:endParaRPr lang="en-US" dirty="0">
              <a:latin typeface="Calibri"/>
              <a:cs typeface="Calibri"/>
            </a:endParaRPr>
          </a:p>
        </p:txBody>
      </p:sp>
      <p:sp>
        <p:nvSpPr>
          <p:cNvPr id="4" name="Pladsholder til slidenummer 3">
            <a:extLst>
              <a:ext uri="{FF2B5EF4-FFF2-40B4-BE49-F238E27FC236}">
                <a16:creationId xmlns:a16="http://schemas.microsoft.com/office/drawing/2014/main" id="{25980CC5-0844-F304-4D90-A7581C036E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EE48D-0010-914E-B2E8-612C99007E8C}" type="slidenum">
              <a:rPr kumimoji="0" lang="da-DK" sz="1200" b="0" i="0" u="none" strike="noStrike" kern="1200" cap="none" spc="0" normalizeH="0" baseline="0" noProof="0" smtClean="0">
                <a:ln>
                  <a:noFill/>
                </a:ln>
                <a:solidFill>
                  <a:prstClr val="black"/>
                </a:solidFill>
                <a:effectLst/>
                <a:uLnTx/>
                <a:uFillTx/>
                <a:latin typeface="Fighte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Fighter" panose="00000500000000000000" pitchFamily="50" charset="0"/>
              <a:ea typeface="+mn-ea"/>
              <a:cs typeface="+mn-cs"/>
            </a:endParaRPr>
          </a:p>
        </p:txBody>
      </p:sp>
    </p:spTree>
    <p:extLst>
      <p:ext uri="{BB962C8B-B14F-4D97-AF65-F5344CB8AC3E}">
        <p14:creationId xmlns:p14="http://schemas.microsoft.com/office/powerpoint/2010/main" val="368120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2CCAC-3E37-D0CE-D9EA-96AB2545AE3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83AB4EC-9D6E-F759-A11D-669D3E45121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6B0F87B-648B-CB14-55CF-276458C6D571}"/>
              </a:ext>
            </a:extLst>
          </p:cNvPr>
          <p:cNvSpPr>
            <a:spLocks noGrp="1"/>
          </p:cNvSpPr>
          <p:nvPr>
            <p:ph type="body" idx="1"/>
          </p:nvPr>
        </p:nvSpPr>
        <p:spPr/>
        <p:txBody>
          <a:bodyPr/>
          <a:lstStyle/>
          <a:p>
            <a:endParaRPr lang="en-US" dirty="0">
              <a:latin typeface="Calibri"/>
              <a:cs typeface="Calibri"/>
            </a:endParaRPr>
          </a:p>
        </p:txBody>
      </p:sp>
      <p:sp>
        <p:nvSpPr>
          <p:cNvPr id="4" name="Pladsholder til slidenummer 3">
            <a:extLst>
              <a:ext uri="{FF2B5EF4-FFF2-40B4-BE49-F238E27FC236}">
                <a16:creationId xmlns:a16="http://schemas.microsoft.com/office/drawing/2014/main" id="{189B1584-7C0E-7189-85AB-F6947FF365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EE48D-0010-914E-B2E8-612C99007E8C}" type="slidenum">
              <a:rPr kumimoji="0" lang="da-DK" sz="1200" b="0" i="0" u="none" strike="noStrike" kern="1200" cap="none" spc="0" normalizeH="0" baseline="0" noProof="0" smtClean="0">
                <a:ln>
                  <a:noFill/>
                </a:ln>
                <a:solidFill>
                  <a:prstClr val="black"/>
                </a:solidFill>
                <a:effectLst/>
                <a:uLnTx/>
                <a:uFillTx/>
                <a:latin typeface="Fighte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Fighter" panose="00000500000000000000" pitchFamily="50" charset="0"/>
              <a:ea typeface="+mn-ea"/>
              <a:cs typeface="+mn-cs"/>
            </a:endParaRPr>
          </a:p>
        </p:txBody>
      </p:sp>
    </p:spTree>
    <p:extLst>
      <p:ext uri="{BB962C8B-B14F-4D97-AF65-F5344CB8AC3E}">
        <p14:creationId xmlns:p14="http://schemas.microsoft.com/office/powerpoint/2010/main" val="1687379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5B1D6-767E-0BA4-B72B-4B2CEF2B00B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2D421F5-54B5-A3B9-8FD3-95A0C2981A0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1A57766-6080-6F01-8B21-29C9FB454095}"/>
              </a:ext>
            </a:extLst>
          </p:cNvPr>
          <p:cNvSpPr>
            <a:spLocks noGrp="1"/>
          </p:cNvSpPr>
          <p:nvPr>
            <p:ph type="body" idx="1"/>
          </p:nvPr>
        </p:nvSpPr>
        <p:spPr/>
        <p:txBody>
          <a:bodyPr/>
          <a:lstStyle/>
          <a:p>
            <a:endParaRPr lang="en-US" dirty="0">
              <a:latin typeface="Calibri"/>
              <a:cs typeface="Calibri"/>
            </a:endParaRPr>
          </a:p>
        </p:txBody>
      </p:sp>
      <p:sp>
        <p:nvSpPr>
          <p:cNvPr id="4" name="Pladsholder til slidenummer 3">
            <a:extLst>
              <a:ext uri="{FF2B5EF4-FFF2-40B4-BE49-F238E27FC236}">
                <a16:creationId xmlns:a16="http://schemas.microsoft.com/office/drawing/2014/main" id="{A2DEFF91-8D3D-5DB0-1F86-63F13F4F1A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EE48D-0010-914E-B2E8-612C99007E8C}" type="slidenum">
              <a:rPr kumimoji="0" lang="da-DK" sz="1200" b="0" i="0" u="none" strike="noStrike" kern="1200" cap="none" spc="0" normalizeH="0" baseline="0" noProof="0" smtClean="0">
                <a:ln>
                  <a:noFill/>
                </a:ln>
                <a:solidFill>
                  <a:prstClr val="black"/>
                </a:solidFill>
                <a:effectLst/>
                <a:uLnTx/>
                <a:uFillTx/>
                <a:latin typeface="Fighte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Fighter" panose="00000500000000000000" pitchFamily="50" charset="0"/>
              <a:ea typeface="+mn-ea"/>
              <a:cs typeface="+mn-cs"/>
            </a:endParaRPr>
          </a:p>
        </p:txBody>
      </p:sp>
    </p:spTree>
    <p:extLst>
      <p:ext uri="{BB962C8B-B14F-4D97-AF65-F5344CB8AC3E}">
        <p14:creationId xmlns:p14="http://schemas.microsoft.com/office/powerpoint/2010/main" val="1607000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 låst billede">
    <p:spTree>
      <p:nvGrpSpPr>
        <p:cNvPr id="1" name=""/>
        <p:cNvGrpSpPr/>
        <p:nvPr/>
      </p:nvGrpSpPr>
      <p:grpSpPr>
        <a:xfrm>
          <a:off x="0" y="0"/>
          <a:ext cx="0" cy="0"/>
          <a:chOff x="0" y="0"/>
          <a:chExt cx="0" cy="0"/>
        </a:xfrm>
      </p:grpSpPr>
      <p:pic>
        <p:nvPicPr>
          <p:cNvPr id="7" name="Billede 6" descr="Et billede, der indeholder indendørs, person, bord, kvinde&#10;&#10;Automatisk genereret beskrivelse">
            <a:extLst>
              <a:ext uri="{FF2B5EF4-FFF2-40B4-BE49-F238E27FC236}">
                <a16:creationId xmlns:a16="http://schemas.microsoft.com/office/drawing/2014/main" id="{F2892CF8-6F6F-2143-85A8-041A726359ED}"/>
              </a:ext>
            </a:extLst>
          </p:cNvPr>
          <p:cNvPicPr>
            <a:picLocks noChangeAspect="1"/>
          </p:cNvPicPr>
          <p:nvPr userDrawn="1"/>
        </p:nvPicPr>
        <p:blipFill rotWithShape="1">
          <a:blip r:embed="rId2"/>
          <a:srcRect t="9197" b="6429"/>
          <a:stretch/>
        </p:blipFill>
        <p:spPr>
          <a:xfrm>
            <a:off x="0" y="0"/>
            <a:ext cx="12192000" cy="6858000"/>
          </a:xfrm>
          <a:prstGeom prst="rect">
            <a:avLst/>
          </a:prstGeom>
        </p:spPr>
      </p:pic>
      <p:pic>
        <p:nvPicPr>
          <p:cNvPr id="22" name="Billede 21" descr="Et billede, der indeholder tegning&#10;&#10;Automatisk genereret beskrivelse">
            <a:extLst>
              <a:ext uri="{FF2B5EF4-FFF2-40B4-BE49-F238E27FC236}">
                <a16:creationId xmlns:a16="http://schemas.microsoft.com/office/drawing/2014/main" id="{0A744783-9C79-1442-B0A3-BDE39B6F71CA}"/>
              </a:ext>
            </a:extLst>
          </p:cNvPr>
          <p:cNvPicPr>
            <a:picLocks noChangeAspect="1"/>
          </p:cNvPicPr>
          <p:nvPr userDrawn="1"/>
        </p:nvPicPr>
        <p:blipFill>
          <a:blip r:embed="rId3"/>
          <a:stretch>
            <a:fillRect/>
          </a:stretch>
        </p:blipFill>
        <p:spPr>
          <a:xfrm>
            <a:off x="6540500" y="0"/>
            <a:ext cx="56515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sz="12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a:t>Klik for at redigere i master</a:t>
            </a:r>
          </a:p>
        </p:txBody>
      </p:sp>
      <p:pic>
        <p:nvPicPr>
          <p:cNvPr id="10" name="Billede 9">
            <a:extLst>
              <a:ext uri="{FF2B5EF4-FFF2-40B4-BE49-F238E27FC236}">
                <a16:creationId xmlns:a16="http://schemas.microsoft.com/office/drawing/2014/main" id="{88041B52-9456-EA41-A83A-FBDC01FC03C7}"/>
              </a:ext>
            </a:extLst>
          </p:cNvPr>
          <p:cNvPicPr>
            <a:picLocks noChangeAspect="1"/>
          </p:cNvPicPr>
          <p:nvPr userDrawn="1"/>
        </p:nvPicPr>
        <p:blipFill>
          <a:blip r:embed="rId4"/>
          <a:srcRect/>
          <a:stretch/>
        </p:blipFill>
        <p:spPr>
          <a:xfrm>
            <a:off x="333960" y="6140503"/>
            <a:ext cx="3327750" cy="504000"/>
          </a:xfrm>
          <a:prstGeom prst="rect">
            <a:avLst/>
          </a:prstGeom>
        </p:spPr>
      </p:pic>
      <p:pic>
        <p:nvPicPr>
          <p:cNvPr id="11" name="Billede 10" descr="Et billede, der indeholder tegning&#10;&#10;Automatisk genereret beskrivelse">
            <a:extLst>
              <a:ext uri="{FF2B5EF4-FFF2-40B4-BE49-F238E27FC236}">
                <a16:creationId xmlns:a16="http://schemas.microsoft.com/office/drawing/2014/main" id="{EED96DD3-8DF2-4049-9B5E-742DED706EC5}"/>
              </a:ext>
            </a:extLst>
          </p:cNvPr>
          <p:cNvPicPr>
            <a:picLocks noChangeAspect="1"/>
          </p:cNvPicPr>
          <p:nvPr userDrawn="1"/>
        </p:nvPicPr>
        <p:blipFill>
          <a:blip r:embed="rId5"/>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70342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m stort billede - Akva">
    <p:spTree>
      <p:nvGrpSpPr>
        <p:cNvPr id="1" name=""/>
        <p:cNvGrpSpPr/>
        <p:nvPr/>
      </p:nvGrpSpPr>
      <p:grpSpPr>
        <a:xfrm>
          <a:off x="0" y="0"/>
          <a:ext cx="0" cy="0"/>
          <a:chOff x="0" y="0"/>
          <a:chExt cx="0" cy="0"/>
        </a:xfrm>
      </p:grpSpPr>
      <p:sp>
        <p:nvSpPr>
          <p:cNvPr id="23" name="Pladsholder til billede 12">
            <a:extLst>
              <a:ext uri="{FF2B5EF4-FFF2-40B4-BE49-F238E27FC236}">
                <a16:creationId xmlns:a16="http://schemas.microsoft.com/office/drawing/2014/main" id="{363C3F4C-6580-3E43-9527-0B95930979DD}"/>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a:t>Indsæt et stort baggrundsbillede</a:t>
            </a:r>
            <a:br>
              <a:rPr lang="da-DK"/>
            </a:br>
            <a:r>
              <a:rPr lang="da-DK"/>
              <a:t>ved at klikke på ikonet eller </a:t>
            </a:r>
            <a:br>
              <a:rPr lang="da-DK"/>
            </a:br>
            <a:r>
              <a:rPr lang="da-DK"/>
              <a:t>ved at trække og slippe </a:t>
            </a:r>
            <a:br>
              <a:rPr lang="da-DK"/>
            </a:br>
            <a:r>
              <a:rPr lang="da-DK"/>
              <a:t>billedet ind på slidet</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flipV="1">
            <a:off x="6540000" y="0"/>
            <a:ext cx="5652000" cy="68580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25-02-2026</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8" name="Titel 1">
            <a:extLst>
              <a:ext uri="{FF2B5EF4-FFF2-40B4-BE49-F238E27FC236}">
                <a16:creationId xmlns:a16="http://schemas.microsoft.com/office/drawing/2014/main" id="{3B8CFEDC-EE5D-9B4A-B5C0-CD014817B217}"/>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p>
        </p:txBody>
      </p:sp>
      <p:sp>
        <p:nvSpPr>
          <p:cNvPr id="10" name="Logo Leon 6">
            <a:extLst>
              <a:ext uri="{FF2B5EF4-FFF2-40B4-BE49-F238E27FC236}">
                <a16:creationId xmlns:a16="http://schemas.microsoft.com/office/drawing/2014/main" id="{30EC1F64-0256-0441-A19D-BD37D4AC1294}"/>
              </a:ext>
            </a:extLst>
          </p:cNvPr>
          <p:cNvSpPr>
            <a:spLocks noGrp="1" noChangeAspect="1"/>
          </p:cNvSpPr>
          <p:nvPr>
            <p:ph type="body" sz="quarter" idx="19"/>
          </p:nvPr>
        </p:nvSpPr>
        <p:spPr>
          <a:xfrm>
            <a:off x="11278474" y="6254782"/>
            <a:ext cx="468000" cy="265577"/>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29982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rside m stort billede - Lavendel">
    <p:spTree>
      <p:nvGrpSpPr>
        <p:cNvPr id="1" name=""/>
        <p:cNvGrpSpPr/>
        <p:nvPr/>
      </p:nvGrpSpPr>
      <p:grpSpPr>
        <a:xfrm>
          <a:off x="0" y="0"/>
          <a:ext cx="0" cy="0"/>
          <a:chOff x="0" y="0"/>
          <a:chExt cx="0" cy="0"/>
        </a:xfrm>
      </p:grpSpPr>
      <p:sp>
        <p:nvSpPr>
          <p:cNvPr id="23" name="Pladsholder til billede 12">
            <a:extLst>
              <a:ext uri="{FF2B5EF4-FFF2-40B4-BE49-F238E27FC236}">
                <a16:creationId xmlns:a16="http://schemas.microsoft.com/office/drawing/2014/main" id="{1E9F49D7-21A1-9D46-80A3-C1BA507FE8FE}"/>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a:t>Indsæt et stort baggrundsbillede</a:t>
            </a:r>
            <a:br>
              <a:rPr lang="da-DK"/>
            </a:br>
            <a:r>
              <a:rPr lang="da-DK"/>
              <a:t>ved at klikke på ikonet eller </a:t>
            </a:r>
            <a:br>
              <a:rPr lang="da-DK"/>
            </a:br>
            <a:r>
              <a:rPr lang="da-DK"/>
              <a:t>ved at trække og slippe </a:t>
            </a:r>
            <a:br>
              <a:rPr lang="da-DK"/>
            </a:br>
            <a:r>
              <a:rPr lang="da-DK"/>
              <a:t>billedet ind på slidet</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flipH="1">
            <a:off x="0" y="0"/>
            <a:ext cx="5652000" cy="68580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25-02-2026</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8" name="Titel 1">
            <a:extLst>
              <a:ext uri="{FF2B5EF4-FFF2-40B4-BE49-F238E27FC236}">
                <a16:creationId xmlns:a16="http://schemas.microsoft.com/office/drawing/2014/main" id="{3A3CF962-53B9-5D4A-997F-1F198FB96408}"/>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p>
        </p:txBody>
      </p:sp>
      <p:sp>
        <p:nvSpPr>
          <p:cNvPr id="10" name="Logo Leon 6">
            <a:extLst>
              <a:ext uri="{FF2B5EF4-FFF2-40B4-BE49-F238E27FC236}">
                <a16:creationId xmlns:a16="http://schemas.microsoft.com/office/drawing/2014/main" id="{46DAF7D5-A0E2-F648-BC47-24481D2E98DC}"/>
              </a:ext>
            </a:extLst>
          </p:cNvPr>
          <p:cNvSpPr>
            <a:spLocks noGrp="1" noChangeAspect="1"/>
          </p:cNvSpPr>
          <p:nvPr>
            <p:ph type="body" sz="quarter" idx="19"/>
          </p:nvPr>
        </p:nvSpPr>
        <p:spPr>
          <a:xfrm>
            <a:off x="11278474" y="6254782"/>
            <a:ext cx="468000" cy="265577"/>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1316820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s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p:nvPr>
        </p:nvSpPr>
        <p:spPr/>
        <p:txBody>
          <a:bodyPr>
            <a:normAutofit/>
          </a:bodyPr>
          <a:lstStyle>
            <a:lvl1pPr>
              <a:defRPr sz="1600"/>
            </a:lvl1pPr>
            <a:lvl2pPr>
              <a:defRPr sz="1500"/>
            </a:lvl2pPr>
            <a:lvl3pPr>
              <a:defRPr sz="1400"/>
            </a:lvl3pPr>
            <a:lvl4pPr>
              <a:defRPr sz="1400"/>
            </a:lvl4pPr>
            <a:lvl5pPr>
              <a:defRPr sz="14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a:p>
        </p:txBody>
      </p:sp>
      <p:pic>
        <p:nvPicPr>
          <p:cNvPr id="9" name="Billede 8" descr="Et billede, der indeholder tegning&#10;&#10;Automatisk genereret beskrivelse">
            <a:extLst>
              <a:ext uri="{FF2B5EF4-FFF2-40B4-BE49-F238E27FC236}">
                <a16:creationId xmlns:a16="http://schemas.microsoft.com/office/drawing/2014/main" id="{A2A62C83-6C54-664C-BBAD-9699D08E4950}"/>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742177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s slide - to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a:p>
        </p:txBody>
      </p:sp>
      <p:sp>
        <p:nvSpPr>
          <p:cNvPr id="12" name="Pladsholder til tekst 15">
            <a:extLst>
              <a:ext uri="{FF2B5EF4-FFF2-40B4-BE49-F238E27FC236}">
                <a16:creationId xmlns:a16="http://schemas.microsoft.com/office/drawing/2014/main" id="{F8214544-7189-1D4F-8F02-562ED205FB07}"/>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a:t>Klik for at skrive underrubrik</a:t>
            </a:r>
          </a:p>
        </p:txBody>
      </p:sp>
      <p:sp>
        <p:nvSpPr>
          <p:cNvPr id="9" name="Pladsholder til indhold 8">
            <a:extLst>
              <a:ext uri="{FF2B5EF4-FFF2-40B4-BE49-F238E27FC236}">
                <a16:creationId xmlns:a16="http://schemas.microsoft.com/office/drawing/2014/main" id="{D8C97264-2727-AF4C-BD51-FDC5B7F1E940}"/>
              </a:ext>
            </a:extLst>
          </p:cNvPr>
          <p:cNvSpPr>
            <a:spLocks noGrp="1"/>
          </p:cNvSpPr>
          <p:nvPr>
            <p:ph sz="quarter" idx="17"/>
          </p:nvPr>
        </p:nvSpPr>
        <p:spPr>
          <a:xfrm>
            <a:off x="479425" y="1608138"/>
            <a:ext cx="5472113" cy="44532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14" name="Pladsholder til indhold 13">
            <a:extLst>
              <a:ext uri="{FF2B5EF4-FFF2-40B4-BE49-F238E27FC236}">
                <a16:creationId xmlns:a16="http://schemas.microsoft.com/office/drawing/2014/main" id="{DB1F3889-93C5-7049-AD72-EB1E4B1FBB14}"/>
              </a:ext>
            </a:extLst>
          </p:cNvPr>
          <p:cNvSpPr>
            <a:spLocks noGrp="1"/>
          </p:cNvSpPr>
          <p:nvPr>
            <p:ph sz="quarter" idx="18"/>
          </p:nvPr>
        </p:nvSpPr>
        <p:spPr>
          <a:xfrm>
            <a:off x="6240463" y="1608879"/>
            <a:ext cx="5468400" cy="44532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pic>
        <p:nvPicPr>
          <p:cNvPr id="10" name="Billede 9" descr="Et billede, der indeholder tegning&#10;&#10;Automatisk genereret beskrivelse">
            <a:extLst>
              <a:ext uri="{FF2B5EF4-FFF2-40B4-BE49-F238E27FC236}">
                <a16:creationId xmlns:a16="http://schemas.microsoft.com/office/drawing/2014/main" id="{09909B4A-4D99-9646-90E5-D895BA1794FB}"/>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814763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høj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6240463"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indsætte et billede</a:t>
            </a:r>
            <a:br>
              <a:rPr lang="da-DK"/>
            </a:br>
            <a:r>
              <a:rPr lang="da-DK"/>
              <a:t>eller ved at trække og slippe </a:t>
            </a:r>
            <a:br>
              <a:rPr lang="da-DK"/>
            </a:br>
            <a:r>
              <a:rPr lang="da-DK"/>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endParaRPr lang="da-DK"/>
          </a:p>
          <a:p>
            <a:endParaRPr lang="da-DK"/>
          </a:p>
          <a:p>
            <a:endParaRPr lang="da-DK"/>
          </a:p>
          <a:p>
            <a:endParaRPr lang="da-DK"/>
          </a:p>
        </p:txBody>
      </p:sp>
      <p:sp>
        <p:nvSpPr>
          <p:cNvPr id="9" name="Titel 1">
            <a:extLst>
              <a:ext uri="{FF2B5EF4-FFF2-40B4-BE49-F238E27FC236}">
                <a16:creationId xmlns:a16="http://schemas.microsoft.com/office/drawing/2014/main" id="{D9EEDD9A-FD01-2D4B-9EDC-959CD4AB4197}"/>
              </a:ext>
            </a:extLst>
          </p:cNvPr>
          <p:cNvSpPr>
            <a:spLocks noGrp="1"/>
          </p:cNvSpPr>
          <p:nvPr>
            <p:ph type="title"/>
          </p:nvPr>
        </p:nvSpPr>
        <p:spPr>
          <a:xfrm>
            <a:off x="479425" y="441325"/>
            <a:ext cx="5472113" cy="829335"/>
          </a:xfrm>
        </p:spPr>
        <p:txBody>
          <a:bodyPr/>
          <a:lstStyle/>
          <a:p>
            <a:r>
              <a:rPr lang="da-DK"/>
              <a:t>Klik for at redigere i master</a:t>
            </a:r>
          </a:p>
        </p:txBody>
      </p:sp>
      <p:sp>
        <p:nvSpPr>
          <p:cNvPr id="10" name="Pladsholder til tekst 15">
            <a:extLst>
              <a:ext uri="{FF2B5EF4-FFF2-40B4-BE49-F238E27FC236}">
                <a16:creationId xmlns:a16="http://schemas.microsoft.com/office/drawing/2014/main" id="{0EB7A01A-1A7E-CE46-A269-7356E6B26DFF}"/>
              </a:ext>
            </a:extLst>
          </p:cNvPr>
          <p:cNvSpPr>
            <a:spLocks noGrp="1"/>
          </p:cNvSpPr>
          <p:nvPr>
            <p:ph type="body" sz="quarter" idx="18" hasCustomPrompt="1"/>
          </p:nvPr>
        </p:nvSpPr>
        <p:spPr>
          <a:xfrm>
            <a:off x="1339799" y="1805049"/>
            <a:ext cx="3751365" cy="950026"/>
          </a:xfrm>
        </p:spPr>
        <p:txBody>
          <a:bodyPr anchor="b">
            <a:noAutofit/>
          </a:bodyPr>
          <a:lstStyle>
            <a:lvl1pPr marL="0" indent="0">
              <a:buNone/>
              <a:defRPr sz="1600">
                <a:solidFill>
                  <a:schemeClr val="tx1"/>
                </a:solidFill>
              </a:defRPr>
            </a:lvl1pPr>
          </a:lstStyle>
          <a:p>
            <a:pPr lvl="0"/>
            <a:r>
              <a:rPr lang="da-DK"/>
              <a:t>Klik for at skrive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lacinia</a:t>
            </a:r>
            <a:r>
              <a:rPr lang="da-DK"/>
              <a:t> </a:t>
            </a:r>
            <a:r>
              <a:rPr lang="da-DK" err="1"/>
              <a:t>vehicula</a:t>
            </a:r>
            <a:r>
              <a:rPr lang="da-DK"/>
              <a:t> </a:t>
            </a:r>
            <a:r>
              <a:rPr lang="da-DK" err="1"/>
              <a:t>orci</a:t>
            </a:r>
            <a:r>
              <a:rPr lang="da-DK"/>
              <a:t> </a:t>
            </a:r>
            <a:r>
              <a:rPr lang="da-DK" err="1"/>
              <a:t>cras</a:t>
            </a:r>
            <a:r>
              <a:rPr lang="da-DK"/>
              <a:t> </a:t>
            </a:r>
            <a:r>
              <a:rPr lang="da-DK" err="1"/>
              <a:t>pretium</a:t>
            </a:r>
            <a:r>
              <a:rPr lang="da-DK"/>
              <a:t>, </a:t>
            </a:r>
            <a:r>
              <a:rPr lang="da-DK" err="1"/>
              <a:t>lobortis</a:t>
            </a:r>
            <a:r>
              <a:rPr lang="da-DK"/>
              <a:t> </a:t>
            </a:r>
            <a:r>
              <a:rPr lang="da-DK" err="1"/>
              <a:t>risus</a:t>
            </a:r>
            <a:r>
              <a:rPr lang="da-DK"/>
              <a:t> </a:t>
            </a:r>
            <a:r>
              <a:rPr lang="da-DK" err="1"/>
              <a:t>lacus</a:t>
            </a:r>
            <a:endParaRPr lang="da-DK"/>
          </a:p>
        </p:txBody>
      </p:sp>
      <p:sp>
        <p:nvSpPr>
          <p:cNvPr id="11" name="Pladsholder til indhold 2">
            <a:extLst>
              <a:ext uri="{FF2B5EF4-FFF2-40B4-BE49-F238E27FC236}">
                <a16:creationId xmlns:a16="http://schemas.microsoft.com/office/drawing/2014/main" id="{D4FAB571-C4C7-ED40-AD12-A21465029C8B}"/>
              </a:ext>
            </a:extLst>
          </p:cNvPr>
          <p:cNvSpPr>
            <a:spLocks noGrp="1"/>
          </p:cNvSpPr>
          <p:nvPr>
            <p:ph idx="1"/>
          </p:nvPr>
        </p:nvSpPr>
        <p:spPr>
          <a:xfrm>
            <a:off x="1356753" y="3072853"/>
            <a:ext cx="3717457" cy="2057288"/>
          </a:xfrm>
        </p:spPr>
        <p:txBody>
          <a:bodyPr>
            <a:normAutofit/>
          </a:bodyPr>
          <a:lstStyle>
            <a:lvl1pPr>
              <a:defRPr sz="1600"/>
            </a:lvl1pPr>
          </a:lstStyle>
          <a:p>
            <a:pPr lvl="0"/>
            <a:r>
              <a:rPr lang="da-DK"/>
              <a:t>Rediger typografien i masterens</a:t>
            </a:r>
          </a:p>
        </p:txBody>
      </p:sp>
      <p:pic>
        <p:nvPicPr>
          <p:cNvPr id="12" name="Billede 11" descr="Et billede, der indeholder tegning&#10;&#10;Automatisk genereret beskrivelse">
            <a:extLst>
              <a:ext uri="{FF2B5EF4-FFF2-40B4-BE49-F238E27FC236}">
                <a16:creationId xmlns:a16="http://schemas.microsoft.com/office/drawing/2014/main" id="{1F6747C8-461B-A440-95B5-1C7F38334FFD}"/>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71828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høj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479425" y="441325"/>
            <a:ext cx="8054975" cy="829335"/>
          </a:xfrm>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a:p>
        </p:txBody>
      </p:sp>
      <p:sp>
        <p:nvSpPr>
          <p:cNvPr id="12" name="Pladsholder til tekst 15">
            <a:extLst>
              <a:ext uri="{FF2B5EF4-FFF2-40B4-BE49-F238E27FC236}">
                <a16:creationId xmlns:a16="http://schemas.microsoft.com/office/drawing/2014/main" id="{546F2B31-84EA-CE43-ACB5-AC7C8D9C6A45}"/>
              </a:ext>
            </a:extLst>
          </p:cNvPr>
          <p:cNvSpPr>
            <a:spLocks noGrp="1"/>
          </p:cNvSpPr>
          <p:nvPr>
            <p:ph type="body" sz="quarter" idx="14" hasCustomPrompt="1"/>
          </p:nvPr>
        </p:nvSpPr>
        <p:spPr>
          <a:xfrm>
            <a:off x="1757548" y="1805049"/>
            <a:ext cx="5522026" cy="950026"/>
          </a:xfrm>
        </p:spPr>
        <p:txBody>
          <a:bodyPr anchor="b">
            <a:normAutofit/>
          </a:bodyPr>
          <a:lstStyle>
            <a:lvl1pPr marL="0" indent="0">
              <a:buNone/>
              <a:defRPr sz="1600">
                <a:solidFill>
                  <a:schemeClr val="tx1"/>
                </a:solidFill>
              </a:defRPr>
            </a:lvl1pPr>
          </a:lstStyle>
          <a:p>
            <a:pPr lvl="0"/>
            <a:r>
              <a:rPr lang="da-DK"/>
              <a:t>Klik for at skrive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lacinia</a:t>
            </a:r>
            <a:r>
              <a:rPr lang="da-DK"/>
              <a:t> </a:t>
            </a:r>
            <a:r>
              <a:rPr lang="da-DK" err="1"/>
              <a:t>vehicula</a:t>
            </a:r>
            <a:r>
              <a:rPr lang="da-DK"/>
              <a:t> </a:t>
            </a:r>
            <a:r>
              <a:rPr lang="da-DK" err="1"/>
              <a:t>orci</a:t>
            </a:r>
            <a:r>
              <a:rPr lang="da-DK"/>
              <a:t> </a:t>
            </a:r>
            <a:r>
              <a:rPr lang="da-DK" err="1"/>
              <a:t>cras</a:t>
            </a:r>
            <a:r>
              <a:rPr lang="da-DK"/>
              <a:t> </a:t>
            </a:r>
            <a:r>
              <a:rPr lang="da-DK" err="1"/>
              <a:t>pretium</a:t>
            </a:r>
            <a:r>
              <a:rPr lang="da-DK"/>
              <a:t>, </a:t>
            </a:r>
            <a:r>
              <a:rPr lang="da-DK" err="1"/>
              <a:t>lobortis</a:t>
            </a:r>
            <a:r>
              <a:rPr lang="da-DK"/>
              <a:t> </a:t>
            </a:r>
            <a:r>
              <a:rPr lang="da-DK" err="1"/>
              <a:t>risus</a:t>
            </a:r>
            <a:r>
              <a:rPr lang="da-DK"/>
              <a:t> </a:t>
            </a:r>
            <a:r>
              <a:rPr lang="da-DK" err="1"/>
              <a:t>lacus</a:t>
            </a:r>
            <a:r>
              <a:rPr lang="da-DK"/>
              <a:t>, </a:t>
            </a:r>
            <a:r>
              <a:rPr lang="da-DK" err="1"/>
              <a:t>tellus</a:t>
            </a:r>
            <a:r>
              <a:rPr lang="da-DK"/>
              <a:t> </a:t>
            </a:r>
            <a:r>
              <a:rPr lang="da-DK" err="1"/>
              <a:t>aliquam</a:t>
            </a:r>
            <a:r>
              <a:rPr lang="da-DK"/>
              <a:t> </a:t>
            </a:r>
            <a:r>
              <a:rPr lang="da-DK" err="1"/>
              <a:t>blandit</a:t>
            </a:r>
            <a:r>
              <a:rPr lang="da-DK"/>
              <a:t> </a:t>
            </a:r>
            <a:r>
              <a:rPr lang="da-DK" err="1"/>
              <a:t>sapien</a:t>
            </a:r>
            <a:r>
              <a:rPr lang="da-DK"/>
              <a:t> nec </a:t>
            </a:r>
            <a:r>
              <a:rPr lang="da-DK" err="1"/>
              <a:t>aptent</a:t>
            </a:r>
            <a:r>
              <a:rPr lang="da-DK"/>
              <a:t> </a:t>
            </a:r>
            <a:r>
              <a:rPr lang="da-DK" err="1"/>
              <a:t>cras</a:t>
            </a:r>
            <a:r>
              <a:rPr lang="da-DK"/>
              <a:t>, </a:t>
            </a:r>
            <a:r>
              <a:rPr lang="da-DK" err="1"/>
              <a:t>egestas</a:t>
            </a:r>
            <a:r>
              <a:rPr lang="da-DK"/>
              <a:t> vivamus.</a:t>
            </a:r>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884400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indsætte et billede</a:t>
            </a:r>
            <a:br>
              <a:rPr lang="da-DK"/>
            </a:br>
            <a:r>
              <a:rPr lang="da-DK"/>
              <a:t>eller ved at trække og slippe </a:t>
            </a:r>
            <a:br>
              <a:rPr lang="da-DK"/>
            </a:br>
            <a:r>
              <a:rPr lang="da-DK"/>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endParaRPr lang="da-DK"/>
          </a:p>
          <a:p>
            <a:endParaRPr lang="da-DK"/>
          </a:p>
          <a:p>
            <a:endParaRPr lang="da-DK"/>
          </a:p>
          <a:p>
            <a:endParaRPr lang="da-DK"/>
          </a:p>
        </p:txBody>
      </p:sp>
      <p:sp>
        <p:nvSpPr>
          <p:cNvPr id="9" name="Pladsholder til indhold 2">
            <a:extLst>
              <a:ext uri="{FF2B5EF4-FFF2-40B4-BE49-F238E27FC236}">
                <a16:creationId xmlns:a16="http://schemas.microsoft.com/office/drawing/2014/main" id="{239499D4-4649-1F49-B43D-A643803D15A7}"/>
              </a:ext>
            </a:extLst>
          </p:cNvPr>
          <p:cNvSpPr>
            <a:spLocks noGrp="1"/>
          </p:cNvSpPr>
          <p:nvPr>
            <p:ph idx="1"/>
          </p:nvPr>
        </p:nvSpPr>
        <p:spPr>
          <a:xfrm>
            <a:off x="1770856" y="3072852"/>
            <a:ext cx="5472113" cy="2045413"/>
          </a:xfrm>
        </p:spPr>
        <p:txBody>
          <a:bodyPr>
            <a:normAutofit/>
          </a:bodyPr>
          <a:lstStyle>
            <a:lvl1pPr>
              <a:defRPr sz="1600"/>
            </a:lvl1pPr>
          </a:lstStyle>
          <a:p>
            <a:pPr lvl="0"/>
            <a:r>
              <a:rPr lang="da-DK"/>
              <a:t>Rediger typografien i masterens</a:t>
            </a:r>
          </a:p>
        </p:txBody>
      </p:sp>
      <p:pic>
        <p:nvPicPr>
          <p:cNvPr id="10" name="Billede 9" descr="Et billede, der indeholder tegning&#10;&#10;Automatisk genereret beskrivelse">
            <a:extLst>
              <a:ext uri="{FF2B5EF4-FFF2-40B4-BE49-F238E27FC236}">
                <a16:creationId xmlns:a16="http://schemas.microsoft.com/office/drawing/2014/main" id="{ECAA70D1-4E91-6445-8ED4-441D7BB0962E}"/>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609925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venstre">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indsætte et billede</a:t>
            </a:r>
            <a:br>
              <a:rPr lang="da-DK"/>
            </a:br>
            <a:r>
              <a:rPr lang="da-DK"/>
              <a:t>eller ved at trække og slippe </a:t>
            </a:r>
            <a:br>
              <a:rPr lang="da-DK"/>
            </a:br>
            <a:r>
              <a:rPr lang="da-DK"/>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endParaRPr lang="da-DK"/>
          </a:p>
          <a:p>
            <a:endParaRPr lang="da-DK"/>
          </a:p>
          <a:p>
            <a:endParaRPr lang="da-DK"/>
          </a:p>
          <a:p>
            <a:endParaRPr lang="da-DK"/>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a:p>
        </p:txBody>
      </p:sp>
      <p:sp>
        <p:nvSpPr>
          <p:cNvPr id="9" name="Titel 1">
            <a:extLst>
              <a:ext uri="{FF2B5EF4-FFF2-40B4-BE49-F238E27FC236}">
                <a16:creationId xmlns:a16="http://schemas.microsoft.com/office/drawing/2014/main" id="{C00F819E-378D-384C-ADB3-44FB235954BE}"/>
              </a:ext>
            </a:extLst>
          </p:cNvPr>
          <p:cNvSpPr>
            <a:spLocks noGrp="1"/>
          </p:cNvSpPr>
          <p:nvPr>
            <p:ph type="title"/>
          </p:nvPr>
        </p:nvSpPr>
        <p:spPr>
          <a:xfrm>
            <a:off x="6240462" y="441325"/>
            <a:ext cx="5472113" cy="829335"/>
          </a:xfrm>
        </p:spPr>
        <p:txBody>
          <a:bodyPr/>
          <a:lstStyle/>
          <a:p>
            <a:r>
              <a:rPr lang="da-DK"/>
              <a:t>Klik for at redigere i master</a:t>
            </a:r>
          </a:p>
        </p:txBody>
      </p:sp>
      <p:sp>
        <p:nvSpPr>
          <p:cNvPr id="10" name="Pladsholder til tekst 15">
            <a:extLst>
              <a:ext uri="{FF2B5EF4-FFF2-40B4-BE49-F238E27FC236}">
                <a16:creationId xmlns:a16="http://schemas.microsoft.com/office/drawing/2014/main" id="{F2AD936D-63B6-DD48-9167-735D1BEF01CA}"/>
              </a:ext>
            </a:extLst>
          </p:cNvPr>
          <p:cNvSpPr>
            <a:spLocks noGrp="1"/>
          </p:cNvSpPr>
          <p:nvPr>
            <p:ph type="body" sz="quarter" idx="18" hasCustomPrompt="1"/>
          </p:nvPr>
        </p:nvSpPr>
        <p:spPr>
          <a:xfrm>
            <a:off x="7100836" y="1805049"/>
            <a:ext cx="3751365" cy="950026"/>
          </a:xfrm>
        </p:spPr>
        <p:txBody>
          <a:bodyPr anchor="b">
            <a:noAutofit/>
          </a:bodyPr>
          <a:lstStyle>
            <a:lvl1pPr marL="0" indent="0">
              <a:buNone/>
              <a:defRPr sz="1600">
                <a:solidFill>
                  <a:schemeClr val="tx1"/>
                </a:solidFill>
              </a:defRPr>
            </a:lvl1pPr>
          </a:lstStyle>
          <a:p>
            <a:pPr lvl="0"/>
            <a:r>
              <a:rPr lang="da-DK"/>
              <a:t>Klik for at skrive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lacinia</a:t>
            </a:r>
            <a:r>
              <a:rPr lang="da-DK"/>
              <a:t> </a:t>
            </a:r>
            <a:r>
              <a:rPr lang="da-DK" err="1"/>
              <a:t>vehicula</a:t>
            </a:r>
            <a:r>
              <a:rPr lang="da-DK"/>
              <a:t> </a:t>
            </a:r>
            <a:r>
              <a:rPr lang="da-DK" err="1"/>
              <a:t>orci</a:t>
            </a:r>
            <a:r>
              <a:rPr lang="da-DK"/>
              <a:t> </a:t>
            </a:r>
            <a:r>
              <a:rPr lang="da-DK" err="1"/>
              <a:t>cras</a:t>
            </a:r>
            <a:r>
              <a:rPr lang="da-DK"/>
              <a:t> </a:t>
            </a:r>
            <a:r>
              <a:rPr lang="da-DK" err="1"/>
              <a:t>pretium</a:t>
            </a:r>
            <a:r>
              <a:rPr lang="da-DK"/>
              <a:t>, </a:t>
            </a:r>
            <a:r>
              <a:rPr lang="da-DK" err="1"/>
              <a:t>lobortis</a:t>
            </a:r>
            <a:r>
              <a:rPr lang="da-DK"/>
              <a:t> </a:t>
            </a:r>
            <a:r>
              <a:rPr lang="da-DK" err="1"/>
              <a:t>risus</a:t>
            </a:r>
            <a:r>
              <a:rPr lang="da-DK"/>
              <a:t> </a:t>
            </a:r>
            <a:r>
              <a:rPr lang="da-DK" err="1"/>
              <a:t>lacus</a:t>
            </a:r>
            <a:endParaRPr lang="da-DK"/>
          </a:p>
        </p:txBody>
      </p:sp>
      <p:sp>
        <p:nvSpPr>
          <p:cNvPr id="11" name="Pladsholder til indhold 2">
            <a:extLst>
              <a:ext uri="{FF2B5EF4-FFF2-40B4-BE49-F238E27FC236}">
                <a16:creationId xmlns:a16="http://schemas.microsoft.com/office/drawing/2014/main" id="{2EE8F06C-5C45-1843-B235-69B5C9098A38}"/>
              </a:ext>
            </a:extLst>
          </p:cNvPr>
          <p:cNvSpPr>
            <a:spLocks noGrp="1"/>
          </p:cNvSpPr>
          <p:nvPr>
            <p:ph idx="1"/>
          </p:nvPr>
        </p:nvSpPr>
        <p:spPr>
          <a:xfrm>
            <a:off x="7117790" y="3072853"/>
            <a:ext cx="3717457" cy="2057288"/>
          </a:xfrm>
        </p:spPr>
        <p:txBody>
          <a:bodyPr>
            <a:normAutofit/>
          </a:bodyPr>
          <a:lstStyle>
            <a:lvl1pPr>
              <a:defRPr sz="1600"/>
            </a:lvl1pPr>
          </a:lstStyle>
          <a:p>
            <a:pPr lvl="0"/>
            <a:r>
              <a:rPr lang="da-DK"/>
              <a:t>Rediger typografien i masterens</a:t>
            </a:r>
          </a:p>
        </p:txBody>
      </p:sp>
      <p:pic>
        <p:nvPicPr>
          <p:cNvPr id="12" name="Billede 11" descr="Et billede, der indeholder tegning&#10;&#10;Automatisk genereret beskrivelse">
            <a:extLst>
              <a:ext uri="{FF2B5EF4-FFF2-40B4-BE49-F238E27FC236}">
                <a16:creationId xmlns:a16="http://schemas.microsoft.com/office/drawing/2014/main" id="{7DFB180D-AC5F-5D41-BC25-B9F9EDAA2C91}"/>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026891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venst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indsætte et billede</a:t>
            </a:r>
            <a:br>
              <a:rPr lang="da-DK"/>
            </a:br>
            <a:r>
              <a:rPr lang="da-DK"/>
              <a:t>eller ved at trække og slippe </a:t>
            </a:r>
            <a:br>
              <a:rPr lang="da-DK"/>
            </a:br>
            <a:r>
              <a:rPr lang="da-DK"/>
              <a:t>billedet ind på slidet</a:t>
            </a:r>
          </a:p>
          <a:p>
            <a:endParaRPr lang="da-DK"/>
          </a:p>
          <a:p>
            <a:endParaRPr lang="da-DK"/>
          </a:p>
          <a:p>
            <a:endParaRPr lang="da-DK"/>
          </a:p>
          <a:p>
            <a:endParaRPr lang="da-DK"/>
          </a:p>
          <a:p>
            <a:endParaRPr lang="da-DK"/>
          </a:p>
          <a:p>
            <a:endParaRPr lang="da-DK"/>
          </a:p>
          <a:p>
            <a:endParaRPr lang="da-DK"/>
          </a:p>
          <a:p>
            <a:endParaRPr lang="da-DK"/>
          </a:p>
        </p:txBody>
      </p:sp>
      <p:sp>
        <p:nvSpPr>
          <p:cNvPr id="9" name="Titel 1">
            <a:extLst>
              <a:ext uri="{FF2B5EF4-FFF2-40B4-BE49-F238E27FC236}">
                <a16:creationId xmlns:a16="http://schemas.microsoft.com/office/drawing/2014/main" id="{7E65C4BE-B131-D041-8FDA-BB870C741FA3}"/>
              </a:ext>
            </a:extLst>
          </p:cNvPr>
          <p:cNvSpPr>
            <a:spLocks noGrp="1"/>
          </p:cNvSpPr>
          <p:nvPr>
            <p:ph type="title"/>
          </p:nvPr>
        </p:nvSpPr>
        <p:spPr>
          <a:xfrm>
            <a:off x="3657600" y="441325"/>
            <a:ext cx="8054975" cy="829335"/>
          </a:xfrm>
        </p:spPr>
        <p:txBody>
          <a:bodyPr/>
          <a:lstStyle/>
          <a:p>
            <a:r>
              <a:rPr lang="da-DK"/>
              <a:t>Klik for at redigere i master</a:t>
            </a:r>
          </a:p>
        </p:txBody>
      </p:sp>
      <p:sp>
        <p:nvSpPr>
          <p:cNvPr id="10" name="Pladsholder til tekst 15">
            <a:extLst>
              <a:ext uri="{FF2B5EF4-FFF2-40B4-BE49-F238E27FC236}">
                <a16:creationId xmlns:a16="http://schemas.microsoft.com/office/drawing/2014/main" id="{BE67AAEE-28B8-2241-8290-057B26464D2B}"/>
              </a:ext>
            </a:extLst>
          </p:cNvPr>
          <p:cNvSpPr>
            <a:spLocks noGrp="1"/>
          </p:cNvSpPr>
          <p:nvPr>
            <p:ph type="body" sz="quarter" idx="14" hasCustomPrompt="1"/>
          </p:nvPr>
        </p:nvSpPr>
        <p:spPr>
          <a:xfrm>
            <a:off x="4935723" y="1805049"/>
            <a:ext cx="5522026" cy="950026"/>
          </a:xfrm>
        </p:spPr>
        <p:txBody>
          <a:bodyPr anchor="b">
            <a:normAutofit/>
          </a:bodyPr>
          <a:lstStyle>
            <a:lvl1pPr marL="0" indent="0">
              <a:buNone/>
              <a:defRPr sz="1600">
                <a:solidFill>
                  <a:schemeClr val="tx1"/>
                </a:solidFill>
              </a:defRPr>
            </a:lvl1pPr>
          </a:lstStyle>
          <a:p>
            <a:pPr lvl="0"/>
            <a:r>
              <a:rPr lang="da-DK"/>
              <a:t>Klik for at skrive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lacinia</a:t>
            </a:r>
            <a:r>
              <a:rPr lang="da-DK"/>
              <a:t> </a:t>
            </a:r>
            <a:r>
              <a:rPr lang="da-DK" err="1"/>
              <a:t>vehicula</a:t>
            </a:r>
            <a:r>
              <a:rPr lang="da-DK"/>
              <a:t> </a:t>
            </a:r>
            <a:r>
              <a:rPr lang="da-DK" err="1"/>
              <a:t>orci</a:t>
            </a:r>
            <a:r>
              <a:rPr lang="da-DK"/>
              <a:t> </a:t>
            </a:r>
            <a:r>
              <a:rPr lang="da-DK" err="1"/>
              <a:t>cras</a:t>
            </a:r>
            <a:r>
              <a:rPr lang="da-DK"/>
              <a:t> </a:t>
            </a:r>
            <a:r>
              <a:rPr lang="da-DK" err="1"/>
              <a:t>pretium</a:t>
            </a:r>
            <a:r>
              <a:rPr lang="da-DK"/>
              <a:t>, </a:t>
            </a:r>
            <a:r>
              <a:rPr lang="da-DK" err="1"/>
              <a:t>lobortis</a:t>
            </a:r>
            <a:r>
              <a:rPr lang="da-DK"/>
              <a:t> </a:t>
            </a:r>
            <a:r>
              <a:rPr lang="da-DK" err="1"/>
              <a:t>risus</a:t>
            </a:r>
            <a:r>
              <a:rPr lang="da-DK"/>
              <a:t> </a:t>
            </a:r>
            <a:r>
              <a:rPr lang="da-DK" err="1"/>
              <a:t>lacus</a:t>
            </a:r>
            <a:r>
              <a:rPr lang="da-DK"/>
              <a:t>, </a:t>
            </a:r>
            <a:r>
              <a:rPr lang="da-DK" err="1"/>
              <a:t>tellus</a:t>
            </a:r>
            <a:r>
              <a:rPr lang="da-DK"/>
              <a:t> </a:t>
            </a:r>
            <a:r>
              <a:rPr lang="da-DK" err="1"/>
              <a:t>aliquam</a:t>
            </a:r>
            <a:r>
              <a:rPr lang="da-DK"/>
              <a:t> </a:t>
            </a:r>
            <a:r>
              <a:rPr lang="da-DK" err="1"/>
              <a:t>blandit</a:t>
            </a:r>
            <a:r>
              <a:rPr lang="da-DK"/>
              <a:t> </a:t>
            </a:r>
            <a:r>
              <a:rPr lang="da-DK" err="1"/>
              <a:t>sapien</a:t>
            </a:r>
            <a:r>
              <a:rPr lang="da-DK"/>
              <a:t> nec </a:t>
            </a:r>
            <a:r>
              <a:rPr lang="da-DK" err="1"/>
              <a:t>aptent</a:t>
            </a:r>
            <a:r>
              <a:rPr lang="da-DK"/>
              <a:t> </a:t>
            </a:r>
            <a:r>
              <a:rPr lang="da-DK" err="1"/>
              <a:t>cras</a:t>
            </a:r>
            <a:r>
              <a:rPr lang="da-DK"/>
              <a:t>, </a:t>
            </a:r>
            <a:r>
              <a:rPr lang="da-DK" err="1"/>
              <a:t>egestas</a:t>
            </a:r>
            <a:r>
              <a:rPr lang="da-DK"/>
              <a:t> vivamus.</a:t>
            </a:r>
          </a:p>
        </p:txBody>
      </p:sp>
      <p:sp>
        <p:nvSpPr>
          <p:cNvPr id="11" name="Pladsholder til indhold 2">
            <a:extLst>
              <a:ext uri="{FF2B5EF4-FFF2-40B4-BE49-F238E27FC236}">
                <a16:creationId xmlns:a16="http://schemas.microsoft.com/office/drawing/2014/main" id="{FA5CE2C6-A510-5143-8695-6D1337265BBA}"/>
              </a:ext>
            </a:extLst>
          </p:cNvPr>
          <p:cNvSpPr>
            <a:spLocks noGrp="1"/>
          </p:cNvSpPr>
          <p:nvPr>
            <p:ph idx="1"/>
          </p:nvPr>
        </p:nvSpPr>
        <p:spPr>
          <a:xfrm>
            <a:off x="4949031" y="3072852"/>
            <a:ext cx="5472113" cy="2045413"/>
          </a:xfrm>
        </p:spPr>
        <p:txBody>
          <a:bodyPr>
            <a:normAutofit/>
          </a:bodyPr>
          <a:lstStyle>
            <a:lvl1pPr>
              <a:defRPr sz="1600"/>
            </a:lvl1pPr>
          </a:lstStyle>
          <a:p>
            <a:pPr lvl="0"/>
            <a:r>
              <a:rPr lang="da-DK"/>
              <a:t>Rediger typografien i masterens</a:t>
            </a:r>
          </a:p>
        </p:txBody>
      </p:sp>
      <p:pic>
        <p:nvPicPr>
          <p:cNvPr id="12" name="Billede 11" descr="Et billede, der indeholder tegning&#10;&#10;Automatisk genereret beskrivelse">
            <a:extLst>
              <a:ext uri="{FF2B5EF4-FFF2-40B4-BE49-F238E27FC236}">
                <a16:creationId xmlns:a16="http://schemas.microsoft.com/office/drawing/2014/main" id="{F5758705-12A5-DF43-9BFB-4EE6F4DC66B1}"/>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138132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venstre">
    <p:spTree>
      <p:nvGrpSpPr>
        <p:cNvPr id="1" name=""/>
        <p:cNvGrpSpPr/>
        <p:nvPr/>
      </p:nvGrpSpPr>
      <p:grpSpPr>
        <a:xfrm>
          <a:off x="0" y="0"/>
          <a:ext cx="0" cy="0"/>
          <a:chOff x="0" y="0"/>
          <a:chExt cx="0" cy="0"/>
        </a:xfrm>
      </p:grpSpPr>
      <p:sp>
        <p:nvSpPr>
          <p:cNvPr id="11" name="Pladsholder til billede 7">
            <a:extLst>
              <a:ext uri="{FF2B5EF4-FFF2-40B4-BE49-F238E27FC236}">
                <a16:creationId xmlns:a16="http://schemas.microsoft.com/office/drawing/2014/main" id="{DC269FEC-0BC9-BD43-9391-E64E178FF56C}"/>
              </a:ext>
            </a:extLst>
          </p:cNvPr>
          <p:cNvSpPr>
            <a:spLocks noGrp="1"/>
          </p:cNvSpPr>
          <p:nvPr>
            <p:ph type="pic" sz="quarter" idx="17" hasCustomPrompt="1"/>
          </p:nvPr>
        </p:nvSpPr>
        <p:spPr>
          <a:xfrm flipH="1">
            <a:off x="-35181" y="254984"/>
            <a:ext cx="6276196" cy="66145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6875 w 13233"/>
              <a:gd name="connsiteY1" fmla="*/ 574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5188 w 13233"/>
              <a:gd name="connsiteY1" fmla="*/ 2490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958 w 11392"/>
              <a:gd name="connsiteY0" fmla="*/ 1862 h 8186"/>
              <a:gd name="connsiteX1" fmla="*/ 3347 w 11392"/>
              <a:gd name="connsiteY1" fmla="*/ 0 h 8186"/>
              <a:gd name="connsiteX2" fmla="*/ 11392 w 11392"/>
              <a:gd name="connsiteY2" fmla="*/ 4734 h 8186"/>
              <a:gd name="connsiteX3" fmla="*/ 7797 w 11392"/>
              <a:gd name="connsiteY3" fmla="*/ 8186 h 8186"/>
              <a:gd name="connsiteX4" fmla="*/ 1713 w 11392"/>
              <a:gd name="connsiteY4" fmla="*/ 8185 h 8186"/>
              <a:gd name="connsiteX5" fmla="*/ 958 w 11392"/>
              <a:gd name="connsiteY5" fmla="*/ 1862 h 8186"/>
              <a:gd name="connsiteX0" fmla="*/ 37 w 10879"/>
              <a:gd name="connsiteY0" fmla="*/ 3500 h 10000"/>
              <a:gd name="connsiteX1" fmla="*/ 3817 w 10879"/>
              <a:gd name="connsiteY1" fmla="*/ 0 h 10000"/>
              <a:gd name="connsiteX2" fmla="*/ 10879 w 10879"/>
              <a:gd name="connsiteY2" fmla="*/ 5783 h 10000"/>
              <a:gd name="connsiteX3" fmla="*/ 7723 w 10879"/>
              <a:gd name="connsiteY3" fmla="*/ 10000 h 10000"/>
              <a:gd name="connsiteX4" fmla="*/ 2383 w 10879"/>
              <a:gd name="connsiteY4" fmla="*/ 9999 h 10000"/>
              <a:gd name="connsiteX5" fmla="*/ 37 w 10879"/>
              <a:gd name="connsiteY5" fmla="*/ 3500 h 10000"/>
              <a:gd name="connsiteX0" fmla="*/ 37 w 10879"/>
              <a:gd name="connsiteY0" fmla="*/ 5622 h 12122"/>
              <a:gd name="connsiteX1" fmla="*/ 4355 w 10879"/>
              <a:gd name="connsiteY1" fmla="*/ 0 h 12122"/>
              <a:gd name="connsiteX2" fmla="*/ 10879 w 10879"/>
              <a:gd name="connsiteY2" fmla="*/ 7905 h 12122"/>
              <a:gd name="connsiteX3" fmla="*/ 7723 w 10879"/>
              <a:gd name="connsiteY3" fmla="*/ 12122 h 12122"/>
              <a:gd name="connsiteX4" fmla="*/ 2383 w 10879"/>
              <a:gd name="connsiteY4" fmla="*/ 12121 h 12122"/>
              <a:gd name="connsiteX5" fmla="*/ 37 w 10879"/>
              <a:gd name="connsiteY5" fmla="*/ 5622 h 12122"/>
              <a:gd name="connsiteX0" fmla="*/ 0 w 10842"/>
              <a:gd name="connsiteY0" fmla="*/ 5622 h 12122"/>
              <a:gd name="connsiteX1" fmla="*/ 4318 w 10842"/>
              <a:gd name="connsiteY1" fmla="*/ 0 h 12122"/>
              <a:gd name="connsiteX2" fmla="*/ 10842 w 10842"/>
              <a:gd name="connsiteY2" fmla="*/ 7905 h 12122"/>
              <a:gd name="connsiteX3" fmla="*/ 7686 w 10842"/>
              <a:gd name="connsiteY3" fmla="*/ 12122 h 12122"/>
              <a:gd name="connsiteX4" fmla="*/ 3692 w 10842"/>
              <a:gd name="connsiteY4" fmla="*/ 11202 h 12122"/>
              <a:gd name="connsiteX5" fmla="*/ 0 w 10842"/>
              <a:gd name="connsiteY5" fmla="*/ 5622 h 12122"/>
              <a:gd name="connsiteX0" fmla="*/ 0 w 10842"/>
              <a:gd name="connsiteY0" fmla="*/ 5622 h 12143"/>
              <a:gd name="connsiteX1" fmla="*/ 4318 w 10842"/>
              <a:gd name="connsiteY1" fmla="*/ 0 h 12143"/>
              <a:gd name="connsiteX2" fmla="*/ 10842 w 10842"/>
              <a:gd name="connsiteY2" fmla="*/ 7905 h 12143"/>
              <a:gd name="connsiteX3" fmla="*/ 7686 w 10842"/>
              <a:gd name="connsiteY3" fmla="*/ 12122 h 12143"/>
              <a:gd name="connsiteX4" fmla="*/ 3742 w 10842"/>
              <a:gd name="connsiteY4" fmla="*/ 12143 h 12143"/>
              <a:gd name="connsiteX5" fmla="*/ 0 w 10842"/>
              <a:gd name="connsiteY5" fmla="*/ 5622 h 12143"/>
              <a:gd name="connsiteX0" fmla="*/ 0 w 10842"/>
              <a:gd name="connsiteY0" fmla="*/ 5622 h 12143"/>
              <a:gd name="connsiteX1" fmla="*/ 4318 w 10842"/>
              <a:gd name="connsiteY1" fmla="*/ 0 h 12143"/>
              <a:gd name="connsiteX2" fmla="*/ 10842 w 10842"/>
              <a:gd name="connsiteY2" fmla="*/ 7905 h 12143"/>
              <a:gd name="connsiteX3" fmla="*/ 8813 w 10842"/>
              <a:gd name="connsiteY3" fmla="*/ 12122 h 12143"/>
              <a:gd name="connsiteX4" fmla="*/ 3742 w 10842"/>
              <a:gd name="connsiteY4" fmla="*/ 12143 h 12143"/>
              <a:gd name="connsiteX5" fmla="*/ 0 w 10842"/>
              <a:gd name="connsiteY5" fmla="*/ 5622 h 12143"/>
              <a:gd name="connsiteX0" fmla="*/ 0 w 8813"/>
              <a:gd name="connsiteY0" fmla="*/ 5622 h 12143"/>
              <a:gd name="connsiteX1" fmla="*/ 4318 w 8813"/>
              <a:gd name="connsiteY1" fmla="*/ 0 h 12143"/>
              <a:gd name="connsiteX2" fmla="*/ 8167 w 8813"/>
              <a:gd name="connsiteY2" fmla="*/ 8014 h 12143"/>
              <a:gd name="connsiteX3" fmla="*/ 8813 w 8813"/>
              <a:gd name="connsiteY3" fmla="*/ 12122 h 12143"/>
              <a:gd name="connsiteX4" fmla="*/ 3742 w 8813"/>
              <a:gd name="connsiteY4" fmla="*/ 12143 h 12143"/>
              <a:gd name="connsiteX5" fmla="*/ 0 w 8813"/>
              <a:gd name="connsiteY5" fmla="*/ 5622 h 12143"/>
              <a:gd name="connsiteX0" fmla="*/ 0 w 10088"/>
              <a:gd name="connsiteY0" fmla="*/ 4630 h 10000"/>
              <a:gd name="connsiteX1" fmla="*/ 4900 w 10088"/>
              <a:gd name="connsiteY1" fmla="*/ 0 h 10000"/>
              <a:gd name="connsiteX2" fmla="*/ 10088 w 10088"/>
              <a:gd name="connsiteY2" fmla="*/ 6402 h 10000"/>
              <a:gd name="connsiteX3" fmla="*/ 10000 w 10088"/>
              <a:gd name="connsiteY3" fmla="*/ 9983 h 10000"/>
              <a:gd name="connsiteX4" fmla="*/ 4246 w 10088"/>
              <a:gd name="connsiteY4" fmla="*/ 10000 h 10000"/>
              <a:gd name="connsiteX5" fmla="*/ 0 w 10088"/>
              <a:gd name="connsiteY5" fmla="*/ 4630 h 10000"/>
              <a:gd name="connsiteX0" fmla="*/ 0 w 10088"/>
              <a:gd name="connsiteY0" fmla="*/ 4630 h 10000"/>
              <a:gd name="connsiteX1" fmla="*/ 4900 w 10088"/>
              <a:gd name="connsiteY1" fmla="*/ 0 h 10000"/>
              <a:gd name="connsiteX2" fmla="*/ 10088 w 10088"/>
              <a:gd name="connsiteY2" fmla="*/ 6402 h 10000"/>
              <a:gd name="connsiteX3" fmla="*/ 10057 w 10088"/>
              <a:gd name="connsiteY3" fmla="*/ 9983 h 10000"/>
              <a:gd name="connsiteX4" fmla="*/ 4246 w 10088"/>
              <a:gd name="connsiteY4" fmla="*/ 10000 h 10000"/>
              <a:gd name="connsiteX5" fmla="*/ 0 w 10088"/>
              <a:gd name="connsiteY5" fmla="*/ 4630 h 10000"/>
              <a:gd name="connsiteX0" fmla="*/ 0 w 10091"/>
              <a:gd name="connsiteY0" fmla="*/ 4630 h 10000"/>
              <a:gd name="connsiteX1" fmla="*/ 4900 w 10091"/>
              <a:gd name="connsiteY1" fmla="*/ 0 h 10000"/>
              <a:gd name="connsiteX2" fmla="*/ 10088 w 10091"/>
              <a:gd name="connsiteY2" fmla="*/ 6402 h 10000"/>
              <a:gd name="connsiteX3" fmla="*/ 10082 w 10091"/>
              <a:gd name="connsiteY3" fmla="*/ 9983 h 10000"/>
              <a:gd name="connsiteX4" fmla="*/ 4246 w 10091"/>
              <a:gd name="connsiteY4" fmla="*/ 10000 h 10000"/>
              <a:gd name="connsiteX5" fmla="*/ 0 w 10091"/>
              <a:gd name="connsiteY5" fmla="*/ 4630 h 10000"/>
              <a:gd name="connsiteX0" fmla="*/ 0 w 10091"/>
              <a:gd name="connsiteY0" fmla="*/ 4630 h 10070"/>
              <a:gd name="connsiteX1" fmla="*/ 4900 w 10091"/>
              <a:gd name="connsiteY1" fmla="*/ 0 h 10070"/>
              <a:gd name="connsiteX2" fmla="*/ 10088 w 10091"/>
              <a:gd name="connsiteY2" fmla="*/ 6402 h 10070"/>
              <a:gd name="connsiteX3" fmla="*/ 10082 w 10091"/>
              <a:gd name="connsiteY3" fmla="*/ 9983 h 10070"/>
              <a:gd name="connsiteX4" fmla="*/ 4265 w 10091"/>
              <a:gd name="connsiteY4" fmla="*/ 10070 h 10070"/>
              <a:gd name="connsiteX5" fmla="*/ 0 w 10091"/>
              <a:gd name="connsiteY5" fmla="*/ 4630 h 10070"/>
              <a:gd name="connsiteX0" fmla="*/ 0 w 10088"/>
              <a:gd name="connsiteY0" fmla="*/ 4630 h 10071"/>
              <a:gd name="connsiteX1" fmla="*/ 4900 w 10088"/>
              <a:gd name="connsiteY1" fmla="*/ 0 h 10071"/>
              <a:gd name="connsiteX2" fmla="*/ 10088 w 10088"/>
              <a:gd name="connsiteY2" fmla="*/ 6402 h 10071"/>
              <a:gd name="connsiteX3" fmla="*/ 10063 w 10088"/>
              <a:gd name="connsiteY3" fmla="*/ 10071 h 10071"/>
              <a:gd name="connsiteX4" fmla="*/ 4265 w 10088"/>
              <a:gd name="connsiteY4" fmla="*/ 10070 h 10071"/>
              <a:gd name="connsiteX5" fmla="*/ 0 w 10088"/>
              <a:gd name="connsiteY5" fmla="*/ 4630 h 10071"/>
              <a:gd name="connsiteX0" fmla="*/ 0 w 10144"/>
              <a:gd name="connsiteY0" fmla="*/ 4630 h 10071"/>
              <a:gd name="connsiteX1" fmla="*/ 4900 w 10144"/>
              <a:gd name="connsiteY1" fmla="*/ 0 h 10071"/>
              <a:gd name="connsiteX2" fmla="*/ 10144 w 10144"/>
              <a:gd name="connsiteY2" fmla="*/ 6420 h 10071"/>
              <a:gd name="connsiteX3" fmla="*/ 10063 w 10144"/>
              <a:gd name="connsiteY3" fmla="*/ 10071 h 10071"/>
              <a:gd name="connsiteX4" fmla="*/ 4265 w 10144"/>
              <a:gd name="connsiteY4" fmla="*/ 10070 h 10071"/>
              <a:gd name="connsiteX5" fmla="*/ 0 w 10144"/>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26"/>
              <a:gd name="connsiteY0" fmla="*/ 4663 h 10071"/>
              <a:gd name="connsiteX1" fmla="*/ 4924 w 10126"/>
              <a:gd name="connsiteY1" fmla="*/ 0 h 10071"/>
              <a:gd name="connsiteX2" fmla="*/ 10112 w 10126"/>
              <a:gd name="connsiteY2" fmla="*/ 6438 h 10071"/>
              <a:gd name="connsiteX3" fmla="*/ 10119 w 10126"/>
              <a:gd name="connsiteY3" fmla="*/ 10071 h 10071"/>
              <a:gd name="connsiteX4" fmla="*/ 4289 w 10126"/>
              <a:gd name="connsiteY4" fmla="*/ 10070 h 10071"/>
              <a:gd name="connsiteX5" fmla="*/ 0 w 10126"/>
              <a:gd name="connsiteY5" fmla="*/ 4663 h 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6" h="10071">
                <a:moveTo>
                  <a:pt x="0" y="4663"/>
                </a:moveTo>
                <a:lnTo>
                  <a:pt x="4924" y="0"/>
                </a:lnTo>
                <a:cubicBezTo>
                  <a:pt x="5235" y="289"/>
                  <a:pt x="7961" y="2736"/>
                  <a:pt x="10112" y="6438"/>
                </a:cubicBezTo>
                <a:cubicBezTo>
                  <a:pt x="10083" y="7632"/>
                  <a:pt x="10148" y="8877"/>
                  <a:pt x="10119" y="10071"/>
                </a:cubicBezTo>
                <a:lnTo>
                  <a:pt x="4289" y="10070"/>
                </a:lnTo>
                <a:cubicBezTo>
                  <a:pt x="2697" y="7232"/>
                  <a:pt x="566" y="5184"/>
                  <a:pt x="0" y="4663"/>
                </a:cubicBezTo>
                <a:close/>
              </a:path>
            </a:pathLst>
          </a:custGeom>
          <a:solidFill>
            <a:schemeClr val="accent3"/>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indsætte </a:t>
            </a:r>
            <a:br>
              <a:rPr lang="da-DK"/>
            </a:br>
            <a:r>
              <a:rPr lang="da-DK"/>
              <a:t>et billede i det grafiske element</a:t>
            </a:r>
            <a:br>
              <a:rPr lang="da-DK"/>
            </a:br>
            <a:r>
              <a:rPr lang="da-DK"/>
              <a:t>eller ved at trække og slippe </a:t>
            </a:r>
            <a:br>
              <a:rPr lang="da-DK"/>
            </a:br>
            <a:r>
              <a:rPr lang="da-DK"/>
              <a:t>billedet ind på slidet</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a:p>
        </p:txBody>
      </p:sp>
      <p:sp>
        <p:nvSpPr>
          <p:cNvPr id="9" name="Titel 1">
            <a:extLst>
              <a:ext uri="{FF2B5EF4-FFF2-40B4-BE49-F238E27FC236}">
                <a16:creationId xmlns:a16="http://schemas.microsoft.com/office/drawing/2014/main" id="{2E5A4EB5-F25A-EE40-9F89-4C899CD87AAF}"/>
              </a:ext>
            </a:extLst>
          </p:cNvPr>
          <p:cNvSpPr>
            <a:spLocks noGrp="1"/>
          </p:cNvSpPr>
          <p:nvPr>
            <p:ph type="title"/>
          </p:nvPr>
        </p:nvSpPr>
        <p:spPr>
          <a:xfrm>
            <a:off x="6240462" y="441325"/>
            <a:ext cx="5472113" cy="829335"/>
          </a:xfrm>
        </p:spPr>
        <p:txBody>
          <a:bodyPr/>
          <a:lstStyle/>
          <a:p>
            <a:r>
              <a:rPr lang="da-DK"/>
              <a:t>Klik for at redigere i master</a:t>
            </a:r>
          </a:p>
        </p:txBody>
      </p:sp>
      <p:sp>
        <p:nvSpPr>
          <p:cNvPr id="10" name="Pladsholder til tekst 15">
            <a:extLst>
              <a:ext uri="{FF2B5EF4-FFF2-40B4-BE49-F238E27FC236}">
                <a16:creationId xmlns:a16="http://schemas.microsoft.com/office/drawing/2014/main" id="{99E5F70B-7E00-E549-AC85-97B38DC22401}"/>
              </a:ext>
            </a:extLst>
          </p:cNvPr>
          <p:cNvSpPr>
            <a:spLocks noGrp="1"/>
          </p:cNvSpPr>
          <p:nvPr>
            <p:ph type="body" sz="quarter" idx="18" hasCustomPrompt="1"/>
          </p:nvPr>
        </p:nvSpPr>
        <p:spPr>
          <a:xfrm>
            <a:off x="7100836" y="1805049"/>
            <a:ext cx="3751365" cy="950026"/>
          </a:xfrm>
        </p:spPr>
        <p:txBody>
          <a:bodyPr anchor="b">
            <a:noAutofit/>
          </a:bodyPr>
          <a:lstStyle>
            <a:lvl1pPr marL="0" indent="0">
              <a:buNone/>
              <a:defRPr sz="1600">
                <a:solidFill>
                  <a:schemeClr val="tx1"/>
                </a:solidFill>
              </a:defRPr>
            </a:lvl1pPr>
          </a:lstStyle>
          <a:p>
            <a:pPr lvl="0"/>
            <a:r>
              <a:rPr lang="da-DK"/>
              <a:t>Klik for at skrive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lacinia</a:t>
            </a:r>
            <a:r>
              <a:rPr lang="da-DK"/>
              <a:t> </a:t>
            </a:r>
            <a:r>
              <a:rPr lang="da-DK" err="1"/>
              <a:t>vehicula</a:t>
            </a:r>
            <a:r>
              <a:rPr lang="da-DK"/>
              <a:t> </a:t>
            </a:r>
            <a:r>
              <a:rPr lang="da-DK" err="1"/>
              <a:t>orci</a:t>
            </a:r>
            <a:r>
              <a:rPr lang="da-DK"/>
              <a:t> </a:t>
            </a:r>
            <a:r>
              <a:rPr lang="da-DK" err="1"/>
              <a:t>cras</a:t>
            </a:r>
            <a:r>
              <a:rPr lang="da-DK"/>
              <a:t> </a:t>
            </a:r>
            <a:r>
              <a:rPr lang="da-DK" err="1"/>
              <a:t>pretium</a:t>
            </a:r>
            <a:r>
              <a:rPr lang="da-DK"/>
              <a:t>, </a:t>
            </a:r>
            <a:r>
              <a:rPr lang="da-DK" err="1"/>
              <a:t>lobortis</a:t>
            </a:r>
            <a:r>
              <a:rPr lang="da-DK"/>
              <a:t> </a:t>
            </a:r>
            <a:r>
              <a:rPr lang="da-DK" err="1"/>
              <a:t>risus</a:t>
            </a:r>
            <a:r>
              <a:rPr lang="da-DK"/>
              <a:t> </a:t>
            </a:r>
            <a:r>
              <a:rPr lang="da-DK" err="1"/>
              <a:t>lacus</a:t>
            </a:r>
            <a:endParaRPr lang="da-DK"/>
          </a:p>
        </p:txBody>
      </p:sp>
      <p:sp>
        <p:nvSpPr>
          <p:cNvPr id="12" name="Pladsholder til indhold 2">
            <a:extLst>
              <a:ext uri="{FF2B5EF4-FFF2-40B4-BE49-F238E27FC236}">
                <a16:creationId xmlns:a16="http://schemas.microsoft.com/office/drawing/2014/main" id="{100A6956-F6D0-534F-B9F1-256740E3082D}"/>
              </a:ext>
            </a:extLst>
          </p:cNvPr>
          <p:cNvSpPr>
            <a:spLocks noGrp="1"/>
          </p:cNvSpPr>
          <p:nvPr>
            <p:ph idx="1"/>
          </p:nvPr>
        </p:nvSpPr>
        <p:spPr>
          <a:xfrm>
            <a:off x="7117790" y="3072853"/>
            <a:ext cx="3717457" cy="2057288"/>
          </a:xfrm>
        </p:spPr>
        <p:txBody>
          <a:bodyPr>
            <a:normAutofit/>
          </a:bodyPr>
          <a:lstStyle>
            <a:lvl1pPr>
              <a:defRPr sz="1600"/>
            </a:lvl1pPr>
          </a:lstStyle>
          <a:p>
            <a:pPr lvl="0"/>
            <a:r>
              <a:rPr lang="da-DK"/>
              <a:t>Rediger typografien i masterens</a:t>
            </a:r>
          </a:p>
        </p:txBody>
      </p:sp>
      <p:pic>
        <p:nvPicPr>
          <p:cNvPr id="13" name="Billede 12" descr="Et billede, der indeholder tegning&#10;&#10;Automatisk genereret beskrivelse">
            <a:extLst>
              <a:ext uri="{FF2B5EF4-FFF2-40B4-BE49-F238E27FC236}">
                <a16:creationId xmlns:a16="http://schemas.microsoft.com/office/drawing/2014/main" id="{E218E897-E79F-6E49-9FA3-0F84A6547BAA}"/>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456329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høj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a:off x="5981899" y="-29821"/>
            <a:ext cx="6211182" cy="604350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83 w 10000"/>
              <a:gd name="connsiteY1" fmla="*/ 18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6"/>
              <a:gd name="connsiteY0" fmla="*/ 0 h 10000"/>
              <a:gd name="connsiteX1" fmla="*/ 10006 w 10006"/>
              <a:gd name="connsiteY1" fmla="*/ 24 h 10000"/>
              <a:gd name="connsiteX2" fmla="*/ 10000 w 10006"/>
              <a:gd name="connsiteY2" fmla="*/ 2097 h 10000"/>
              <a:gd name="connsiteX3" fmla="*/ 4572 w 10006"/>
              <a:gd name="connsiteY3" fmla="*/ 10000 h 10000"/>
              <a:gd name="connsiteX4" fmla="*/ 0 w 10006"/>
              <a:gd name="connsiteY4" fmla="*/ 5269 h 10000"/>
              <a:gd name="connsiteX5" fmla="*/ 3924 w 10006"/>
              <a:gd name="connsiteY5" fmla="*/ 0 h 10000"/>
              <a:gd name="connsiteX0" fmla="*/ 3924 w 10000"/>
              <a:gd name="connsiteY0" fmla="*/ 0 h 10000"/>
              <a:gd name="connsiteX1" fmla="*/ 10000 w 10000"/>
              <a:gd name="connsiteY1" fmla="*/ 0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3924" y="0"/>
                </a:moveTo>
                <a:lnTo>
                  <a:pt x="10000" y="0"/>
                </a:lnTo>
                <a:cubicBezTo>
                  <a:pt x="10002" y="679"/>
                  <a:pt x="9998" y="1418"/>
                  <a:pt x="10000" y="2097"/>
                </a:cubicBezTo>
                <a:cubicBezTo>
                  <a:pt x="9527" y="3479"/>
                  <a:pt x="6858" y="7622"/>
                  <a:pt x="4572" y="10000"/>
                </a:cubicBezTo>
                <a:lnTo>
                  <a:pt x="0" y="5269"/>
                </a:lnTo>
                <a:cubicBezTo>
                  <a:pt x="2217" y="3260"/>
                  <a:pt x="3741" y="470"/>
                  <a:pt x="3924" y="0"/>
                </a:cubicBezTo>
                <a:close/>
              </a:path>
            </a:pathLst>
          </a:custGeom>
          <a:solidFill>
            <a:schemeClr val="accent6"/>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indsætte </a:t>
            </a:r>
            <a:br>
              <a:rPr lang="da-DK"/>
            </a:br>
            <a:r>
              <a:rPr lang="da-DK"/>
              <a:t>et billede i det grafiske element</a:t>
            </a:r>
            <a:br>
              <a:rPr lang="da-DK"/>
            </a:br>
            <a:r>
              <a:rPr lang="da-DK"/>
              <a:t>eller ved at trække og slippe </a:t>
            </a:r>
            <a:br>
              <a:rPr lang="da-DK"/>
            </a:br>
            <a:r>
              <a:rPr lang="da-DK"/>
              <a:t>billedet ind på slidet</a:t>
            </a:r>
          </a:p>
        </p:txBody>
      </p:sp>
      <p:sp>
        <p:nvSpPr>
          <p:cNvPr id="11" name="Titel 1">
            <a:extLst>
              <a:ext uri="{FF2B5EF4-FFF2-40B4-BE49-F238E27FC236}">
                <a16:creationId xmlns:a16="http://schemas.microsoft.com/office/drawing/2014/main" id="{C21BFC8E-7582-E146-9FB6-BFFE064AF1EB}"/>
              </a:ext>
            </a:extLst>
          </p:cNvPr>
          <p:cNvSpPr>
            <a:spLocks noGrp="1"/>
          </p:cNvSpPr>
          <p:nvPr>
            <p:ph type="title"/>
          </p:nvPr>
        </p:nvSpPr>
        <p:spPr>
          <a:xfrm>
            <a:off x="479425" y="441325"/>
            <a:ext cx="5472113" cy="829335"/>
          </a:xfrm>
        </p:spPr>
        <p:txBody>
          <a:bodyPr/>
          <a:lstStyle/>
          <a:p>
            <a:r>
              <a:rPr lang="da-DK"/>
              <a:t>Klik for at redigere i master</a:t>
            </a:r>
          </a:p>
        </p:txBody>
      </p:sp>
      <p:sp>
        <p:nvSpPr>
          <p:cNvPr id="13" name="Pladsholder til tekst 15">
            <a:extLst>
              <a:ext uri="{FF2B5EF4-FFF2-40B4-BE49-F238E27FC236}">
                <a16:creationId xmlns:a16="http://schemas.microsoft.com/office/drawing/2014/main" id="{E6AF3016-1CC0-D645-8516-6C519E87CDF9}"/>
              </a:ext>
            </a:extLst>
          </p:cNvPr>
          <p:cNvSpPr>
            <a:spLocks noGrp="1"/>
          </p:cNvSpPr>
          <p:nvPr>
            <p:ph type="body" sz="quarter" idx="18" hasCustomPrompt="1"/>
          </p:nvPr>
        </p:nvSpPr>
        <p:spPr>
          <a:xfrm>
            <a:off x="1339799" y="1805049"/>
            <a:ext cx="3751365" cy="950026"/>
          </a:xfrm>
        </p:spPr>
        <p:txBody>
          <a:bodyPr anchor="b">
            <a:noAutofit/>
          </a:bodyPr>
          <a:lstStyle>
            <a:lvl1pPr marL="0" indent="0">
              <a:buNone/>
              <a:defRPr sz="1600">
                <a:solidFill>
                  <a:schemeClr val="tx1"/>
                </a:solidFill>
              </a:defRPr>
            </a:lvl1pPr>
          </a:lstStyle>
          <a:p>
            <a:pPr lvl="0"/>
            <a:r>
              <a:rPr lang="da-DK"/>
              <a:t>Klik for at skrive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lacinia</a:t>
            </a:r>
            <a:r>
              <a:rPr lang="da-DK"/>
              <a:t> </a:t>
            </a:r>
            <a:r>
              <a:rPr lang="da-DK" err="1"/>
              <a:t>vehicula</a:t>
            </a:r>
            <a:r>
              <a:rPr lang="da-DK"/>
              <a:t> </a:t>
            </a:r>
            <a:r>
              <a:rPr lang="da-DK" err="1"/>
              <a:t>orci</a:t>
            </a:r>
            <a:r>
              <a:rPr lang="da-DK"/>
              <a:t> </a:t>
            </a:r>
            <a:r>
              <a:rPr lang="da-DK" err="1"/>
              <a:t>cras</a:t>
            </a:r>
            <a:r>
              <a:rPr lang="da-DK"/>
              <a:t> </a:t>
            </a:r>
            <a:r>
              <a:rPr lang="da-DK" err="1"/>
              <a:t>pretium</a:t>
            </a:r>
            <a:r>
              <a:rPr lang="da-DK"/>
              <a:t>, </a:t>
            </a:r>
            <a:r>
              <a:rPr lang="da-DK" err="1"/>
              <a:t>lobortis</a:t>
            </a:r>
            <a:r>
              <a:rPr lang="da-DK"/>
              <a:t> </a:t>
            </a:r>
            <a:r>
              <a:rPr lang="da-DK" err="1"/>
              <a:t>risus</a:t>
            </a:r>
            <a:r>
              <a:rPr lang="da-DK"/>
              <a:t> </a:t>
            </a:r>
            <a:r>
              <a:rPr lang="da-DK" err="1"/>
              <a:t>lacus</a:t>
            </a:r>
            <a:endParaRPr lang="da-DK"/>
          </a:p>
        </p:txBody>
      </p:sp>
      <p:sp>
        <p:nvSpPr>
          <p:cNvPr id="14" name="Pladsholder til indhold 2">
            <a:extLst>
              <a:ext uri="{FF2B5EF4-FFF2-40B4-BE49-F238E27FC236}">
                <a16:creationId xmlns:a16="http://schemas.microsoft.com/office/drawing/2014/main" id="{BF5EAA9A-48FB-8C4A-A2E6-C8080BF35D35}"/>
              </a:ext>
            </a:extLst>
          </p:cNvPr>
          <p:cNvSpPr>
            <a:spLocks noGrp="1"/>
          </p:cNvSpPr>
          <p:nvPr>
            <p:ph idx="1"/>
          </p:nvPr>
        </p:nvSpPr>
        <p:spPr>
          <a:xfrm>
            <a:off x="1356753" y="3072853"/>
            <a:ext cx="3717457" cy="2057288"/>
          </a:xfrm>
        </p:spPr>
        <p:txBody>
          <a:bodyPr>
            <a:normAutofit/>
          </a:bodyPr>
          <a:lstStyle>
            <a:lvl1pPr>
              <a:defRPr sz="1600"/>
            </a:lvl1pPr>
          </a:lstStyle>
          <a:p>
            <a:pPr lvl="0"/>
            <a:r>
              <a:rPr lang="da-DK"/>
              <a:t>Rediger typografien i masterens</a:t>
            </a:r>
          </a:p>
        </p:txBody>
      </p:sp>
      <p:pic>
        <p:nvPicPr>
          <p:cNvPr id="10" name="Billede 9" descr="Et billede, der indeholder tegning&#10;&#10;Automatisk genereret beskrivelse">
            <a:extLst>
              <a:ext uri="{FF2B5EF4-FFF2-40B4-BE49-F238E27FC236}">
                <a16:creationId xmlns:a16="http://schemas.microsoft.com/office/drawing/2014/main" id="{EC7740BC-98B5-3E4D-BA46-BE847BD5FD50}"/>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4204077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 Rød">
    <p:spTree>
      <p:nvGrpSpPr>
        <p:cNvPr id="1" name=""/>
        <p:cNvGrpSpPr/>
        <p:nvPr/>
      </p:nvGrpSpPr>
      <p:grpSpPr>
        <a:xfrm>
          <a:off x="0" y="0"/>
          <a:ext cx="0" cy="0"/>
          <a:chOff x="0" y="0"/>
          <a:chExt cx="0" cy="0"/>
        </a:xfrm>
      </p:grpSpPr>
      <p:pic>
        <p:nvPicPr>
          <p:cNvPr id="11" name="Billede 10" descr="Et billede, der indeholder tegning&#10;&#10;Automatisk genereret beskrivelse">
            <a:extLst>
              <a:ext uri="{FF2B5EF4-FFF2-40B4-BE49-F238E27FC236}">
                <a16:creationId xmlns:a16="http://schemas.microsoft.com/office/drawing/2014/main" id="{914DFB3B-9EA0-8943-8252-2BA679AF2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bg1"/>
                </a:solidFill>
              </a:defRPr>
            </a:lvl1pPr>
          </a:lstStyle>
          <a:p>
            <a:r>
              <a:rPr lang="da-DK"/>
              <a:t>Klik for at redigere i master</a:t>
            </a:r>
          </a:p>
        </p:txBody>
      </p:sp>
      <p:pic>
        <p:nvPicPr>
          <p:cNvPr id="7" name="Billede 6">
            <a:extLst>
              <a:ext uri="{FF2B5EF4-FFF2-40B4-BE49-F238E27FC236}">
                <a16:creationId xmlns:a16="http://schemas.microsoft.com/office/drawing/2014/main" id="{E4E289B1-750C-164D-A9DF-D6EA37346DC6}"/>
              </a:ext>
            </a:extLst>
          </p:cNvPr>
          <p:cNvPicPr>
            <a:picLocks noChangeAspect="1"/>
          </p:cNvPicPr>
          <p:nvPr userDrawn="1"/>
        </p:nvPicPr>
        <p:blipFill>
          <a:blip r:embed="rId3"/>
          <a:srcRect/>
          <a:stretch/>
        </p:blipFill>
        <p:spPr>
          <a:xfrm>
            <a:off x="333957" y="6140503"/>
            <a:ext cx="3327757" cy="504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E84D4E38-B816-DA4B-9062-944EE208F9A2}"/>
              </a:ext>
            </a:extLst>
          </p:cNvPr>
          <p:cNvPicPr>
            <a:picLocks noChangeAspect="1"/>
          </p:cNvPicPr>
          <p:nvPr userDrawn="1"/>
        </p:nvPicPr>
        <p:blipFill>
          <a:blip r:embed="rId4"/>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644499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holds slide - m 4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2565400"/>
            <a:ext cx="2376000" cy="29972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endParaRPr lang="da-DK"/>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2159000"/>
            <a:ext cx="2376000"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2565400"/>
            <a:ext cx="2376000" cy="29972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endParaRPr lang="da-DK"/>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2159000"/>
            <a:ext cx="2376000"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2565400"/>
            <a:ext cx="2376000" cy="29972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endParaRPr lang="da-DK"/>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2159000"/>
            <a:ext cx="2376000"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2565400"/>
            <a:ext cx="2376000" cy="29972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endParaRPr lang="da-DK"/>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2159000"/>
            <a:ext cx="2376000"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pic>
        <p:nvPicPr>
          <p:cNvPr id="18" name="Billede 17" descr="Et billede, der indeholder tegning&#10;&#10;Automatisk genereret beskrivelse">
            <a:extLst>
              <a:ext uri="{FF2B5EF4-FFF2-40B4-BE49-F238E27FC236}">
                <a16:creationId xmlns:a16="http://schemas.microsoft.com/office/drawing/2014/main" id="{80FE38D7-D97F-6E4F-A0FC-BF1132F0AF16}"/>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855003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holds slide - m 4 kolonn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3683000"/>
            <a:ext cx="2376000" cy="23749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endParaRPr lang="da-DK"/>
          </a:p>
        </p:txBody>
      </p:sp>
      <p:sp>
        <p:nvSpPr>
          <p:cNvPr id="14" name="Pladsholder til billede 12">
            <a:extLst>
              <a:ext uri="{FF2B5EF4-FFF2-40B4-BE49-F238E27FC236}">
                <a16:creationId xmlns:a16="http://schemas.microsoft.com/office/drawing/2014/main" id="{8B48B086-580A-6B45-86DD-76D5818E1FC2}"/>
              </a:ext>
            </a:extLst>
          </p:cNvPr>
          <p:cNvSpPr>
            <a:spLocks noGrp="1"/>
          </p:cNvSpPr>
          <p:nvPr>
            <p:ph type="pic" sz="quarter" idx="20" hasCustomPrompt="1"/>
          </p:nvPr>
        </p:nvSpPr>
        <p:spPr>
          <a:xfrm>
            <a:off x="3899808"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a:t>Klik på ikonet for at </a:t>
            </a:r>
            <a:br>
              <a:rPr lang="da-DK"/>
            </a:br>
            <a:r>
              <a:rPr lang="da-DK"/>
              <a:t>indsætte et billede/ikon</a:t>
            </a:r>
          </a:p>
          <a:p>
            <a:endParaRPr lang="da-DK"/>
          </a:p>
          <a:p>
            <a:endParaRPr lang="da-DK"/>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3276600"/>
            <a:ext cx="2376000"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3683000"/>
            <a:ext cx="2376000" cy="23749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endParaRPr lang="da-DK"/>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94742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a:t>Klik på ikonet for at </a:t>
            </a:r>
            <a:br>
              <a:rPr lang="da-DK"/>
            </a:br>
            <a:r>
              <a:rPr lang="da-DK"/>
              <a:t>indsætte et billede/ikon</a:t>
            </a:r>
          </a:p>
          <a:p>
            <a:endParaRPr lang="da-DK"/>
          </a:p>
          <a:p>
            <a:endParaRPr lang="da-DK"/>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3276600"/>
            <a:ext cx="2376000"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3683000"/>
            <a:ext cx="2376000" cy="23749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endParaRPr lang="da-DK"/>
          </a:p>
        </p:txBody>
      </p:sp>
      <p:sp>
        <p:nvSpPr>
          <p:cNvPr id="23" name="Pladsholder til billede 12">
            <a:extLst>
              <a:ext uri="{FF2B5EF4-FFF2-40B4-BE49-F238E27FC236}">
                <a16:creationId xmlns:a16="http://schemas.microsoft.com/office/drawing/2014/main" id="{223A695A-EE7A-5B46-87B0-E74B20C2A8FE}"/>
              </a:ext>
            </a:extLst>
          </p:cNvPr>
          <p:cNvSpPr>
            <a:spLocks noGrp="1"/>
          </p:cNvSpPr>
          <p:nvPr>
            <p:ph type="pic" sz="quarter" idx="26" hasCustomPrompt="1"/>
          </p:nvPr>
        </p:nvSpPr>
        <p:spPr>
          <a:xfrm>
            <a:off x="980457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a:t>Klik på ikonet for at </a:t>
            </a:r>
            <a:br>
              <a:rPr lang="da-DK"/>
            </a:br>
            <a:r>
              <a:rPr lang="da-DK"/>
              <a:t>indsætte et billede/ikon</a:t>
            </a:r>
          </a:p>
          <a:p>
            <a:endParaRPr lang="da-DK"/>
          </a:p>
          <a:p>
            <a:endParaRPr lang="da-DK"/>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3276600"/>
            <a:ext cx="2376000"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3683000"/>
            <a:ext cx="2376000" cy="23749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endParaRPr lang="da-DK"/>
          </a:p>
        </p:txBody>
      </p:sp>
      <p:sp>
        <p:nvSpPr>
          <p:cNvPr id="26" name="Pladsholder til billede 12">
            <a:extLst>
              <a:ext uri="{FF2B5EF4-FFF2-40B4-BE49-F238E27FC236}">
                <a16:creationId xmlns:a16="http://schemas.microsoft.com/office/drawing/2014/main" id="{4DFF36BA-D2C7-5E4B-B6D3-7A0FCB102375}"/>
              </a:ext>
            </a:extLst>
          </p:cNvPr>
          <p:cNvSpPr>
            <a:spLocks noGrp="1"/>
          </p:cNvSpPr>
          <p:nvPr>
            <p:ph type="pic" sz="quarter" idx="29" hasCustomPrompt="1"/>
          </p:nvPr>
        </p:nvSpPr>
        <p:spPr>
          <a:xfrm>
            <a:off x="6852191"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a:t>Klik på ikonet for at </a:t>
            </a:r>
            <a:br>
              <a:rPr lang="da-DK"/>
            </a:br>
            <a:r>
              <a:rPr lang="da-DK"/>
              <a:t>indsætte et billede/ikon</a:t>
            </a:r>
          </a:p>
          <a:p>
            <a:endParaRPr lang="da-DK"/>
          </a:p>
          <a:p>
            <a:endParaRPr lang="da-DK"/>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3276600"/>
            <a:ext cx="2376000"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pic>
        <p:nvPicPr>
          <p:cNvPr id="28" name="Billede 27" descr="Et billede, der indeholder tegning&#10;&#10;Automatisk genereret beskrivelse">
            <a:extLst>
              <a:ext uri="{FF2B5EF4-FFF2-40B4-BE49-F238E27FC236}">
                <a16:creationId xmlns:a16="http://schemas.microsoft.com/office/drawing/2014/main" id="{6CB3F0E7-9505-6C4B-A244-E5FAB89327A5}"/>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470133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s slide - m 4 pun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6" y="2057400"/>
            <a:ext cx="5472112" cy="13335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endParaRPr lang="da-DK"/>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6" y="1651000"/>
            <a:ext cx="5472112"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479426" y="4174480"/>
            <a:ext cx="5472112" cy="13335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endParaRPr lang="da-DK"/>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479426" y="3768080"/>
            <a:ext cx="5472112"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6240464" y="2057400"/>
            <a:ext cx="5480794" cy="13335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endParaRPr lang="da-DK"/>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6240464" y="1651000"/>
            <a:ext cx="5480794"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6240464" y="4174480"/>
            <a:ext cx="5480794" cy="13335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endParaRPr lang="da-DK"/>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6240464" y="3768080"/>
            <a:ext cx="5480794"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pic>
        <p:nvPicPr>
          <p:cNvPr id="18" name="Billede 17" descr="Et billede, der indeholder tegning&#10;&#10;Automatisk genereret beskrivelse">
            <a:extLst>
              <a:ext uri="{FF2B5EF4-FFF2-40B4-BE49-F238E27FC236}">
                <a16:creationId xmlns:a16="http://schemas.microsoft.com/office/drawing/2014/main" id="{7C04ECE2-5403-3748-88AA-16598E96FC0E}"/>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581042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holds slide - m 4 punkt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1609724" y="2057400"/>
            <a:ext cx="4341813" cy="13335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endParaRPr lang="da-DK"/>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47942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a:t>Indsæt billede/ikon</a:t>
            </a:r>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1609724" y="1651000"/>
            <a:ext cx="4341813"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1609724" y="4174480"/>
            <a:ext cx="4341813" cy="13335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endParaRPr lang="da-DK"/>
          </a:p>
        </p:txBody>
      </p:sp>
      <p:sp>
        <p:nvSpPr>
          <p:cNvPr id="31" name="Pladsholder til billede 12">
            <a:extLst>
              <a:ext uri="{FF2B5EF4-FFF2-40B4-BE49-F238E27FC236}">
                <a16:creationId xmlns:a16="http://schemas.microsoft.com/office/drawing/2014/main" id="{CB0E6E02-FB1A-1E43-A8EB-DA55939F6669}"/>
              </a:ext>
            </a:extLst>
          </p:cNvPr>
          <p:cNvSpPr>
            <a:spLocks noGrp="1"/>
          </p:cNvSpPr>
          <p:nvPr>
            <p:ph type="pic" sz="quarter" idx="26" hasCustomPrompt="1"/>
          </p:nvPr>
        </p:nvSpPr>
        <p:spPr>
          <a:xfrm>
            <a:off x="47942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a:t>Indsæt billede/ikon</a:t>
            </a:r>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1609724" y="3768080"/>
            <a:ext cx="4341813"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7379444" y="2057400"/>
            <a:ext cx="4341813" cy="13335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endParaRPr lang="da-DK"/>
          </a:p>
        </p:txBody>
      </p:sp>
      <p:sp>
        <p:nvSpPr>
          <p:cNvPr id="34" name="Pladsholder til billede 12">
            <a:extLst>
              <a:ext uri="{FF2B5EF4-FFF2-40B4-BE49-F238E27FC236}">
                <a16:creationId xmlns:a16="http://schemas.microsoft.com/office/drawing/2014/main" id="{3709DA0A-2FBE-484A-9ABE-A8BD6FD91C91}"/>
              </a:ext>
            </a:extLst>
          </p:cNvPr>
          <p:cNvSpPr>
            <a:spLocks noGrp="1"/>
          </p:cNvSpPr>
          <p:nvPr>
            <p:ph type="pic" sz="quarter" idx="29" hasCustomPrompt="1"/>
          </p:nvPr>
        </p:nvSpPr>
        <p:spPr>
          <a:xfrm>
            <a:off x="624914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a:t>Indsæt billede/ikon</a:t>
            </a:r>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7379444" y="1651000"/>
            <a:ext cx="4341813"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7379444" y="4174480"/>
            <a:ext cx="4341813" cy="13335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endParaRPr lang="da-DK"/>
          </a:p>
        </p:txBody>
      </p:sp>
      <p:sp>
        <p:nvSpPr>
          <p:cNvPr id="37" name="Pladsholder til billede 12">
            <a:extLst>
              <a:ext uri="{FF2B5EF4-FFF2-40B4-BE49-F238E27FC236}">
                <a16:creationId xmlns:a16="http://schemas.microsoft.com/office/drawing/2014/main" id="{C32BFA7D-3739-E848-8BC5-96AD9EEC21DB}"/>
              </a:ext>
            </a:extLst>
          </p:cNvPr>
          <p:cNvSpPr>
            <a:spLocks noGrp="1"/>
          </p:cNvSpPr>
          <p:nvPr>
            <p:ph type="pic" sz="quarter" idx="32" hasCustomPrompt="1"/>
          </p:nvPr>
        </p:nvSpPr>
        <p:spPr>
          <a:xfrm>
            <a:off x="624914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a:t>Indsæt billede/ikon</a:t>
            </a:r>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7379444" y="3768080"/>
            <a:ext cx="4341813" cy="292100"/>
          </a:xfrm>
        </p:spPr>
        <p:txBody>
          <a:bodyPr anchor="b" anchorCtr="0">
            <a:normAutofit/>
          </a:bodyPr>
          <a:lstStyle>
            <a:lvl1pPr marL="0" indent="0">
              <a:buNone/>
              <a:defRPr sz="1600">
                <a:solidFill>
                  <a:schemeClr val="tx1"/>
                </a:solidFill>
                <a:latin typeface="+mj-lt"/>
              </a:defRPr>
            </a:lvl1pPr>
          </a:lstStyle>
          <a:p>
            <a:pPr lvl="0"/>
            <a:r>
              <a:rPr lang="da-DK"/>
              <a:t>Indsæt overskrift her</a:t>
            </a:r>
          </a:p>
        </p:txBody>
      </p:sp>
      <p:pic>
        <p:nvPicPr>
          <p:cNvPr id="22" name="Billede 21" descr="Et billede, der indeholder tegning&#10;&#10;Automatisk genereret beskrivelse">
            <a:extLst>
              <a:ext uri="{FF2B5EF4-FFF2-40B4-BE49-F238E27FC236}">
                <a16:creationId xmlns:a16="http://schemas.microsoft.com/office/drawing/2014/main" id="{A083E73D-1E3B-3246-9CD1-71A25B7015B3}"/>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983603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a:p>
        </p:txBody>
      </p:sp>
      <p:sp>
        <p:nvSpPr>
          <p:cNvPr id="14" name="Pladsholder til tekst 6">
            <a:extLst>
              <a:ext uri="{FF2B5EF4-FFF2-40B4-BE49-F238E27FC236}">
                <a16:creationId xmlns:a16="http://schemas.microsoft.com/office/drawing/2014/main" id="{5D530441-7C9B-9943-AE94-1898E0DCC08D}"/>
              </a:ext>
            </a:extLst>
          </p:cNvPr>
          <p:cNvSpPr>
            <a:spLocks noGrp="1"/>
          </p:cNvSpPr>
          <p:nvPr>
            <p:ph type="body" sz="quarter" idx="22" hasCustomPrompt="1"/>
          </p:nvPr>
        </p:nvSpPr>
        <p:spPr>
          <a:xfrm>
            <a:off x="479424" y="1993900"/>
            <a:ext cx="2160000" cy="10033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endParaRPr lang="da-DK"/>
          </a:p>
        </p:txBody>
      </p:sp>
      <p:sp>
        <p:nvSpPr>
          <p:cNvPr id="18" name="Pladsholder til tekst 6">
            <a:extLst>
              <a:ext uri="{FF2B5EF4-FFF2-40B4-BE49-F238E27FC236}">
                <a16:creationId xmlns:a16="http://schemas.microsoft.com/office/drawing/2014/main" id="{D68286A7-3C50-E541-A1B7-C3D1C99CA3AD}"/>
              </a:ext>
            </a:extLst>
          </p:cNvPr>
          <p:cNvSpPr>
            <a:spLocks noGrp="1"/>
          </p:cNvSpPr>
          <p:nvPr>
            <p:ph type="body" sz="quarter" idx="24" hasCustomPrompt="1"/>
          </p:nvPr>
        </p:nvSpPr>
        <p:spPr>
          <a:xfrm>
            <a:off x="479423" y="1587500"/>
            <a:ext cx="2160000" cy="317500"/>
          </a:xfrm>
        </p:spPr>
        <p:txBody>
          <a:bodyPr anchor="b" anchorCtr="0">
            <a:normAutofit/>
          </a:bodyPr>
          <a:lstStyle>
            <a:lvl1pPr marL="0" indent="0">
              <a:buNone/>
              <a:defRPr sz="1600">
                <a:solidFill>
                  <a:schemeClr val="tx1"/>
                </a:solidFill>
                <a:latin typeface="+mj-lt"/>
              </a:defRPr>
            </a:lvl1pPr>
          </a:lstStyle>
          <a:p>
            <a:pPr lvl="0"/>
            <a:r>
              <a:rPr lang="da-DK"/>
              <a:t>Jan-</a:t>
            </a:r>
            <a:r>
              <a:rPr lang="da-DK" err="1"/>
              <a:t>feb</a:t>
            </a:r>
            <a:endParaRPr lang="da-DK"/>
          </a:p>
        </p:txBody>
      </p:sp>
      <p:sp>
        <p:nvSpPr>
          <p:cNvPr id="45" name="Pladsholder til tekst 6">
            <a:extLst>
              <a:ext uri="{FF2B5EF4-FFF2-40B4-BE49-F238E27FC236}">
                <a16:creationId xmlns:a16="http://schemas.microsoft.com/office/drawing/2014/main" id="{9ECC79A2-5D6B-5D42-8BB3-97CC4410E65E}"/>
              </a:ext>
            </a:extLst>
          </p:cNvPr>
          <p:cNvSpPr>
            <a:spLocks noGrp="1"/>
          </p:cNvSpPr>
          <p:nvPr>
            <p:ph type="body" sz="quarter" idx="25" hasCustomPrompt="1"/>
          </p:nvPr>
        </p:nvSpPr>
        <p:spPr>
          <a:xfrm>
            <a:off x="4068576" y="1993900"/>
            <a:ext cx="2160000" cy="10033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endParaRPr lang="da-DK"/>
          </a:p>
        </p:txBody>
      </p:sp>
      <p:sp>
        <p:nvSpPr>
          <p:cNvPr id="46" name="Pladsholder til tekst 6">
            <a:extLst>
              <a:ext uri="{FF2B5EF4-FFF2-40B4-BE49-F238E27FC236}">
                <a16:creationId xmlns:a16="http://schemas.microsoft.com/office/drawing/2014/main" id="{36547A22-52D6-F346-ABF4-227AB97C51B0}"/>
              </a:ext>
            </a:extLst>
          </p:cNvPr>
          <p:cNvSpPr>
            <a:spLocks noGrp="1"/>
          </p:cNvSpPr>
          <p:nvPr>
            <p:ph type="body" sz="quarter" idx="26" hasCustomPrompt="1"/>
          </p:nvPr>
        </p:nvSpPr>
        <p:spPr>
          <a:xfrm>
            <a:off x="4068575" y="1587500"/>
            <a:ext cx="2160000" cy="317500"/>
          </a:xfrm>
        </p:spPr>
        <p:txBody>
          <a:bodyPr anchor="b" anchorCtr="0">
            <a:normAutofit/>
          </a:bodyPr>
          <a:lstStyle>
            <a:lvl1pPr marL="0" indent="0">
              <a:buNone/>
              <a:defRPr sz="1600">
                <a:solidFill>
                  <a:schemeClr val="tx1"/>
                </a:solidFill>
                <a:latin typeface="+mj-lt"/>
              </a:defRPr>
            </a:lvl1pPr>
          </a:lstStyle>
          <a:p>
            <a:pPr lvl="0"/>
            <a:r>
              <a:rPr lang="da-DK"/>
              <a:t>Maj-Jun</a:t>
            </a:r>
          </a:p>
        </p:txBody>
      </p:sp>
      <p:sp>
        <p:nvSpPr>
          <p:cNvPr id="47" name="Pladsholder til tekst 6">
            <a:extLst>
              <a:ext uri="{FF2B5EF4-FFF2-40B4-BE49-F238E27FC236}">
                <a16:creationId xmlns:a16="http://schemas.microsoft.com/office/drawing/2014/main" id="{45FCA139-6410-FE47-94FF-B029CCD98A30}"/>
              </a:ext>
            </a:extLst>
          </p:cNvPr>
          <p:cNvSpPr>
            <a:spLocks noGrp="1"/>
          </p:cNvSpPr>
          <p:nvPr>
            <p:ph type="body" sz="quarter" idx="27" hasCustomPrompt="1"/>
          </p:nvPr>
        </p:nvSpPr>
        <p:spPr>
          <a:xfrm>
            <a:off x="7657728" y="1993900"/>
            <a:ext cx="2160000" cy="10033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endParaRPr lang="da-DK"/>
          </a:p>
        </p:txBody>
      </p:sp>
      <p:sp>
        <p:nvSpPr>
          <p:cNvPr id="48" name="Pladsholder til tekst 6">
            <a:extLst>
              <a:ext uri="{FF2B5EF4-FFF2-40B4-BE49-F238E27FC236}">
                <a16:creationId xmlns:a16="http://schemas.microsoft.com/office/drawing/2014/main" id="{B2D15DF9-3A96-ED45-B196-471F87234498}"/>
              </a:ext>
            </a:extLst>
          </p:cNvPr>
          <p:cNvSpPr>
            <a:spLocks noGrp="1"/>
          </p:cNvSpPr>
          <p:nvPr>
            <p:ph type="body" sz="quarter" idx="28" hasCustomPrompt="1"/>
          </p:nvPr>
        </p:nvSpPr>
        <p:spPr>
          <a:xfrm>
            <a:off x="7657727" y="1587500"/>
            <a:ext cx="2160000" cy="317500"/>
          </a:xfrm>
        </p:spPr>
        <p:txBody>
          <a:bodyPr anchor="b" anchorCtr="0">
            <a:normAutofit/>
          </a:bodyPr>
          <a:lstStyle>
            <a:lvl1pPr marL="0" indent="0">
              <a:buNone/>
              <a:defRPr sz="1600">
                <a:solidFill>
                  <a:schemeClr val="tx1"/>
                </a:solidFill>
                <a:latin typeface="+mj-lt"/>
              </a:defRPr>
            </a:lvl1pPr>
          </a:lstStyle>
          <a:p>
            <a:pPr lvl="0"/>
            <a:r>
              <a:rPr lang="da-DK" err="1"/>
              <a:t>Sep-Okt</a:t>
            </a:r>
            <a:endParaRPr lang="da-DK"/>
          </a:p>
        </p:txBody>
      </p:sp>
      <p:sp>
        <p:nvSpPr>
          <p:cNvPr id="64" name="Pladsholder til tekst 6">
            <a:extLst>
              <a:ext uri="{FF2B5EF4-FFF2-40B4-BE49-F238E27FC236}">
                <a16:creationId xmlns:a16="http://schemas.microsoft.com/office/drawing/2014/main" id="{36E83060-9FFB-E24C-A820-81725B4B756A}"/>
              </a:ext>
            </a:extLst>
          </p:cNvPr>
          <p:cNvSpPr>
            <a:spLocks noGrp="1"/>
          </p:cNvSpPr>
          <p:nvPr>
            <p:ph type="body" sz="quarter" idx="29" hasCustomPrompt="1"/>
          </p:nvPr>
        </p:nvSpPr>
        <p:spPr>
          <a:xfrm>
            <a:off x="2244724" y="4678412"/>
            <a:ext cx="2160000" cy="10033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endParaRPr lang="da-DK"/>
          </a:p>
        </p:txBody>
      </p:sp>
      <p:sp>
        <p:nvSpPr>
          <p:cNvPr id="65" name="Pladsholder til tekst 6">
            <a:extLst>
              <a:ext uri="{FF2B5EF4-FFF2-40B4-BE49-F238E27FC236}">
                <a16:creationId xmlns:a16="http://schemas.microsoft.com/office/drawing/2014/main" id="{D03A67F1-9F8D-8F4B-B28A-C79CBFD56415}"/>
              </a:ext>
            </a:extLst>
          </p:cNvPr>
          <p:cNvSpPr>
            <a:spLocks noGrp="1"/>
          </p:cNvSpPr>
          <p:nvPr>
            <p:ph type="body" sz="quarter" idx="30" hasCustomPrompt="1"/>
          </p:nvPr>
        </p:nvSpPr>
        <p:spPr>
          <a:xfrm>
            <a:off x="2244723" y="4272012"/>
            <a:ext cx="2160000" cy="317500"/>
          </a:xfrm>
        </p:spPr>
        <p:txBody>
          <a:bodyPr anchor="b" anchorCtr="0">
            <a:normAutofit/>
          </a:bodyPr>
          <a:lstStyle>
            <a:lvl1pPr marL="0" indent="0">
              <a:buNone/>
              <a:defRPr sz="1600">
                <a:solidFill>
                  <a:schemeClr val="tx1"/>
                </a:solidFill>
                <a:latin typeface="+mj-lt"/>
              </a:defRPr>
            </a:lvl1pPr>
          </a:lstStyle>
          <a:p>
            <a:pPr lvl="0"/>
            <a:r>
              <a:rPr lang="da-DK"/>
              <a:t>Mar-</a:t>
            </a:r>
            <a:r>
              <a:rPr lang="da-DK" err="1"/>
              <a:t>Apr</a:t>
            </a:r>
            <a:endParaRPr lang="da-DK"/>
          </a:p>
        </p:txBody>
      </p:sp>
      <p:sp>
        <p:nvSpPr>
          <p:cNvPr id="67" name="Pladsholder til tekst 6">
            <a:extLst>
              <a:ext uri="{FF2B5EF4-FFF2-40B4-BE49-F238E27FC236}">
                <a16:creationId xmlns:a16="http://schemas.microsoft.com/office/drawing/2014/main" id="{227E277B-8B08-B944-9F77-926B2BB1BD74}"/>
              </a:ext>
            </a:extLst>
          </p:cNvPr>
          <p:cNvSpPr>
            <a:spLocks noGrp="1"/>
          </p:cNvSpPr>
          <p:nvPr>
            <p:ph type="body" sz="quarter" idx="31" hasCustomPrompt="1"/>
          </p:nvPr>
        </p:nvSpPr>
        <p:spPr>
          <a:xfrm>
            <a:off x="5833876" y="4678412"/>
            <a:ext cx="2160000" cy="10033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endParaRPr lang="da-DK"/>
          </a:p>
        </p:txBody>
      </p:sp>
      <p:sp>
        <p:nvSpPr>
          <p:cNvPr id="68" name="Pladsholder til tekst 6">
            <a:extLst>
              <a:ext uri="{FF2B5EF4-FFF2-40B4-BE49-F238E27FC236}">
                <a16:creationId xmlns:a16="http://schemas.microsoft.com/office/drawing/2014/main" id="{6A05DAB4-967A-D349-A2BD-D2D6439E8179}"/>
              </a:ext>
            </a:extLst>
          </p:cNvPr>
          <p:cNvSpPr>
            <a:spLocks noGrp="1"/>
          </p:cNvSpPr>
          <p:nvPr>
            <p:ph type="body" sz="quarter" idx="32" hasCustomPrompt="1"/>
          </p:nvPr>
        </p:nvSpPr>
        <p:spPr>
          <a:xfrm>
            <a:off x="5833875" y="4272012"/>
            <a:ext cx="2160000" cy="317500"/>
          </a:xfrm>
        </p:spPr>
        <p:txBody>
          <a:bodyPr anchor="b" anchorCtr="0">
            <a:normAutofit/>
          </a:bodyPr>
          <a:lstStyle>
            <a:lvl1pPr marL="0" indent="0">
              <a:buNone/>
              <a:defRPr sz="1600">
                <a:solidFill>
                  <a:schemeClr val="tx1"/>
                </a:solidFill>
                <a:latin typeface="+mj-lt"/>
              </a:defRPr>
            </a:lvl1pPr>
          </a:lstStyle>
          <a:p>
            <a:pPr lvl="0"/>
            <a:r>
              <a:rPr lang="da-DK"/>
              <a:t>Jul-</a:t>
            </a:r>
            <a:r>
              <a:rPr lang="da-DK" err="1"/>
              <a:t>Aug</a:t>
            </a:r>
            <a:endParaRPr lang="da-DK"/>
          </a:p>
        </p:txBody>
      </p:sp>
      <p:sp>
        <p:nvSpPr>
          <p:cNvPr id="69" name="Pladsholder til tekst 6">
            <a:extLst>
              <a:ext uri="{FF2B5EF4-FFF2-40B4-BE49-F238E27FC236}">
                <a16:creationId xmlns:a16="http://schemas.microsoft.com/office/drawing/2014/main" id="{F13B7FB4-5429-4040-AF99-CE2162802756}"/>
              </a:ext>
            </a:extLst>
          </p:cNvPr>
          <p:cNvSpPr>
            <a:spLocks noGrp="1"/>
          </p:cNvSpPr>
          <p:nvPr>
            <p:ph type="body" sz="quarter" idx="33" hasCustomPrompt="1"/>
          </p:nvPr>
        </p:nvSpPr>
        <p:spPr>
          <a:xfrm>
            <a:off x="9423028" y="4678412"/>
            <a:ext cx="2160000" cy="1003300"/>
          </a:xfrm>
        </p:spPr>
        <p:txBody>
          <a:bodyPr>
            <a:normAutofit/>
          </a:bodyPr>
          <a:lstStyle>
            <a:lvl1pPr marL="0" indent="0">
              <a:buNone/>
              <a:defRPr sz="1600"/>
            </a:lvl1pPr>
          </a:lstStyle>
          <a:p>
            <a:pPr lvl="0"/>
            <a:r>
              <a:rPr lang="da-DK"/>
              <a:t>Klik for at indsætte tekst </a:t>
            </a:r>
            <a:r>
              <a:rPr lang="da-DK" err="1"/>
              <a:t>lorem</a:t>
            </a:r>
            <a:r>
              <a:rPr lang="da-DK"/>
              <a:t> </a:t>
            </a:r>
            <a:r>
              <a:rPr lang="da-DK" err="1"/>
              <a:t>ipsum</a:t>
            </a:r>
            <a:r>
              <a:rPr lang="da-DK"/>
              <a:t> </a:t>
            </a:r>
            <a:r>
              <a:rPr lang="da-DK" err="1"/>
              <a:t>dolor</a:t>
            </a:r>
            <a:r>
              <a:rPr lang="da-DK"/>
              <a:t> sit </a:t>
            </a:r>
            <a:r>
              <a:rPr lang="da-DK" err="1"/>
              <a:t>amet</a:t>
            </a:r>
            <a:endParaRPr lang="da-DK"/>
          </a:p>
        </p:txBody>
      </p:sp>
      <p:sp>
        <p:nvSpPr>
          <p:cNvPr id="70" name="Pladsholder til tekst 6">
            <a:extLst>
              <a:ext uri="{FF2B5EF4-FFF2-40B4-BE49-F238E27FC236}">
                <a16:creationId xmlns:a16="http://schemas.microsoft.com/office/drawing/2014/main" id="{AB17B3B8-8511-2041-82A1-57127974CE82}"/>
              </a:ext>
            </a:extLst>
          </p:cNvPr>
          <p:cNvSpPr>
            <a:spLocks noGrp="1"/>
          </p:cNvSpPr>
          <p:nvPr>
            <p:ph type="body" sz="quarter" idx="34" hasCustomPrompt="1"/>
          </p:nvPr>
        </p:nvSpPr>
        <p:spPr>
          <a:xfrm>
            <a:off x="9423027" y="4272012"/>
            <a:ext cx="2160000" cy="317500"/>
          </a:xfrm>
        </p:spPr>
        <p:txBody>
          <a:bodyPr anchor="b" anchorCtr="0">
            <a:normAutofit/>
          </a:bodyPr>
          <a:lstStyle>
            <a:lvl1pPr marL="0" indent="0">
              <a:buNone/>
              <a:defRPr sz="1600">
                <a:solidFill>
                  <a:schemeClr val="tx1"/>
                </a:solidFill>
                <a:latin typeface="+mj-lt"/>
              </a:defRPr>
            </a:lvl1pPr>
          </a:lstStyle>
          <a:p>
            <a:pPr lvl="0"/>
            <a:r>
              <a:rPr lang="da-DK" err="1"/>
              <a:t>Nov-Dec</a:t>
            </a:r>
            <a:endParaRPr lang="da-DK"/>
          </a:p>
        </p:txBody>
      </p:sp>
      <p:sp>
        <p:nvSpPr>
          <p:cNvPr id="78" name="Pladsholder til billede 12">
            <a:extLst>
              <a:ext uri="{FF2B5EF4-FFF2-40B4-BE49-F238E27FC236}">
                <a16:creationId xmlns:a16="http://schemas.microsoft.com/office/drawing/2014/main" id="{FFF63E73-A6CD-3742-BD22-52D6BEF32970}"/>
              </a:ext>
            </a:extLst>
          </p:cNvPr>
          <p:cNvSpPr>
            <a:spLocks noGrp="1"/>
          </p:cNvSpPr>
          <p:nvPr>
            <p:ph type="pic" sz="quarter" idx="35" hasCustomPrompt="1"/>
          </p:nvPr>
        </p:nvSpPr>
        <p:spPr>
          <a:xfrm>
            <a:off x="4698576"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a:t>Indsæt billede/ikon</a:t>
            </a:r>
          </a:p>
        </p:txBody>
      </p:sp>
      <p:sp>
        <p:nvSpPr>
          <p:cNvPr id="79" name="Pladsholder til billede 12">
            <a:extLst>
              <a:ext uri="{FF2B5EF4-FFF2-40B4-BE49-F238E27FC236}">
                <a16:creationId xmlns:a16="http://schemas.microsoft.com/office/drawing/2014/main" id="{B27B4A36-7FA2-C44D-ABFA-8786FCB00723}"/>
              </a:ext>
            </a:extLst>
          </p:cNvPr>
          <p:cNvSpPr>
            <a:spLocks noGrp="1"/>
          </p:cNvSpPr>
          <p:nvPr>
            <p:ph type="pic" sz="quarter" idx="36" hasCustomPrompt="1"/>
          </p:nvPr>
        </p:nvSpPr>
        <p:spPr>
          <a:xfrm>
            <a:off x="8287728"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a:t>Indsæt billede/ikon</a:t>
            </a:r>
          </a:p>
        </p:txBody>
      </p:sp>
      <p:sp>
        <p:nvSpPr>
          <p:cNvPr id="80" name="Pladsholder til billede 12">
            <a:extLst>
              <a:ext uri="{FF2B5EF4-FFF2-40B4-BE49-F238E27FC236}">
                <a16:creationId xmlns:a16="http://schemas.microsoft.com/office/drawing/2014/main" id="{7885933B-8275-E74D-BD69-109F6818FA2E}"/>
              </a:ext>
            </a:extLst>
          </p:cNvPr>
          <p:cNvSpPr>
            <a:spLocks noGrp="1"/>
          </p:cNvSpPr>
          <p:nvPr>
            <p:ph type="pic" sz="quarter" idx="37" hasCustomPrompt="1"/>
          </p:nvPr>
        </p:nvSpPr>
        <p:spPr>
          <a:xfrm>
            <a:off x="2874723"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a:t>Indsæt billede/ikon</a:t>
            </a:r>
          </a:p>
        </p:txBody>
      </p:sp>
      <p:sp>
        <p:nvSpPr>
          <p:cNvPr id="81" name="Pladsholder til billede 12">
            <a:extLst>
              <a:ext uri="{FF2B5EF4-FFF2-40B4-BE49-F238E27FC236}">
                <a16:creationId xmlns:a16="http://schemas.microsoft.com/office/drawing/2014/main" id="{54432773-2BB7-9A4B-A667-CBD950FD5218}"/>
              </a:ext>
            </a:extLst>
          </p:cNvPr>
          <p:cNvSpPr>
            <a:spLocks noGrp="1"/>
          </p:cNvSpPr>
          <p:nvPr>
            <p:ph type="pic" sz="quarter" idx="38" hasCustomPrompt="1"/>
          </p:nvPr>
        </p:nvSpPr>
        <p:spPr>
          <a:xfrm>
            <a:off x="6463875"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a:t>Indsæt billede/ikon</a:t>
            </a:r>
          </a:p>
        </p:txBody>
      </p:sp>
      <p:sp>
        <p:nvSpPr>
          <p:cNvPr id="82" name="Pladsholder til billede 12">
            <a:extLst>
              <a:ext uri="{FF2B5EF4-FFF2-40B4-BE49-F238E27FC236}">
                <a16:creationId xmlns:a16="http://schemas.microsoft.com/office/drawing/2014/main" id="{B1D63FA9-127E-5E41-AC5C-F3648EC0210D}"/>
              </a:ext>
            </a:extLst>
          </p:cNvPr>
          <p:cNvSpPr>
            <a:spLocks noGrp="1"/>
          </p:cNvSpPr>
          <p:nvPr>
            <p:ph type="pic" sz="quarter" idx="39" hasCustomPrompt="1"/>
          </p:nvPr>
        </p:nvSpPr>
        <p:spPr>
          <a:xfrm>
            <a:off x="10053027"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a:t>Indsæt billede/ikon</a:t>
            </a:r>
          </a:p>
        </p:txBody>
      </p:sp>
      <p:sp>
        <p:nvSpPr>
          <p:cNvPr id="83" name="Pladsholder til billede 12">
            <a:extLst>
              <a:ext uri="{FF2B5EF4-FFF2-40B4-BE49-F238E27FC236}">
                <a16:creationId xmlns:a16="http://schemas.microsoft.com/office/drawing/2014/main" id="{CB33018F-4D64-414C-AAF5-6E539E5F8B0C}"/>
              </a:ext>
            </a:extLst>
          </p:cNvPr>
          <p:cNvSpPr>
            <a:spLocks noGrp="1"/>
          </p:cNvSpPr>
          <p:nvPr>
            <p:ph type="pic" sz="quarter" idx="40" hasCustomPrompt="1"/>
          </p:nvPr>
        </p:nvSpPr>
        <p:spPr>
          <a:xfrm>
            <a:off x="1109424"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a:t>Indsæt billede/ikon</a:t>
            </a:r>
          </a:p>
        </p:txBody>
      </p:sp>
      <p:pic>
        <p:nvPicPr>
          <p:cNvPr id="26" name="Billede 25" descr="Et billede, der indeholder tegning&#10;&#10;Automatisk genereret beskrivelse">
            <a:extLst>
              <a:ext uri="{FF2B5EF4-FFF2-40B4-BE49-F238E27FC236}">
                <a16:creationId xmlns:a16="http://schemas.microsoft.com/office/drawing/2014/main" id="{25CE7D6F-65E6-2C41-8430-BDEA8D89EA7E}"/>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521299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Akva">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flipH="1">
            <a:off x="4441660" y="1059109"/>
            <a:ext cx="7785965" cy="46592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5 w 11993"/>
              <a:gd name="connsiteY0" fmla="*/ 0 h 10359"/>
              <a:gd name="connsiteX1" fmla="*/ 11987 w 11993"/>
              <a:gd name="connsiteY1" fmla="*/ 418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1993"/>
              <a:gd name="connsiteY0" fmla="*/ 0 h 10359"/>
              <a:gd name="connsiteX1" fmla="*/ 8993 w 11993"/>
              <a:gd name="connsiteY1" fmla="*/ 1949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3133"/>
              <a:gd name="connsiteY0" fmla="*/ 0 h 10359"/>
              <a:gd name="connsiteX1" fmla="*/ 8993 w 13133"/>
              <a:gd name="connsiteY1" fmla="*/ 1949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94"/>
              <a:gd name="connsiteY0" fmla="*/ 0 h 10359"/>
              <a:gd name="connsiteX1" fmla="*/ 9388 w 13194"/>
              <a:gd name="connsiteY1" fmla="*/ 293 h 10359"/>
              <a:gd name="connsiteX2" fmla="*/ 13194 w 13194"/>
              <a:gd name="connsiteY2" fmla="*/ 4908 h 10359"/>
              <a:gd name="connsiteX3" fmla="*/ 6565 w 13194"/>
              <a:gd name="connsiteY3" fmla="*/ 10359 h 10359"/>
              <a:gd name="connsiteX4" fmla="*/ 1993 w 13194"/>
              <a:gd name="connsiteY4" fmla="*/ 5628 h 10359"/>
              <a:gd name="connsiteX5" fmla="*/ 5 w 13194"/>
              <a:gd name="connsiteY5" fmla="*/ 0 h 10359"/>
              <a:gd name="connsiteX0" fmla="*/ 5 w 13194"/>
              <a:gd name="connsiteY0" fmla="*/ 0 h 7095"/>
              <a:gd name="connsiteX1" fmla="*/ 9388 w 13194"/>
              <a:gd name="connsiteY1" fmla="*/ 293 h 7095"/>
              <a:gd name="connsiteX2" fmla="*/ 13194 w 13194"/>
              <a:gd name="connsiteY2" fmla="*/ 4908 h 7095"/>
              <a:gd name="connsiteX3" fmla="*/ 6322 w 13194"/>
              <a:gd name="connsiteY3" fmla="*/ 7095 h 7095"/>
              <a:gd name="connsiteX4" fmla="*/ 1993 w 13194"/>
              <a:gd name="connsiteY4" fmla="*/ 5628 h 7095"/>
              <a:gd name="connsiteX5" fmla="*/ 5 w 13194"/>
              <a:gd name="connsiteY5" fmla="*/ 0 h 7095"/>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67 w 10063"/>
              <a:gd name="connsiteY0" fmla="*/ 0 h 10177"/>
              <a:gd name="connsiteX1" fmla="*/ 7178 w 10063"/>
              <a:gd name="connsiteY1" fmla="*/ 413 h 10177"/>
              <a:gd name="connsiteX2" fmla="*/ 10063 w 10063"/>
              <a:gd name="connsiteY2" fmla="*/ 6918 h 10177"/>
              <a:gd name="connsiteX3" fmla="*/ 4855 w 10063"/>
              <a:gd name="connsiteY3" fmla="*/ 10000 h 10177"/>
              <a:gd name="connsiteX4" fmla="*/ 31 w 10063"/>
              <a:gd name="connsiteY4" fmla="*/ 10177 h 10177"/>
              <a:gd name="connsiteX5" fmla="*/ 67 w 10063"/>
              <a:gd name="connsiteY5" fmla="*/ 0 h 10177"/>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13 w 10009"/>
              <a:gd name="connsiteY0" fmla="*/ 0 h 10133"/>
              <a:gd name="connsiteX1" fmla="*/ 7124 w 10009"/>
              <a:gd name="connsiteY1" fmla="*/ 413 h 10133"/>
              <a:gd name="connsiteX2" fmla="*/ 10009 w 10009"/>
              <a:gd name="connsiteY2" fmla="*/ 6918 h 10133"/>
              <a:gd name="connsiteX3" fmla="*/ 4801 w 10009"/>
              <a:gd name="connsiteY3" fmla="*/ 10000 h 10133"/>
              <a:gd name="connsiteX4" fmla="*/ 0 w 10009"/>
              <a:gd name="connsiteY4" fmla="*/ 10133 h 10133"/>
              <a:gd name="connsiteX5" fmla="*/ 13 w 10009"/>
              <a:gd name="connsiteY5" fmla="*/ 0 h 10133"/>
              <a:gd name="connsiteX0" fmla="*/ 4 w 10023"/>
              <a:gd name="connsiteY0" fmla="*/ 0 h 10089"/>
              <a:gd name="connsiteX1" fmla="*/ 7138 w 10023"/>
              <a:gd name="connsiteY1" fmla="*/ 369 h 10089"/>
              <a:gd name="connsiteX2" fmla="*/ 10023 w 10023"/>
              <a:gd name="connsiteY2" fmla="*/ 6874 h 10089"/>
              <a:gd name="connsiteX3" fmla="*/ 4815 w 10023"/>
              <a:gd name="connsiteY3" fmla="*/ 9956 h 10089"/>
              <a:gd name="connsiteX4" fmla="*/ 14 w 10023"/>
              <a:gd name="connsiteY4" fmla="*/ 10089 h 10089"/>
              <a:gd name="connsiteX5" fmla="*/ 4 w 10023"/>
              <a:gd name="connsiteY5" fmla="*/ 0 h 10089"/>
              <a:gd name="connsiteX0" fmla="*/ 25 w 10044"/>
              <a:gd name="connsiteY0" fmla="*/ 0 h 10089"/>
              <a:gd name="connsiteX1" fmla="*/ 7159 w 10044"/>
              <a:gd name="connsiteY1" fmla="*/ 369 h 10089"/>
              <a:gd name="connsiteX2" fmla="*/ 10044 w 10044"/>
              <a:gd name="connsiteY2" fmla="*/ 6874 h 10089"/>
              <a:gd name="connsiteX3" fmla="*/ 4836 w 10044"/>
              <a:gd name="connsiteY3" fmla="*/ 9956 h 10089"/>
              <a:gd name="connsiteX4" fmla="*/ 0 w 10044"/>
              <a:gd name="connsiteY4" fmla="*/ 10089 h 10089"/>
              <a:gd name="connsiteX5" fmla="*/ 25 w 10044"/>
              <a:gd name="connsiteY5" fmla="*/ 0 h 10089"/>
              <a:gd name="connsiteX0" fmla="*/ 5 w 10024"/>
              <a:gd name="connsiteY0" fmla="*/ 0 h 10111"/>
              <a:gd name="connsiteX1" fmla="*/ 7139 w 10024"/>
              <a:gd name="connsiteY1" fmla="*/ 369 h 10111"/>
              <a:gd name="connsiteX2" fmla="*/ 10024 w 10024"/>
              <a:gd name="connsiteY2" fmla="*/ 6874 h 10111"/>
              <a:gd name="connsiteX3" fmla="*/ 4816 w 10024"/>
              <a:gd name="connsiteY3" fmla="*/ 9956 h 10111"/>
              <a:gd name="connsiteX4" fmla="*/ 15 w 10024"/>
              <a:gd name="connsiteY4" fmla="*/ 10111 h 10111"/>
              <a:gd name="connsiteX5" fmla="*/ 5 w 10024"/>
              <a:gd name="connsiteY5" fmla="*/ 0 h 1011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3 w 10034"/>
              <a:gd name="connsiteY0" fmla="*/ 0 h 10513"/>
              <a:gd name="connsiteX1" fmla="*/ 7149 w 10034"/>
              <a:gd name="connsiteY1" fmla="*/ 501 h 10513"/>
              <a:gd name="connsiteX2" fmla="*/ 10034 w 10034"/>
              <a:gd name="connsiteY2" fmla="*/ 7006 h 10513"/>
              <a:gd name="connsiteX3" fmla="*/ 25 w 10034"/>
              <a:gd name="connsiteY3" fmla="*/ 10243 h 10513"/>
              <a:gd name="connsiteX4" fmla="*/ 3 w 10034"/>
              <a:gd name="connsiteY4" fmla="*/ 0 h 10513"/>
              <a:gd name="connsiteX0" fmla="*/ 24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4 w 10009"/>
              <a:gd name="connsiteY4" fmla="*/ 0 h 10447"/>
              <a:gd name="connsiteX0" fmla="*/ 12 w 10009"/>
              <a:gd name="connsiteY0" fmla="*/ 0 h 10425"/>
              <a:gd name="connsiteX1" fmla="*/ 7124 w 10009"/>
              <a:gd name="connsiteY1" fmla="*/ 413 h 10425"/>
              <a:gd name="connsiteX2" fmla="*/ 10009 w 10009"/>
              <a:gd name="connsiteY2" fmla="*/ 6918 h 10425"/>
              <a:gd name="connsiteX3" fmla="*/ 0 w 10009"/>
              <a:gd name="connsiteY3" fmla="*/ 10155 h 10425"/>
              <a:gd name="connsiteX4" fmla="*/ 12 w 10009"/>
              <a:gd name="connsiteY4" fmla="*/ 0 h 10425"/>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23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3 w 10009"/>
              <a:gd name="connsiteY4" fmla="*/ 0 h 10447"/>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46 w 10055"/>
              <a:gd name="connsiteY0" fmla="*/ 0 h 10383"/>
              <a:gd name="connsiteX1" fmla="*/ 7170 w 10055"/>
              <a:gd name="connsiteY1" fmla="*/ 391 h 10383"/>
              <a:gd name="connsiteX2" fmla="*/ 10055 w 10055"/>
              <a:gd name="connsiteY2" fmla="*/ 6896 h 10383"/>
              <a:gd name="connsiteX3" fmla="*/ 0 w 10055"/>
              <a:gd name="connsiteY3" fmla="*/ 10111 h 10383"/>
              <a:gd name="connsiteX4" fmla="*/ 46 w 10055"/>
              <a:gd name="connsiteY4" fmla="*/ 0 h 10383"/>
              <a:gd name="connsiteX0" fmla="*/ 58 w 10067"/>
              <a:gd name="connsiteY0" fmla="*/ 0 h 10444"/>
              <a:gd name="connsiteX1" fmla="*/ 7182 w 10067"/>
              <a:gd name="connsiteY1" fmla="*/ 391 h 10444"/>
              <a:gd name="connsiteX2" fmla="*/ 10067 w 10067"/>
              <a:gd name="connsiteY2" fmla="*/ 6896 h 10444"/>
              <a:gd name="connsiteX3" fmla="*/ 0 w 10067"/>
              <a:gd name="connsiteY3" fmla="*/ 10177 h 10444"/>
              <a:gd name="connsiteX4" fmla="*/ 58 w 10067"/>
              <a:gd name="connsiteY4" fmla="*/ 0 h 10444"/>
              <a:gd name="connsiteX0" fmla="*/ 3 w 10012"/>
              <a:gd name="connsiteY0" fmla="*/ 0 h 10424"/>
              <a:gd name="connsiteX1" fmla="*/ 7127 w 10012"/>
              <a:gd name="connsiteY1" fmla="*/ 391 h 10424"/>
              <a:gd name="connsiteX2" fmla="*/ 10012 w 10012"/>
              <a:gd name="connsiteY2" fmla="*/ 6896 h 10424"/>
              <a:gd name="connsiteX3" fmla="*/ 72 w 10012"/>
              <a:gd name="connsiteY3" fmla="*/ 10155 h 10424"/>
              <a:gd name="connsiteX4" fmla="*/ 3 w 10012"/>
              <a:gd name="connsiteY4" fmla="*/ 0 h 10424"/>
              <a:gd name="connsiteX0" fmla="*/ 46 w 10055"/>
              <a:gd name="connsiteY0" fmla="*/ 0 h 10424"/>
              <a:gd name="connsiteX1" fmla="*/ 7170 w 10055"/>
              <a:gd name="connsiteY1" fmla="*/ 391 h 10424"/>
              <a:gd name="connsiteX2" fmla="*/ 10055 w 10055"/>
              <a:gd name="connsiteY2" fmla="*/ 6896 h 10424"/>
              <a:gd name="connsiteX3" fmla="*/ 0 w 10055"/>
              <a:gd name="connsiteY3" fmla="*/ 10155 h 10424"/>
              <a:gd name="connsiteX4" fmla="*/ 46 w 10055"/>
              <a:gd name="connsiteY4" fmla="*/ 0 h 10424"/>
              <a:gd name="connsiteX0" fmla="*/ 11 w 10020"/>
              <a:gd name="connsiteY0" fmla="*/ 0 h 10424"/>
              <a:gd name="connsiteX1" fmla="*/ 7135 w 10020"/>
              <a:gd name="connsiteY1" fmla="*/ 391 h 10424"/>
              <a:gd name="connsiteX2" fmla="*/ 10020 w 10020"/>
              <a:gd name="connsiteY2" fmla="*/ 6896 h 10424"/>
              <a:gd name="connsiteX3" fmla="*/ 0 w 10020"/>
              <a:gd name="connsiteY3" fmla="*/ 10155 h 10424"/>
              <a:gd name="connsiteX4" fmla="*/ 11 w 10020"/>
              <a:gd name="connsiteY4" fmla="*/ 0 h 10424"/>
              <a:gd name="connsiteX0" fmla="*/ 11 w 10020"/>
              <a:gd name="connsiteY0" fmla="*/ 0 h 11159"/>
              <a:gd name="connsiteX1" fmla="*/ 7135 w 10020"/>
              <a:gd name="connsiteY1" fmla="*/ 391 h 11159"/>
              <a:gd name="connsiteX2" fmla="*/ 10020 w 10020"/>
              <a:gd name="connsiteY2" fmla="*/ 6896 h 11159"/>
              <a:gd name="connsiteX3" fmla="*/ 0 w 10020"/>
              <a:gd name="connsiteY3" fmla="*/ 10155 h 11159"/>
              <a:gd name="connsiteX4" fmla="*/ 11 w 10020"/>
              <a:gd name="connsiteY4" fmla="*/ 0 h 11159"/>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1460">
                <a:moveTo>
                  <a:pt x="11" y="0"/>
                </a:moveTo>
                <a:cubicBezTo>
                  <a:pt x="914" y="1444"/>
                  <a:pt x="3709" y="5463"/>
                  <a:pt x="7135" y="391"/>
                </a:cubicBezTo>
                <a:lnTo>
                  <a:pt x="10020" y="6896"/>
                </a:lnTo>
                <a:cubicBezTo>
                  <a:pt x="8061" y="10435"/>
                  <a:pt x="4250" y="13194"/>
                  <a:pt x="0" y="10155"/>
                </a:cubicBezTo>
                <a:cubicBezTo>
                  <a:pt x="18" y="5066"/>
                  <a:pt x="-7" y="5088"/>
                  <a:pt x="11" y="0"/>
                </a:cubicBezTo>
                <a:close/>
              </a:path>
            </a:pathLst>
          </a:custGeom>
          <a:solidFill>
            <a:schemeClr val="accent4"/>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indsætte et</a:t>
            </a:r>
            <a:br>
              <a:rPr lang="da-DK"/>
            </a:br>
            <a:r>
              <a:rPr lang="da-DK"/>
              <a:t>billede i det grafiske element eller ved at trække</a:t>
            </a:r>
            <a:br>
              <a:rPr lang="da-DK"/>
            </a:br>
            <a:r>
              <a:rPr lang="da-DK"/>
              <a:t>og slippe 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p:txBody>
      </p:sp>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5" y="441325"/>
            <a:ext cx="4160308" cy="1844675"/>
          </a:xfrm>
        </p:spPr>
        <p:txBody>
          <a:bodyPr/>
          <a:lstStyle>
            <a:lvl1pPr>
              <a:defRPr>
                <a:solidFill>
                  <a:schemeClr val="bg1"/>
                </a:solidFill>
              </a:defRPr>
            </a:lvl1pPr>
          </a:lstStyle>
          <a:p>
            <a:r>
              <a:rPr lang="da-DK"/>
              <a:t>Klik for at redigere i master</a:t>
            </a:r>
          </a:p>
        </p:txBody>
      </p:sp>
      <p:pic>
        <p:nvPicPr>
          <p:cNvPr id="8" name="Billede 7" descr="Et billede, der indeholder tegning&#10;&#10;Automatisk genereret beskrivelse">
            <a:extLst>
              <a:ext uri="{FF2B5EF4-FFF2-40B4-BE49-F238E27FC236}">
                <a16:creationId xmlns:a16="http://schemas.microsoft.com/office/drawing/2014/main" id="{A1BD54AD-7520-7F41-81AA-0542FD568769}"/>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980095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Blomm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a:off x="-53790" y="1059109"/>
            <a:ext cx="7785965" cy="46592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5 w 11993"/>
              <a:gd name="connsiteY0" fmla="*/ 0 h 10359"/>
              <a:gd name="connsiteX1" fmla="*/ 11987 w 11993"/>
              <a:gd name="connsiteY1" fmla="*/ 418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1993"/>
              <a:gd name="connsiteY0" fmla="*/ 0 h 10359"/>
              <a:gd name="connsiteX1" fmla="*/ 8993 w 11993"/>
              <a:gd name="connsiteY1" fmla="*/ 1949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3133"/>
              <a:gd name="connsiteY0" fmla="*/ 0 h 10359"/>
              <a:gd name="connsiteX1" fmla="*/ 8993 w 13133"/>
              <a:gd name="connsiteY1" fmla="*/ 1949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94"/>
              <a:gd name="connsiteY0" fmla="*/ 0 h 10359"/>
              <a:gd name="connsiteX1" fmla="*/ 9388 w 13194"/>
              <a:gd name="connsiteY1" fmla="*/ 293 h 10359"/>
              <a:gd name="connsiteX2" fmla="*/ 13194 w 13194"/>
              <a:gd name="connsiteY2" fmla="*/ 4908 h 10359"/>
              <a:gd name="connsiteX3" fmla="*/ 6565 w 13194"/>
              <a:gd name="connsiteY3" fmla="*/ 10359 h 10359"/>
              <a:gd name="connsiteX4" fmla="*/ 1993 w 13194"/>
              <a:gd name="connsiteY4" fmla="*/ 5628 h 10359"/>
              <a:gd name="connsiteX5" fmla="*/ 5 w 13194"/>
              <a:gd name="connsiteY5" fmla="*/ 0 h 10359"/>
              <a:gd name="connsiteX0" fmla="*/ 5 w 13194"/>
              <a:gd name="connsiteY0" fmla="*/ 0 h 7095"/>
              <a:gd name="connsiteX1" fmla="*/ 9388 w 13194"/>
              <a:gd name="connsiteY1" fmla="*/ 293 h 7095"/>
              <a:gd name="connsiteX2" fmla="*/ 13194 w 13194"/>
              <a:gd name="connsiteY2" fmla="*/ 4908 h 7095"/>
              <a:gd name="connsiteX3" fmla="*/ 6322 w 13194"/>
              <a:gd name="connsiteY3" fmla="*/ 7095 h 7095"/>
              <a:gd name="connsiteX4" fmla="*/ 1993 w 13194"/>
              <a:gd name="connsiteY4" fmla="*/ 5628 h 7095"/>
              <a:gd name="connsiteX5" fmla="*/ 5 w 13194"/>
              <a:gd name="connsiteY5" fmla="*/ 0 h 7095"/>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67 w 10063"/>
              <a:gd name="connsiteY0" fmla="*/ 0 h 10177"/>
              <a:gd name="connsiteX1" fmla="*/ 7178 w 10063"/>
              <a:gd name="connsiteY1" fmla="*/ 413 h 10177"/>
              <a:gd name="connsiteX2" fmla="*/ 10063 w 10063"/>
              <a:gd name="connsiteY2" fmla="*/ 6918 h 10177"/>
              <a:gd name="connsiteX3" fmla="*/ 4855 w 10063"/>
              <a:gd name="connsiteY3" fmla="*/ 10000 h 10177"/>
              <a:gd name="connsiteX4" fmla="*/ 31 w 10063"/>
              <a:gd name="connsiteY4" fmla="*/ 10177 h 10177"/>
              <a:gd name="connsiteX5" fmla="*/ 67 w 10063"/>
              <a:gd name="connsiteY5" fmla="*/ 0 h 10177"/>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13 w 10009"/>
              <a:gd name="connsiteY0" fmla="*/ 0 h 10133"/>
              <a:gd name="connsiteX1" fmla="*/ 7124 w 10009"/>
              <a:gd name="connsiteY1" fmla="*/ 413 h 10133"/>
              <a:gd name="connsiteX2" fmla="*/ 10009 w 10009"/>
              <a:gd name="connsiteY2" fmla="*/ 6918 h 10133"/>
              <a:gd name="connsiteX3" fmla="*/ 4801 w 10009"/>
              <a:gd name="connsiteY3" fmla="*/ 10000 h 10133"/>
              <a:gd name="connsiteX4" fmla="*/ 0 w 10009"/>
              <a:gd name="connsiteY4" fmla="*/ 10133 h 10133"/>
              <a:gd name="connsiteX5" fmla="*/ 13 w 10009"/>
              <a:gd name="connsiteY5" fmla="*/ 0 h 10133"/>
              <a:gd name="connsiteX0" fmla="*/ 4 w 10023"/>
              <a:gd name="connsiteY0" fmla="*/ 0 h 10089"/>
              <a:gd name="connsiteX1" fmla="*/ 7138 w 10023"/>
              <a:gd name="connsiteY1" fmla="*/ 369 h 10089"/>
              <a:gd name="connsiteX2" fmla="*/ 10023 w 10023"/>
              <a:gd name="connsiteY2" fmla="*/ 6874 h 10089"/>
              <a:gd name="connsiteX3" fmla="*/ 4815 w 10023"/>
              <a:gd name="connsiteY3" fmla="*/ 9956 h 10089"/>
              <a:gd name="connsiteX4" fmla="*/ 14 w 10023"/>
              <a:gd name="connsiteY4" fmla="*/ 10089 h 10089"/>
              <a:gd name="connsiteX5" fmla="*/ 4 w 10023"/>
              <a:gd name="connsiteY5" fmla="*/ 0 h 10089"/>
              <a:gd name="connsiteX0" fmla="*/ 25 w 10044"/>
              <a:gd name="connsiteY0" fmla="*/ 0 h 10089"/>
              <a:gd name="connsiteX1" fmla="*/ 7159 w 10044"/>
              <a:gd name="connsiteY1" fmla="*/ 369 h 10089"/>
              <a:gd name="connsiteX2" fmla="*/ 10044 w 10044"/>
              <a:gd name="connsiteY2" fmla="*/ 6874 h 10089"/>
              <a:gd name="connsiteX3" fmla="*/ 4836 w 10044"/>
              <a:gd name="connsiteY3" fmla="*/ 9956 h 10089"/>
              <a:gd name="connsiteX4" fmla="*/ 0 w 10044"/>
              <a:gd name="connsiteY4" fmla="*/ 10089 h 10089"/>
              <a:gd name="connsiteX5" fmla="*/ 25 w 10044"/>
              <a:gd name="connsiteY5" fmla="*/ 0 h 10089"/>
              <a:gd name="connsiteX0" fmla="*/ 5 w 10024"/>
              <a:gd name="connsiteY0" fmla="*/ 0 h 10111"/>
              <a:gd name="connsiteX1" fmla="*/ 7139 w 10024"/>
              <a:gd name="connsiteY1" fmla="*/ 369 h 10111"/>
              <a:gd name="connsiteX2" fmla="*/ 10024 w 10024"/>
              <a:gd name="connsiteY2" fmla="*/ 6874 h 10111"/>
              <a:gd name="connsiteX3" fmla="*/ 4816 w 10024"/>
              <a:gd name="connsiteY3" fmla="*/ 9956 h 10111"/>
              <a:gd name="connsiteX4" fmla="*/ 15 w 10024"/>
              <a:gd name="connsiteY4" fmla="*/ 10111 h 10111"/>
              <a:gd name="connsiteX5" fmla="*/ 5 w 10024"/>
              <a:gd name="connsiteY5" fmla="*/ 0 h 1011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3 w 10034"/>
              <a:gd name="connsiteY0" fmla="*/ 0 h 10513"/>
              <a:gd name="connsiteX1" fmla="*/ 7149 w 10034"/>
              <a:gd name="connsiteY1" fmla="*/ 501 h 10513"/>
              <a:gd name="connsiteX2" fmla="*/ 10034 w 10034"/>
              <a:gd name="connsiteY2" fmla="*/ 7006 h 10513"/>
              <a:gd name="connsiteX3" fmla="*/ 25 w 10034"/>
              <a:gd name="connsiteY3" fmla="*/ 10243 h 10513"/>
              <a:gd name="connsiteX4" fmla="*/ 3 w 10034"/>
              <a:gd name="connsiteY4" fmla="*/ 0 h 10513"/>
              <a:gd name="connsiteX0" fmla="*/ 24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4 w 10009"/>
              <a:gd name="connsiteY4" fmla="*/ 0 h 10447"/>
              <a:gd name="connsiteX0" fmla="*/ 12 w 10009"/>
              <a:gd name="connsiteY0" fmla="*/ 0 h 10425"/>
              <a:gd name="connsiteX1" fmla="*/ 7124 w 10009"/>
              <a:gd name="connsiteY1" fmla="*/ 413 h 10425"/>
              <a:gd name="connsiteX2" fmla="*/ 10009 w 10009"/>
              <a:gd name="connsiteY2" fmla="*/ 6918 h 10425"/>
              <a:gd name="connsiteX3" fmla="*/ 0 w 10009"/>
              <a:gd name="connsiteY3" fmla="*/ 10155 h 10425"/>
              <a:gd name="connsiteX4" fmla="*/ 12 w 10009"/>
              <a:gd name="connsiteY4" fmla="*/ 0 h 10425"/>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23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3 w 10009"/>
              <a:gd name="connsiteY4" fmla="*/ 0 h 10447"/>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46 w 10055"/>
              <a:gd name="connsiteY0" fmla="*/ 0 h 10383"/>
              <a:gd name="connsiteX1" fmla="*/ 7170 w 10055"/>
              <a:gd name="connsiteY1" fmla="*/ 391 h 10383"/>
              <a:gd name="connsiteX2" fmla="*/ 10055 w 10055"/>
              <a:gd name="connsiteY2" fmla="*/ 6896 h 10383"/>
              <a:gd name="connsiteX3" fmla="*/ 0 w 10055"/>
              <a:gd name="connsiteY3" fmla="*/ 10111 h 10383"/>
              <a:gd name="connsiteX4" fmla="*/ 46 w 10055"/>
              <a:gd name="connsiteY4" fmla="*/ 0 h 10383"/>
              <a:gd name="connsiteX0" fmla="*/ 58 w 10067"/>
              <a:gd name="connsiteY0" fmla="*/ 0 h 10444"/>
              <a:gd name="connsiteX1" fmla="*/ 7182 w 10067"/>
              <a:gd name="connsiteY1" fmla="*/ 391 h 10444"/>
              <a:gd name="connsiteX2" fmla="*/ 10067 w 10067"/>
              <a:gd name="connsiteY2" fmla="*/ 6896 h 10444"/>
              <a:gd name="connsiteX3" fmla="*/ 0 w 10067"/>
              <a:gd name="connsiteY3" fmla="*/ 10177 h 10444"/>
              <a:gd name="connsiteX4" fmla="*/ 58 w 10067"/>
              <a:gd name="connsiteY4" fmla="*/ 0 h 10444"/>
              <a:gd name="connsiteX0" fmla="*/ 3 w 10012"/>
              <a:gd name="connsiteY0" fmla="*/ 0 h 10424"/>
              <a:gd name="connsiteX1" fmla="*/ 7127 w 10012"/>
              <a:gd name="connsiteY1" fmla="*/ 391 h 10424"/>
              <a:gd name="connsiteX2" fmla="*/ 10012 w 10012"/>
              <a:gd name="connsiteY2" fmla="*/ 6896 h 10424"/>
              <a:gd name="connsiteX3" fmla="*/ 72 w 10012"/>
              <a:gd name="connsiteY3" fmla="*/ 10155 h 10424"/>
              <a:gd name="connsiteX4" fmla="*/ 3 w 10012"/>
              <a:gd name="connsiteY4" fmla="*/ 0 h 10424"/>
              <a:gd name="connsiteX0" fmla="*/ 46 w 10055"/>
              <a:gd name="connsiteY0" fmla="*/ 0 h 10424"/>
              <a:gd name="connsiteX1" fmla="*/ 7170 w 10055"/>
              <a:gd name="connsiteY1" fmla="*/ 391 h 10424"/>
              <a:gd name="connsiteX2" fmla="*/ 10055 w 10055"/>
              <a:gd name="connsiteY2" fmla="*/ 6896 h 10424"/>
              <a:gd name="connsiteX3" fmla="*/ 0 w 10055"/>
              <a:gd name="connsiteY3" fmla="*/ 10155 h 10424"/>
              <a:gd name="connsiteX4" fmla="*/ 46 w 10055"/>
              <a:gd name="connsiteY4" fmla="*/ 0 h 10424"/>
              <a:gd name="connsiteX0" fmla="*/ 11 w 10020"/>
              <a:gd name="connsiteY0" fmla="*/ 0 h 10424"/>
              <a:gd name="connsiteX1" fmla="*/ 7135 w 10020"/>
              <a:gd name="connsiteY1" fmla="*/ 391 h 10424"/>
              <a:gd name="connsiteX2" fmla="*/ 10020 w 10020"/>
              <a:gd name="connsiteY2" fmla="*/ 6896 h 10424"/>
              <a:gd name="connsiteX3" fmla="*/ 0 w 10020"/>
              <a:gd name="connsiteY3" fmla="*/ 10155 h 10424"/>
              <a:gd name="connsiteX4" fmla="*/ 11 w 10020"/>
              <a:gd name="connsiteY4" fmla="*/ 0 h 10424"/>
              <a:gd name="connsiteX0" fmla="*/ 11 w 10020"/>
              <a:gd name="connsiteY0" fmla="*/ 0 h 11159"/>
              <a:gd name="connsiteX1" fmla="*/ 7135 w 10020"/>
              <a:gd name="connsiteY1" fmla="*/ 391 h 11159"/>
              <a:gd name="connsiteX2" fmla="*/ 10020 w 10020"/>
              <a:gd name="connsiteY2" fmla="*/ 6896 h 11159"/>
              <a:gd name="connsiteX3" fmla="*/ 0 w 10020"/>
              <a:gd name="connsiteY3" fmla="*/ 10155 h 11159"/>
              <a:gd name="connsiteX4" fmla="*/ 11 w 10020"/>
              <a:gd name="connsiteY4" fmla="*/ 0 h 11159"/>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1460">
                <a:moveTo>
                  <a:pt x="11" y="0"/>
                </a:moveTo>
                <a:cubicBezTo>
                  <a:pt x="914" y="1444"/>
                  <a:pt x="3709" y="5463"/>
                  <a:pt x="7135" y="391"/>
                </a:cubicBezTo>
                <a:lnTo>
                  <a:pt x="10020" y="6896"/>
                </a:lnTo>
                <a:cubicBezTo>
                  <a:pt x="8061" y="10435"/>
                  <a:pt x="4250" y="13194"/>
                  <a:pt x="0" y="10155"/>
                </a:cubicBezTo>
                <a:cubicBezTo>
                  <a:pt x="18" y="5066"/>
                  <a:pt x="-7" y="5088"/>
                  <a:pt x="11" y="0"/>
                </a:cubicBezTo>
                <a:close/>
              </a:path>
            </a:pathLst>
          </a:custGeom>
          <a:solidFill>
            <a:schemeClr val="accent3"/>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indsætte et</a:t>
            </a:r>
            <a:br>
              <a:rPr lang="da-DK"/>
            </a:br>
            <a:r>
              <a:rPr lang="da-DK"/>
              <a:t>billede i det grafiske element eller ved at trække</a:t>
            </a:r>
            <a:br>
              <a:rPr lang="da-DK"/>
            </a:br>
            <a:r>
              <a:rPr lang="da-DK"/>
              <a:t>og slippe 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p:txBody>
      </p:sp>
      <p:sp>
        <p:nvSpPr>
          <p:cNvPr id="7" name="Titel 1">
            <a:extLst>
              <a:ext uri="{FF2B5EF4-FFF2-40B4-BE49-F238E27FC236}">
                <a16:creationId xmlns:a16="http://schemas.microsoft.com/office/drawing/2014/main" id="{68969FE6-F8EC-964C-89E1-C246A0A9AAFA}"/>
              </a:ext>
            </a:extLst>
          </p:cNvPr>
          <p:cNvSpPr>
            <a:spLocks noGrp="1"/>
          </p:cNvSpPr>
          <p:nvPr>
            <p:ph type="title"/>
          </p:nvPr>
        </p:nvSpPr>
        <p:spPr>
          <a:xfrm>
            <a:off x="7552267" y="441325"/>
            <a:ext cx="4160308" cy="1844675"/>
          </a:xfrm>
        </p:spPr>
        <p:txBody>
          <a:bodyPr/>
          <a:lstStyle>
            <a:lvl1pPr>
              <a:defRPr>
                <a:solidFill>
                  <a:schemeClr val="bg1"/>
                </a:solidFill>
              </a:defRPr>
            </a:lvl1pPr>
          </a:lstStyle>
          <a:p>
            <a:r>
              <a:rPr lang="da-DK"/>
              <a:t>Klik for at redigere i master</a:t>
            </a:r>
          </a:p>
        </p:txBody>
      </p:sp>
      <p:pic>
        <p:nvPicPr>
          <p:cNvPr id="8" name="Billede 7" descr="Et billede, der indeholder tegning&#10;&#10;Automatisk genereret beskrivelse">
            <a:extLst>
              <a:ext uri="{FF2B5EF4-FFF2-40B4-BE49-F238E27FC236}">
                <a16:creationId xmlns:a16="http://schemas.microsoft.com/office/drawing/2014/main" id="{A540312F-0B78-1A4F-B808-EAAB4BD4C1E6}"/>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234364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Mørk Rød">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CB728E75-52C7-2949-A0E3-8B940CFE81AE}"/>
              </a:ext>
            </a:extLst>
          </p:cNvPr>
          <p:cNvSpPr>
            <a:spLocks noGrp="1"/>
          </p:cNvSpPr>
          <p:nvPr>
            <p:ph type="pic" sz="quarter" idx="16" hasCustomPrompt="1"/>
          </p:nvPr>
        </p:nvSpPr>
        <p:spPr>
          <a:xfrm>
            <a:off x="479425" y="-28840"/>
            <a:ext cx="7990886" cy="689990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3" h="10676">
                <a:moveTo>
                  <a:pt x="0" y="0"/>
                </a:moveTo>
                <a:lnTo>
                  <a:pt x="9980" y="19"/>
                </a:lnTo>
                <a:cubicBezTo>
                  <a:pt x="10030" y="551"/>
                  <a:pt x="9746" y="3509"/>
                  <a:pt x="13233" y="7224"/>
                </a:cubicBezTo>
                <a:lnTo>
                  <a:pt x="9638" y="10676"/>
                </a:lnTo>
                <a:lnTo>
                  <a:pt x="3554" y="10675"/>
                </a:lnTo>
                <a:cubicBezTo>
                  <a:pt x="180" y="5898"/>
                  <a:pt x="41" y="1156"/>
                  <a:pt x="0" y="0"/>
                </a:cubicBezTo>
                <a:close/>
              </a:path>
            </a:pathLst>
          </a:custGeom>
          <a:solidFill>
            <a:schemeClr val="tx1"/>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indsætte et</a:t>
            </a:r>
            <a:br>
              <a:rPr lang="da-DK"/>
            </a:br>
            <a:r>
              <a:rPr lang="da-DK"/>
              <a:t>billede i det grafiske element eller ved at trække</a:t>
            </a:r>
            <a:br>
              <a:rPr lang="da-DK"/>
            </a:br>
            <a:r>
              <a:rPr lang="da-DK"/>
              <a:t>og slippe 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p:txBody>
      </p:sp>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7552267" y="441325"/>
            <a:ext cx="4160308" cy="1844675"/>
          </a:xfrm>
        </p:spPr>
        <p:txBody>
          <a:bodyPr/>
          <a:lstStyle>
            <a:lvl1pPr>
              <a:defRPr>
                <a:solidFill>
                  <a:schemeClr val="bg1"/>
                </a:solidFill>
              </a:defRPr>
            </a:lvl1p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a:p>
        </p:txBody>
      </p:sp>
      <p:pic>
        <p:nvPicPr>
          <p:cNvPr id="9" name="Billede 8" descr="Et billede, der indeholder tegning&#10;&#10;Automatisk genereret beskrivelse">
            <a:extLst>
              <a:ext uri="{FF2B5EF4-FFF2-40B4-BE49-F238E27FC236}">
                <a16:creationId xmlns:a16="http://schemas.microsoft.com/office/drawing/2014/main" id="{1487F21C-E876-AE42-B515-7BD9C42CAAF3}"/>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638493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Lavendel">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CB728E75-52C7-2949-A0E3-8B940CFE81AE}"/>
              </a:ext>
            </a:extLst>
          </p:cNvPr>
          <p:cNvSpPr>
            <a:spLocks noGrp="1"/>
          </p:cNvSpPr>
          <p:nvPr>
            <p:ph type="pic" sz="quarter" idx="16" hasCustomPrompt="1"/>
          </p:nvPr>
        </p:nvSpPr>
        <p:spPr>
          <a:xfrm>
            <a:off x="4535058" y="-28840"/>
            <a:ext cx="7990886" cy="689990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3" h="10676">
                <a:moveTo>
                  <a:pt x="0" y="0"/>
                </a:moveTo>
                <a:lnTo>
                  <a:pt x="9980" y="19"/>
                </a:lnTo>
                <a:cubicBezTo>
                  <a:pt x="10030" y="551"/>
                  <a:pt x="9746" y="3509"/>
                  <a:pt x="13233" y="7224"/>
                </a:cubicBezTo>
                <a:lnTo>
                  <a:pt x="9638" y="10676"/>
                </a:lnTo>
                <a:lnTo>
                  <a:pt x="3554" y="10675"/>
                </a:lnTo>
                <a:cubicBezTo>
                  <a:pt x="180" y="5898"/>
                  <a:pt x="41" y="1156"/>
                  <a:pt x="0" y="0"/>
                </a:cubicBezTo>
                <a:close/>
              </a:path>
            </a:pathLst>
          </a:custGeom>
          <a:solidFill>
            <a:schemeClr val="accent5"/>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indsætte et</a:t>
            </a:r>
            <a:br>
              <a:rPr lang="da-DK"/>
            </a:br>
            <a:r>
              <a:rPr lang="da-DK"/>
              <a:t>billede i det grafiske element eller ved at trække</a:t>
            </a:r>
            <a:br>
              <a:rPr lang="da-DK"/>
            </a:br>
            <a:r>
              <a:rPr lang="da-DK"/>
              <a:t>og slippe 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a:p>
        </p:txBody>
      </p:sp>
      <p:sp>
        <p:nvSpPr>
          <p:cNvPr id="9" name="Titel 1">
            <a:extLst>
              <a:ext uri="{FF2B5EF4-FFF2-40B4-BE49-F238E27FC236}">
                <a16:creationId xmlns:a16="http://schemas.microsoft.com/office/drawing/2014/main" id="{8DB8C0E3-554F-564F-A58B-C39ACCD4CB79}"/>
              </a:ext>
            </a:extLst>
          </p:cNvPr>
          <p:cNvSpPr>
            <a:spLocks noGrp="1"/>
          </p:cNvSpPr>
          <p:nvPr>
            <p:ph type="title"/>
          </p:nvPr>
        </p:nvSpPr>
        <p:spPr>
          <a:xfrm>
            <a:off x="479425" y="441325"/>
            <a:ext cx="4160308" cy="1844675"/>
          </a:xfrm>
        </p:spPr>
        <p:txBody>
          <a:bodyPr/>
          <a:lstStyle>
            <a:lvl1pPr>
              <a:defRPr>
                <a:solidFill>
                  <a:schemeClr val="bg1"/>
                </a:solidFill>
              </a:defRPr>
            </a:lvl1pPr>
          </a:lstStyle>
          <a:p>
            <a:r>
              <a:rPr lang="da-DK"/>
              <a:t>Klik for at redigere i master</a:t>
            </a:r>
          </a:p>
        </p:txBody>
      </p:sp>
      <p:pic>
        <p:nvPicPr>
          <p:cNvPr id="10" name="Billede 9" descr="Et billede, der indeholder tegning&#10;&#10;Automatisk genereret beskrivelse">
            <a:extLst>
              <a:ext uri="{FF2B5EF4-FFF2-40B4-BE49-F238E27FC236}">
                <a16:creationId xmlns:a16="http://schemas.microsoft.com/office/drawing/2014/main" id="{8E1E4A36-51AE-D34A-8160-95CF58410543}"/>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2644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ort budskab m pladsholder til illustration">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B9D0047B-8B0D-7944-9325-68267095B4E2}"/>
              </a:ext>
            </a:extLst>
          </p:cNvPr>
          <p:cNvSpPr>
            <a:spLocks noGrp="1"/>
          </p:cNvSpPr>
          <p:nvPr>
            <p:ph type="pic" sz="quarter" idx="18" hasCustomPrompt="1"/>
          </p:nvPr>
        </p:nvSpPr>
        <p:spPr>
          <a:xfrm>
            <a:off x="5951538" y="0"/>
            <a:ext cx="6241662" cy="6858000"/>
          </a:xfrm>
          <a:noFill/>
        </p:spPr>
        <p:txBody>
          <a:bodyPr lIns="0"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indsætte </a:t>
            </a:r>
            <a:br>
              <a:rPr lang="da-DK"/>
            </a:br>
            <a:r>
              <a:rPr lang="da-DK"/>
              <a:t>en illustration eller ved at trække og slippe </a:t>
            </a:r>
            <a:br>
              <a:rPr lang="da-DK"/>
            </a:br>
            <a:r>
              <a:rPr lang="da-DK"/>
              <a:t>illustrationen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a:p>
          <a:p>
            <a:endParaRPr lang="da-DK"/>
          </a:p>
        </p:txBody>
      </p:sp>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a:p>
        </p:txBody>
      </p:sp>
      <p:pic>
        <p:nvPicPr>
          <p:cNvPr id="8" name="Billede 7" descr="Et billede, der indeholder tegning&#10;&#10;Automatisk genereret beskrivelse">
            <a:extLst>
              <a:ext uri="{FF2B5EF4-FFF2-40B4-BE49-F238E27FC236}">
                <a16:creationId xmlns:a16="http://schemas.microsoft.com/office/drawing/2014/main" id="{205E4787-F5B3-3247-9AFF-4A4848B72A48}"/>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220213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 Grå">
    <p:spTree>
      <p:nvGrpSpPr>
        <p:cNvPr id="1" name=""/>
        <p:cNvGrpSpPr/>
        <p:nvPr/>
      </p:nvGrpSpPr>
      <p:grpSpPr>
        <a:xfrm>
          <a:off x="0" y="0"/>
          <a:ext cx="0" cy="0"/>
          <a:chOff x="0" y="0"/>
          <a:chExt cx="0" cy="0"/>
        </a:xfrm>
      </p:grpSpPr>
      <p:pic>
        <p:nvPicPr>
          <p:cNvPr id="7" name="Billede 6" descr="Et billede, der indeholder lys&#10;&#10;Automatisk genereret beskrivelse">
            <a:extLst>
              <a:ext uri="{FF2B5EF4-FFF2-40B4-BE49-F238E27FC236}">
                <a16:creationId xmlns:a16="http://schemas.microsoft.com/office/drawing/2014/main" id="{9785D765-A338-FE46-A483-2B2FBE95B6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a:t>Klik for at redigere i master</a:t>
            </a:r>
          </a:p>
        </p:txBody>
      </p:sp>
      <p:pic>
        <p:nvPicPr>
          <p:cNvPr id="8" name="Billede 7">
            <a:extLst>
              <a:ext uri="{FF2B5EF4-FFF2-40B4-BE49-F238E27FC236}">
                <a16:creationId xmlns:a16="http://schemas.microsoft.com/office/drawing/2014/main" id="{5BCC9C2A-BA56-0D4C-A01A-3EFB034305C2}"/>
              </a:ext>
            </a:extLst>
          </p:cNvPr>
          <p:cNvPicPr>
            <a:picLocks noChangeAspect="1"/>
          </p:cNvPicPr>
          <p:nvPr userDrawn="1"/>
        </p:nvPicPr>
        <p:blipFill>
          <a:blip r:embed="rId3"/>
          <a:srcRect/>
          <a:stretch/>
        </p:blipFill>
        <p:spPr>
          <a:xfrm>
            <a:off x="333960" y="6140503"/>
            <a:ext cx="3327750" cy="504000"/>
          </a:xfrm>
          <a:prstGeom prst="rect">
            <a:avLst/>
          </a:prstGeom>
        </p:spPr>
      </p:pic>
      <p:pic>
        <p:nvPicPr>
          <p:cNvPr id="10" name="Billede 9" descr="Et billede, der indeholder tegning&#10;&#10;Automatisk genereret beskrivelse">
            <a:extLst>
              <a:ext uri="{FF2B5EF4-FFF2-40B4-BE49-F238E27FC236}">
                <a16:creationId xmlns:a16="http://schemas.microsoft.com/office/drawing/2014/main" id="{28CD8F7F-6FED-3044-91B0-5BD501FE7B04}"/>
              </a:ext>
            </a:extLst>
          </p:cNvPr>
          <p:cNvPicPr>
            <a:picLocks noChangeAspect="1"/>
          </p:cNvPicPr>
          <p:nvPr userDrawn="1"/>
        </p:nvPicPr>
        <p:blipFill>
          <a:blip r:embed="rId4"/>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4209873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ort budskab m illustration - Par">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a:p>
        </p:txBody>
      </p:sp>
      <p:pic>
        <p:nvPicPr>
          <p:cNvPr id="5" name="Billede 4" descr="Et billede, der indeholder tegning&#10;&#10;Automatisk genereret beskrivelse">
            <a:extLst>
              <a:ext uri="{FF2B5EF4-FFF2-40B4-BE49-F238E27FC236}">
                <a16:creationId xmlns:a16="http://schemas.microsoft.com/office/drawing/2014/main" id="{906BF72F-784B-994C-8244-FAA8849CFA41}"/>
              </a:ext>
            </a:extLst>
          </p:cNvPr>
          <p:cNvPicPr>
            <a:picLocks noChangeAspect="1"/>
          </p:cNvPicPr>
          <p:nvPr userDrawn="1"/>
        </p:nvPicPr>
        <p:blipFill>
          <a:blip r:embed="rId2"/>
          <a:stretch>
            <a:fillRect/>
          </a:stretch>
        </p:blipFill>
        <p:spPr>
          <a:xfrm>
            <a:off x="5374953" y="0"/>
            <a:ext cx="6210300" cy="6858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C46EDBAC-904D-EA41-B396-A78C0C868A77}"/>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784747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ort budskab m illustration - IV Drop">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a:p>
        </p:txBody>
      </p:sp>
      <p:pic>
        <p:nvPicPr>
          <p:cNvPr id="8" name="Billede 7" descr="Et billede, der indeholder tegning&#10;&#10;Automatisk genereret beskrivelse">
            <a:extLst>
              <a:ext uri="{FF2B5EF4-FFF2-40B4-BE49-F238E27FC236}">
                <a16:creationId xmlns:a16="http://schemas.microsoft.com/office/drawing/2014/main" id="{927F88D5-FC50-1F4F-8E13-F66EBEB8D918}"/>
              </a:ext>
            </a:extLst>
          </p:cNvPr>
          <p:cNvPicPr>
            <a:picLocks noChangeAspect="1"/>
          </p:cNvPicPr>
          <p:nvPr userDrawn="1"/>
        </p:nvPicPr>
        <p:blipFill rotWithShape="1">
          <a:blip r:embed="rId2"/>
          <a:srcRect b="5371"/>
          <a:stretch/>
        </p:blipFill>
        <p:spPr>
          <a:xfrm>
            <a:off x="5675895" y="368300"/>
            <a:ext cx="6210300" cy="6489700"/>
          </a:xfrm>
          <a:prstGeom prst="rect">
            <a:avLst/>
          </a:prstGeom>
        </p:spPr>
      </p:pic>
      <p:pic>
        <p:nvPicPr>
          <p:cNvPr id="9" name="Billede 8" descr="Et billede, der indeholder tegning&#10;&#10;Automatisk genereret beskrivelse">
            <a:extLst>
              <a:ext uri="{FF2B5EF4-FFF2-40B4-BE49-F238E27FC236}">
                <a16:creationId xmlns:a16="http://schemas.microsoft.com/office/drawing/2014/main" id="{F55C6D9F-CF6C-8F45-B2A4-44623741DB48}"/>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321015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ort budskab m illustration - Far og Datter">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a:p>
        </p:txBody>
      </p:sp>
      <p:pic>
        <p:nvPicPr>
          <p:cNvPr id="3" name="Billede 2" descr="Et billede, der indeholder skjorte&#10;&#10;Automatisk genereret beskrivelse">
            <a:extLst>
              <a:ext uri="{FF2B5EF4-FFF2-40B4-BE49-F238E27FC236}">
                <a16:creationId xmlns:a16="http://schemas.microsoft.com/office/drawing/2014/main" id="{3FAC51D1-9E50-1F4F-9808-816BBD4E8CC7}"/>
              </a:ext>
            </a:extLst>
          </p:cNvPr>
          <p:cNvPicPr>
            <a:picLocks noChangeAspect="1"/>
          </p:cNvPicPr>
          <p:nvPr userDrawn="1"/>
        </p:nvPicPr>
        <p:blipFill>
          <a:blip r:embed="rId2"/>
          <a:stretch>
            <a:fillRect/>
          </a:stretch>
        </p:blipFill>
        <p:spPr>
          <a:xfrm>
            <a:off x="5981700" y="0"/>
            <a:ext cx="6210300" cy="6858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7C8AE385-30DE-D146-8F6F-136E0A2F0197}"/>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870679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fisk element m teskst - Lavendel">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B9D0047B-8B0D-7944-9325-68267095B4E2}"/>
              </a:ext>
            </a:extLst>
          </p:cNvPr>
          <p:cNvSpPr>
            <a:spLocks noGrp="1"/>
          </p:cNvSpPr>
          <p:nvPr>
            <p:ph type="pic" sz="quarter" idx="18" hasCustomPrompt="1"/>
          </p:nvPr>
        </p:nvSpPr>
        <p:spPr>
          <a:xfrm>
            <a:off x="0" y="0"/>
            <a:ext cx="12193200" cy="6858000"/>
          </a:xfrm>
          <a:noFill/>
        </p:spPr>
        <p:txBody>
          <a:bodyPr lIns="6480000" anchor="ctr">
            <a:normAutofit/>
          </a:bodyPr>
          <a:lstStyle>
            <a:lvl1pPr marL="0" indent="0" algn="ctr">
              <a:spcBef>
                <a:spcPts val="0"/>
              </a:spcBef>
              <a:buNone/>
              <a:defRPr sz="1000">
                <a:solidFill>
                  <a:schemeClr val="tx1"/>
                </a:solidFill>
              </a:defRPr>
            </a:lvl1pPr>
          </a:lstStyle>
          <a:p>
            <a:r>
              <a:rPr lang="da-DK"/>
              <a:t>Indsæt et stort baggrundsbillede</a:t>
            </a:r>
            <a:br>
              <a:rPr lang="da-DK"/>
            </a:br>
            <a:r>
              <a:rPr lang="da-DK"/>
              <a:t>ved at trække og slippe </a:t>
            </a:r>
            <a:br>
              <a:rPr lang="da-DK"/>
            </a:br>
            <a:r>
              <a:rPr lang="da-DK"/>
              <a:t>billedet ind på slidet</a:t>
            </a:r>
          </a:p>
        </p:txBody>
      </p:sp>
      <p:sp>
        <p:nvSpPr>
          <p:cNvPr id="7" name="Pladsholder til tekst 6">
            <a:extLst>
              <a:ext uri="{FF2B5EF4-FFF2-40B4-BE49-F238E27FC236}">
                <a16:creationId xmlns:a16="http://schemas.microsoft.com/office/drawing/2014/main" id="{C6692245-D89A-FC4C-91B5-D3167C5A8144}"/>
              </a:ext>
            </a:extLst>
          </p:cNvPr>
          <p:cNvSpPr>
            <a:spLocks noGrp="1"/>
          </p:cNvSpPr>
          <p:nvPr>
            <p:ph type="body" sz="quarter" idx="17" hasCustomPrompt="1"/>
          </p:nvPr>
        </p:nvSpPr>
        <p:spPr>
          <a:xfrm rot="5400000">
            <a:off x="-55894" y="279689"/>
            <a:ext cx="7039006" cy="6296748"/>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338 w 10000"/>
              <a:gd name="connsiteY0" fmla="*/ 3514 h 10000"/>
              <a:gd name="connsiteX1" fmla="*/ 10000 w 10000"/>
              <a:gd name="connsiteY1" fmla="*/ 0 h 10000"/>
              <a:gd name="connsiteX2" fmla="*/ 10000 w 10000"/>
              <a:gd name="connsiteY2" fmla="*/ 10000 h 10000"/>
              <a:gd name="connsiteX3" fmla="*/ 0 w 10000"/>
              <a:gd name="connsiteY3" fmla="*/ 10000 h 10000"/>
              <a:gd name="connsiteX4" fmla="*/ 2338 w 10000"/>
              <a:gd name="connsiteY4" fmla="*/ 3514 h 10000"/>
              <a:gd name="connsiteX0" fmla="*/ 3077 w 10000"/>
              <a:gd name="connsiteY0" fmla="*/ 413 h 10000"/>
              <a:gd name="connsiteX1" fmla="*/ 10000 w 10000"/>
              <a:gd name="connsiteY1" fmla="*/ 0 h 10000"/>
              <a:gd name="connsiteX2" fmla="*/ 10000 w 10000"/>
              <a:gd name="connsiteY2" fmla="*/ 10000 h 10000"/>
              <a:gd name="connsiteX3" fmla="*/ 0 w 10000"/>
              <a:gd name="connsiteY3" fmla="*/ 10000 h 10000"/>
              <a:gd name="connsiteX4" fmla="*/ 3077 w 10000"/>
              <a:gd name="connsiteY4" fmla="*/ 413 h 10000"/>
              <a:gd name="connsiteX0" fmla="*/ 2822 w 9745"/>
              <a:gd name="connsiteY0" fmla="*/ 413 h 10000"/>
              <a:gd name="connsiteX1" fmla="*/ 9745 w 9745"/>
              <a:gd name="connsiteY1" fmla="*/ 0 h 10000"/>
              <a:gd name="connsiteX2" fmla="*/ 9745 w 9745"/>
              <a:gd name="connsiteY2" fmla="*/ 10000 h 10000"/>
              <a:gd name="connsiteX3" fmla="*/ 0 w 9745"/>
              <a:gd name="connsiteY3" fmla="*/ 6770 h 10000"/>
              <a:gd name="connsiteX4" fmla="*/ 2822 w 9745"/>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1200"/>
              <a:gd name="connsiteX1" fmla="*/ 10000 w 10000"/>
              <a:gd name="connsiteY1" fmla="*/ 0 h 11200"/>
              <a:gd name="connsiteX2" fmla="*/ 10000 w 10000"/>
              <a:gd name="connsiteY2" fmla="*/ 10000 h 11200"/>
              <a:gd name="connsiteX3" fmla="*/ 0 w 10000"/>
              <a:gd name="connsiteY3" fmla="*/ 6770 h 11200"/>
              <a:gd name="connsiteX4" fmla="*/ 2896 w 10000"/>
              <a:gd name="connsiteY4" fmla="*/ 413 h 11200"/>
              <a:gd name="connsiteX0" fmla="*/ 2896 w 10000"/>
              <a:gd name="connsiteY0" fmla="*/ 413 h 10664"/>
              <a:gd name="connsiteX1" fmla="*/ 10000 w 10000"/>
              <a:gd name="connsiteY1" fmla="*/ 0 h 10664"/>
              <a:gd name="connsiteX2" fmla="*/ 10000 w 10000"/>
              <a:gd name="connsiteY2" fmla="*/ 10000 h 10664"/>
              <a:gd name="connsiteX3" fmla="*/ 0 w 10000"/>
              <a:gd name="connsiteY3" fmla="*/ 6770 h 10664"/>
              <a:gd name="connsiteX4" fmla="*/ 2896 w 10000"/>
              <a:gd name="connsiteY4" fmla="*/ 413 h 10664"/>
              <a:gd name="connsiteX0" fmla="*/ 2896 w 10000"/>
              <a:gd name="connsiteY0" fmla="*/ 413 h 11200"/>
              <a:gd name="connsiteX1" fmla="*/ 10000 w 10000"/>
              <a:gd name="connsiteY1" fmla="*/ 0 h 11200"/>
              <a:gd name="connsiteX2" fmla="*/ 10000 w 10000"/>
              <a:gd name="connsiteY2" fmla="*/ 10000 h 11200"/>
              <a:gd name="connsiteX3" fmla="*/ 0 w 10000"/>
              <a:gd name="connsiteY3" fmla="*/ 6770 h 11200"/>
              <a:gd name="connsiteX4" fmla="*/ 2896 w 10000"/>
              <a:gd name="connsiteY4" fmla="*/ 413 h 11200"/>
              <a:gd name="connsiteX0" fmla="*/ 2896 w 10000"/>
              <a:gd name="connsiteY0" fmla="*/ 632 h 11419"/>
              <a:gd name="connsiteX1" fmla="*/ 6462 w 10000"/>
              <a:gd name="connsiteY1" fmla="*/ 3100 h 11419"/>
              <a:gd name="connsiteX2" fmla="*/ 10000 w 10000"/>
              <a:gd name="connsiteY2" fmla="*/ 219 h 11419"/>
              <a:gd name="connsiteX3" fmla="*/ 10000 w 10000"/>
              <a:gd name="connsiteY3" fmla="*/ 10219 h 11419"/>
              <a:gd name="connsiteX4" fmla="*/ 0 w 10000"/>
              <a:gd name="connsiteY4" fmla="*/ 6989 h 11419"/>
              <a:gd name="connsiteX5" fmla="*/ 2896 w 10000"/>
              <a:gd name="connsiteY5" fmla="*/ 632 h 11419"/>
              <a:gd name="connsiteX0" fmla="*/ 2896 w 10000"/>
              <a:gd name="connsiteY0" fmla="*/ 632 h 11812"/>
              <a:gd name="connsiteX1" fmla="*/ 6462 w 10000"/>
              <a:gd name="connsiteY1" fmla="*/ 3100 h 11812"/>
              <a:gd name="connsiteX2" fmla="*/ 10000 w 10000"/>
              <a:gd name="connsiteY2" fmla="*/ 219 h 11812"/>
              <a:gd name="connsiteX3" fmla="*/ 10000 w 10000"/>
              <a:gd name="connsiteY3" fmla="*/ 10219 h 11812"/>
              <a:gd name="connsiteX4" fmla="*/ 6406 w 10000"/>
              <a:gd name="connsiteY4" fmla="*/ 11480 h 11812"/>
              <a:gd name="connsiteX5" fmla="*/ 0 w 10000"/>
              <a:gd name="connsiteY5" fmla="*/ 6989 h 11812"/>
              <a:gd name="connsiteX6" fmla="*/ 2896 w 10000"/>
              <a:gd name="connsiteY6" fmla="*/ 632 h 11812"/>
              <a:gd name="connsiteX0" fmla="*/ 2896 w 10000"/>
              <a:gd name="connsiteY0" fmla="*/ 632 h 11480"/>
              <a:gd name="connsiteX1" fmla="*/ 6462 w 10000"/>
              <a:gd name="connsiteY1" fmla="*/ 3100 h 11480"/>
              <a:gd name="connsiteX2" fmla="*/ 10000 w 10000"/>
              <a:gd name="connsiteY2" fmla="*/ 219 h 11480"/>
              <a:gd name="connsiteX3" fmla="*/ 6406 w 10000"/>
              <a:gd name="connsiteY3" fmla="*/ 11480 h 11480"/>
              <a:gd name="connsiteX4" fmla="*/ 0 w 10000"/>
              <a:gd name="connsiteY4" fmla="*/ 6989 h 11480"/>
              <a:gd name="connsiteX5" fmla="*/ 2896 w 10000"/>
              <a:gd name="connsiteY5" fmla="*/ 632 h 11480"/>
              <a:gd name="connsiteX0" fmla="*/ 2896 w 7065"/>
              <a:gd name="connsiteY0" fmla="*/ 169 h 11017"/>
              <a:gd name="connsiteX1" fmla="*/ 6462 w 7065"/>
              <a:gd name="connsiteY1" fmla="*/ 2637 h 11017"/>
              <a:gd name="connsiteX2" fmla="*/ 6406 w 7065"/>
              <a:gd name="connsiteY2" fmla="*/ 11017 h 11017"/>
              <a:gd name="connsiteX3" fmla="*/ 0 w 7065"/>
              <a:gd name="connsiteY3" fmla="*/ 6526 h 11017"/>
              <a:gd name="connsiteX4" fmla="*/ 2896 w 7065"/>
              <a:gd name="connsiteY4" fmla="*/ 169 h 11017"/>
              <a:gd name="connsiteX0" fmla="*/ 4099 w 10000"/>
              <a:gd name="connsiteY0" fmla="*/ 153 h 10000"/>
              <a:gd name="connsiteX1" fmla="*/ 9146 w 10000"/>
              <a:gd name="connsiteY1" fmla="*/ 2394 h 10000"/>
              <a:gd name="connsiteX2" fmla="*/ 9067 w 10000"/>
              <a:gd name="connsiteY2" fmla="*/ 10000 h 10000"/>
              <a:gd name="connsiteX3" fmla="*/ 0 w 10000"/>
              <a:gd name="connsiteY3" fmla="*/ 5924 h 10000"/>
              <a:gd name="connsiteX4" fmla="*/ 4099 w 10000"/>
              <a:gd name="connsiteY4" fmla="*/ 153 h 10000"/>
              <a:gd name="connsiteX0" fmla="*/ 4099 w 10000"/>
              <a:gd name="connsiteY0" fmla="*/ 153 h 10000"/>
              <a:gd name="connsiteX1" fmla="*/ 9146 w 10000"/>
              <a:gd name="connsiteY1" fmla="*/ 2394 h 10000"/>
              <a:gd name="connsiteX2" fmla="*/ 9067 w 10000"/>
              <a:gd name="connsiteY2" fmla="*/ 10000 h 10000"/>
              <a:gd name="connsiteX3" fmla="*/ 0 w 10000"/>
              <a:gd name="connsiteY3" fmla="*/ 5924 h 10000"/>
              <a:gd name="connsiteX4" fmla="*/ 4099 w 10000"/>
              <a:gd name="connsiteY4" fmla="*/ 153 h 10000"/>
              <a:gd name="connsiteX0" fmla="*/ 4099 w 10031"/>
              <a:gd name="connsiteY0" fmla="*/ 153 h 10012"/>
              <a:gd name="connsiteX1" fmla="*/ 9146 w 10031"/>
              <a:gd name="connsiteY1" fmla="*/ 2394 h 10012"/>
              <a:gd name="connsiteX2" fmla="*/ 9067 w 10031"/>
              <a:gd name="connsiteY2" fmla="*/ 10000 h 10012"/>
              <a:gd name="connsiteX3" fmla="*/ 0 w 10031"/>
              <a:gd name="connsiteY3" fmla="*/ 5924 h 10012"/>
              <a:gd name="connsiteX4" fmla="*/ 4099 w 10031"/>
              <a:gd name="connsiteY4" fmla="*/ 153 h 10012"/>
              <a:gd name="connsiteX0" fmla="*/ 4099 w 9572"/>
              <a:gd name="connsiteY0" fmla="*/ 153 h 10653"/>
              <a:gd name="connsiteX1" fmla="*/ 9146 w 9572"/>
              <a:gd name="connsiteY1" fmla="*/ 2394 h 10653"/>
              <a:gd name="connsiteX2" fmla="*/ 9067 w 9572"/>
              <a:gd name="connsiteY2" fmla="*/ 10000 h 10653"/>
              <a:gd name="connsiteX3" fmla="*/ 0 w 9572"/>
              <a:gd name="connsiteY3" fmla="*/ 5924 h 10653"/>
              <a:gd name="connsiteX4" fmla="*/ 4099 w 9572"/>
              <a:gd name="connsiteY4" fmla="*/ 153 h 10653"/>
              <a:gd name="connsiteX0" fmla="*/ 4282 w 9922"/>
              <a:gd name="connsiteY0" fmla="*/ 144 h 10006"/>
              <a:gd name="connsiteX1" fmla="*/ 9555 w 9922"/>
              <a:gd name="connsiteY1" fmla="*/ 2247 h 10006"/>
              <a:gd name="connsiteX2" fmla="*/ 9472 w 9922"/>
              <a:gd name="connsiteY2" fmla="*/ 9387 h 10006"/>
              <a:gd name="connsiteX3" fmla="*/ 0 w 9922"/>
              <a:gd name="connsiteY3" fmla="*/ 5561 h 10006"/>
              <a:gd name="connsiteX4" fmla="*/ 4282 w 9922"/>
              <a:gd name="connsiteY4" fmla="*/ 144 h 10006"/>
              <a:gd name="connsiteX0" fmla="*/ 4316 w 9632"/>
              <a:gd name="connsiteY0" fmla="*/ 163 h 10019"/>
              <a:gd name="connsiteX1" fmla="*/ 9630 w 9632"/>
              <a:gd name="connsiteY1" fmla="*/ 2265 h 10019"/>
              <a:gd name="connsiteX2" fmla="*/ 9546 w 9632"/>
              <a:gd name="connsiteY2" fmla="*/ 9400 h 10019"/>
              <a:gd name="connsiteX3" fmla="*/ 0 w 9632"/>
              <a:gd name="connsiteY3" fmla="*/ 5577 h 10019"/>
              <a:gd name="connsiteX4" fmla="*/ 4316 w 9632"/>
              <a:gd name="connsiteY4" fmla="*/ 163 h 10019"/>
              <a:gd name="connsiteX0" fmla="*/ 4481 w 10000"/>
              <a:gd name="connsiteY0" fmla="*/ 113 h 9950"/>
              <a:gd name="connsiteX1" fmla="*/ 9998 w 10000"/>
              <a:gd name="connsiteY1" fmla="*/ 2211 h 9950"/>
              <a:gd name="connsiteX2" fmla="*/ 9911 w 10000"/>
              <a:gd name="connsiteY2" fmla="*/ 9332 h 9950"/>
              <a:gd name="connsiteX3" fmla="*/ 0 w 10000"/>
              <a:gd name="connsiteY3" fmla="*/ 5516 h 9950"/>
              <a:gd name="connsiteX4" fmla="*/ 4481 w 10000"/>
              <a:gd name="connsiteY4" fmla="*/ 113 h 9950"/>
              <a:gd name="connsiteX0" fmla="*/ 4481 w 10000"/>
              <a:gd name="connsiteY0" fmla="*/ 114 h 10000"/>
              <a:gd name="connsiteX1" fmla="*/ 9998 w 10000"/>
              <a:gd name="connsiteY1" fmla="*/ 2222 h 10000"/>
              <a:gd name="connsiteX2" fmla="*/ 9911 w 10000"/>
              <a:gd name="connsiteY2" fmla="*/ 9379 h 10000"/>
              <a:gd name="connsiteX3" fmla="*/ 0 w 10000"/>
              <a:gd name="connsiteY3" fmla="*/ 5544 h 10000"/>
              <a:gd name="connsiteX4" fmla="*/ 4481 w 10000"/>
              <a:gd name="connsiteY4" fmla="*/ 114 h 10000"/>
              <a:gd name="connsiteX0" fmla="*/ 4481 w 10000"/>
              <a:gd name="connsiteY0" fmla="*/ 114 h 9964"/>
              <a:gd name="connsiteX1" fmla="*/ 9998 w 10000"/>
              <a:gd name="connsiteY1" fmla="*/ 2222 h 9964"/>
              <a:gd name="connsiteX2" fmla="*/ 9924 w 10000"/>
              <a:gd name="connsiteY2" fmla="*/ 9340 h 9964"/>
              <a:gd name="connsiteX3" fmla="*/ 0 w 10000"/>
              <a:gd name="connsiteY3" fmla="*/ 5544 h 9964"/>
              <a:gd name="connsiteX4" fmla="*/ 4481 w 10000"/>
              <a:gd name="connsiteY4" fmla="*/ 114 h 9964"/>
              <a:gd name="connsiteX0" fmla="*/ 4481 w 10000"/>
              <a:gd name="connsiteY0" fmla="*/ 114 h 9374"/>
              <a:gd name="connsiteX1" fmla="*/ 9998 w 10000"/>
              <a:gd name="connsiteY1" fmla="*/ 2230 h 9374"/>
              <a:gd name="connsiteX2" fmla="*/ 9924 w 10000"/>
              <a:gd name="connsiteY2" fmla="*/ 9374 h 9374"/>
              <a:gd name="connsiteX3" fmla="*/ 0 w 10000"/>
              <a:gd name="connsiteY3" fmla="*/ 5564 h 9374"/>
              <a:gd name="connsiteX4" fmla="*/ 4481 w 10000"/>
              <a:gd name="connsiteY4" fmla="*/ 114 h 9374"/>
              <a:gd name="connsiteX0" fmla="*/ 4481 w 10000"/>
              <a:gd name="connsiteY0" fmla="*/ 122 h 10015"/>
              <a:gd name="connsiteX1" fmla="*/ 9998 w 10000"/>
              <a:gd name="connsiteY1" fmla="*/ 2379 h 10015"/>
              <a:gd name="connsiteX2" fmla="*/ 9924 w 10000"/>
              <a:gd name="connsiteY2" fmla="*/ 10000 h 10015"/>
              <a:gd name="connsiteX3" fmla="*/ 0 w 10000"/>
              <a:gd name="connsiteY3" fmla="*/ 5936 h 10015"/>
              <a:gd name="connsiteX4" fmla="*/ 4481 w 10000"/>
              <a:gd name="connsiteY4" fmla="*/ 122 h 10015"/>
              <a:gd name="connsiteX0" fmla="*/ 4481 w 10000"/>
              <a:gd name="connsiteY0" fmla="*/ 122 h 10000"/>
              <a:gd name="connsiteX1" fmla="*/ 9998 w 10000"/>
              <a:gd name="connsiteY1" fmla="*/ 2379 h 10000"/>
              <a:gd name="connsiteX2" fmla="*/ 9924 w 10000"/>
              <a:gd name="connsiteY2" fmla="*/ 10000 h 10000"/>
              <a:gd name="connsiteX3" fmla="*/ 0 w 10000"/>
              <a:gd name="connsiteY3" fmla="*/ 5936 h 10000"/>
              <a:gd name="connsiteX4" fmla="*/ 4481 w 10000"/>
              <a:gd name="connsiteY4" fmla="*/ 122 h 10000"/>
              <a:gd name="connsiteX0" fmla="*/ 4481 w 10000"/>
              <a:gd name="connsiteY0" fmla="*/ 122 h 10028"/>
              <a:gd name="connsiteX1" fmla="*/ 9998 w 10000"/>
              <a:gd name="connsiteY1" fmla="*/ 2379 h 10028"/>
              <a:gd name="connsiteX2" fmla="*/ 9911 w 10000"/>
              <a:gd name="connsiteY2" fmla="*/ 10028 h 10028"/>
              <a:gd name="connsiteX3" fmla="*/ 0 w 10000"/>
              <a:gd name="connsiteY3" fmla="*/ 5936 h 10028"/>
              <a:gd name="connsiteX4" fmla="*/ 4481 w 10000"/>
              <a:gd name="connsiteY4" fmla="*/ 122 h 10028"/>
              <a:gd name="connsiteX0" fmla="*/ 4481 w 10000"/>
              <a:gd name="connsiteY0" fmla="*/ 122 h 10028"/>
              <a:gd name="connsiteX1" fmla="*/ 9998 w 10000"/>
              <a:gd name="connsiteY1" fmla="*/ 2379 h 10028"/>
              <a:gd name="connsiteX2" fmla="*/ 9911 w 10000"/>
              <a:gd name="connsiteY2" fmla="*/ 10028 h 10028"/>
              <a:gd name="connsiteX3" fmla="*/ 0 w 10000"/>
              <a:gd name="connsiteY3" fmla="*/ 5936 h 10028"/>
              <a:gd name="connsiteX4" fmla="*/ 4481 w 10000"/>
              <a:gd name="connsiteY4" fmla="*/ 122 h 10028"/>
              <a:gd name="connsiteX0" fmla="*/ 4481 w 10000"/>
              <a:gd name="connsiteY0" fmla="*/ 0 h 9906"/>
              <a:gd name="connsiteX1" fmla="*/ 9998 w 10000"/>
              <a:gd name="connsiteY1" fmla="*/ 2257 h 9906"/>
              <a:gd name="connsiteX2" fmla="*/ 9911 w 10000"/>
              <a:gd name="connsiteY2" fmla="*/ 9906 h 9906"/>
              <a:gd name="connsiteX3" fmla="*/ 0 w 10000"/>
              <a:gd name="connsiteY3" fmla="*/ 5814 h 9906"/>
              <a:gd name="connsiteX4" fmla="*/ 4481 w 10000"/>
              <a:gd name="connsiteY4" fmla="*/ 0 h 9906"/>
              <a:gd name="connsiteX0" fmla="*/ 4481 w 10000"/>
              <a:gd name="connsiteY0" fmla="*/ 0 h 10000"/>
              <a:gd name="connsiteX1" fmla="*/ 9998 w 10000"/>
              <a:gd name="connsiteY1" fmla="*/ 2278 h 10000"/>
              <a:gd name="connsiteX2" fmla="*/ 9911 w 10000"/>
              <a:gd name="connsiteY2" fmla="*/ 10000 h 10000"/>
              <a:gd name="connsiteX3" fmla="*/ 0 w 10000"/>
              <a:gd name="connsiteY3" fmla="*/ 5869 h 10000"/>
              <a:gd name="connsiteX4" fmla="*/ 4481 w 10000"/>
              <a:gd name="connsiteY4" fmla="*/ 0 h 10000"/>
              <a:gd name="connsiteX0" fmla="*/ 4481 w 10000"/>
              <a:gd name="connsiteY0" fmla="*/ 0 h 10000"/>
              <a:gd name="connsiteX1" fmla="*/ 9998 w 10000"/>
              <a:gd name="connsiteY1" fmla="*/ 2278 h 10000"/>
              <a:gd name="connsiteX2" fmla="*/ 9911 w 10000"/>
              <a:gd name="connsiteY2" fmla="*/ 10000 h 10000"/>
              <a:gd name="connsiteX3" fmla="*/ 0 w 10000"/>
              <a:gd name="connsiteY3" fmla="*/ 5869 h 10000"/>
              <a:gd name="connsiteX4" fmla="*/ 4481 w 10000"/>
              <a:gd name="connsiteY4" fmla="*/ 0 h 10000"/>
              <a:gd name="connsiteX0" fmla="*/ 4481 w 10000"/>
              <a:gd name="connsiteY0" fmla="*/ 0 h 10000"/>
              <a:gd name="connsiteX1" fmla="*/ 9998 w 10000"/>
              <a:gd name="connsiteY1" fmla="*/ 2278 h 10000"/>
              <a:gd name="connsiteX2" fmla="*/ 9911 w 10000"/>
              <a:gd name="connsiteY2" fmla="*/ 10000 h 10000"/>
              <a:gd name="connsiteX3" fmla="*/ 0 w 10000"/>
              <a:gd name="connsiteY3" fmla="*/ 5869 h 10000"/>
              <a:gd name="connsiteX4" fmla="*/ 4481 w 10000"/>
              <a:gd name="connsiteY4" fmla="*/ 0 h 10000"/>
              <a:gd name="connsiteX0" fmla="*/ 4481 w 10000"/>
              <a:gd name="connsiteY0" fmla="*/ 0 h 10000"/>
              <a:gd name="connsiteX1" fmla="*/ 9998 w 10000"/>
              <a:gd name="connsiteY1" fmla="*/ 2278 h 10000"/>
              <a:gd name="connsiteX2" fmla="*/ 9911 w 10000"/>
              <a:gd name="connsiteY2" fmla="*/ 10000 h 10000"/>
              <a:gd name="connsiteX3" fmla="*/ 0 w 10000"/>
              <a:gd name="connsiteY3" fmla="*/ 5869 h 10000"/>
              <a:gd name="connsiteX4" fmla="*/ 4481 w 10000"/>
              <a:gd name="connsiteY4" fmla="*/ 0 h 10000"/>
              <a:gd name="connsiteX0" fmla="*/ 4481 w 10010"/>
              <a:gd name="connsiteY0" fmla="*/ 0 h 10014"/>
              <a:gd name="connsiteX1" fmla="*/ 9998 w 10010"/>
              <a:gd name="connsiteY1" fmla="*/ 2278 h 10014"/>
              <a:gd name="connsiteX2" fmla="*/ 9999 w 10010"/>
              <a:gd name="connsiteY2" fmla="*/ 10014 h 10014"/>
              <a:gd name="connsiteX3" fmla="*/ 0 w 10010"/>
              <a:gd name="connsiteY3" fmla="*/ 5869 h 10014"/>
              <a:gd name="connsiteX4" fmla="*/ 4481 w 10010"/>
              <a:gd name="connsiteY4" fmla="*/ 0 h 10014"/>
              <a:gd name="connsiteX0" fmla="*/ 4481 w 10010"/>
              <a:gd name="connsiteY0" fmla="*/ 0 h 10014"/>
              <a:gd name="connsiteX1" fmla="*/ 9998 w 10010"/>
              <a:gd name="connsiteY1" fmla="*/ 2278 h 10014"/>
              <a:gd name="connsiteX2" fmla="*/ 9999 w 10010"/>
              <a:gd name="connsiteY2" fmla="*/ 10014 h 10014"/>
              <a:gd name="connsiteX3" fmla="*/ 0 w 10010"/>
              <a:gd name="connsiteY3" fmla="*/ 5869 h 10014"/>
              <a:gd name="connsiteX4" fmla="*/ 4481 w 10010"/>
              <a:gd name="connsiteY4" fmla="*/ 0 h 10014"/>
              <a:gd name="connsiteX0" fmla="*/ 4481 w 10010"/>
              <a:gd name="connsiteY0" fmla="*/ 0 h 10014"/>
              <a:gd name="connsiteX1" fmla="*/ 9998 w 10010"/>
              <a:gd name="connsiteY1" fmla="*/ 2278 h 10014"/>
              <a:gd name="connsiteX2" fmla="*/ 9999 w 10010"/>
              <a:gd name="connsiteY2" fmla="*/ 10014 h 10014"/>
              <a:gd name="connsiteX3" fmla="*/ 0 w 10010"/>
              <a:gd name="connsiteY3" fmla="*/ 5869 h 10014"/>
              <a:gd name="connsiteX4" fmla="*/ 4481 w 10010"/>
              <a:gd name="connsiteY4" fmla="*/ 0 h 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 h="10014">
                <a:moveTo>
                  <a:pt x="4481" y="0"/>
                </a:moveTo>
                <a:cubicBezTo>
                  <a:pt x="5592" y="1158"/>
                  <a:pt x="7767" y="2293"/>
                  <a:pt x="9998" y="2278"/>
                </a:cubicBezTo>
                <a:cubicBezTo>
                  <a:pt x="10016" y="3948"/>
                  <a:pt x="10014" y="9673"/>
                  <a:pt x="9999" y="10014"/>
                </a:cubicBezTo>
                <a:cubicBezTo>
                  <a:pt x="5191" y="9975"/>
                  <a:pt x="1056" y="7552"/>
                  <a:pt x="0" y="5869"/>
                </a:cubicBezTo>
                <a:lnTo>
                  <a:pt x="4481" y="0"/>
                </a:lnTo>
                <a:close/>
              </a:path>
            </a:pathLst>
          </a:custGeom>
          <a:solidFill>
            <a:schemeClr val="accent5">
              <a:lumMod val="60000"/>
              <a:lumOff val="40000"/>
            </a:schemeClr>
          </a:solidFill>
        </p:spPr>
        <p:txBody>
          <a:bodyPr>
            <a:normAutofit/>
          </a:bodyPr>
          <a:lstStyle>
            <a:lvl1pPr marL="0" indent="0">
              <a:buNone/>
              <a:defRPr sz="100">
                <a:solidFill>
                  <a:schemeClr val="bg1"/>
                </a:solidFill>
              </a:defRPr>
            </a:lvl1pPr>
          </a:lstStyle>
          <a:p>
            <a:pPr lvl="0"/>
            <a:r>
              <a:rPr lang="da-DK"/>
              <a:t>,   </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a:p>
        </p:txBody>
      </p:sp>
      <p:sp>
        <p:nvSpPr>
          <p:cNvPr id="42" name="Titel 1">
            <a:extLst>
              <a:ext uri="{FF2B5EF4-FFF2-40B4-BE49-F238E27FC236}">
                <a16:creationId xmlns:a16="http://schemas.microsoft.com/office/drawing/2014/main" id="{6D47575B-3AB3-CB45-A5D6-3CEBF0932177}"/>
              </a:ext>
            </a:extLst>
          </p:cNvPr>
          <p:cNvSpPr>
            <a:spLocks noGrp="1"/>
          </p:cNvSpPr>
          <p:nvPr>
            <p:ph type="title"/>
          </p:nvPr>
        </p:nvSpPr>
        <p:spPr>
          <a:xfrm>
            <a:off x="1284415" y="2955925"/>
            <a:ext cx="4046537" cy="829335"/>
          </a:xfrm>
        </p:spPr>
        <p:txBody>
          <a:bodyPr/>
          <a:lstStyle/>
          <a:p>
            <a:r>
              <a:rPr lang="da-DK"/>
              <a:t>Klik for at redigere i master</a:t>
            </a:r>
          </a:p>
        </p:txBody>
      </p:sp>
      <p:sp>
        <p:nvSpPr>
          <p:cNvPr id="44" name="Pladsholder til indhold 2">
            <a:extLst>
              <a:ext uri="{FF2B5EF4-FFF2-40B4-BE49-F238E27FC236}">
                <a16:creationId xmlns:a16="http://schemas.microsoft.com/office/drawing/2014/main" id="{C34FE14A-52DD-C443-8BD6-97FF6FBF383F}"/>
              </a:ext>
            </a:extLst>
          </p:cNvPr>
          <p:cNvSpPr>
            <a:spLocks noGrp="1"/>
          </p:cNvSpPr>
          <p:nvPr>
            <p:ph idx="1"/>
          </p:nvPr>
        </p:nvSpPr>
        <p:spPr>
          <a:xfrm>
            <a:off x="1284415" y="4078693"/>
            <a:ext cx="3717457" cy="1563155"/>
          </a:xfrm>
        </p:spPr>
        <p:txBody>
          <a:bodyPr>
            <a:normAutofit/>
          </a:bodyPr>
          <a:lstStyle>
            <a:lvl1pPr>
              <a:defRPr sz="1400"/>
            </a:lvl1pPr>
          </a:lstStyle>
          <a:p>
            <a:pPr lvl="0"/>
            <a:r>
              <a:rPr lang="da-DK"/>
              <a:t>Rediger typografien i masterens</a:t>
            </a:r>
          </a:p>
        </p:txBody>
      </p:sp>
      <p:sp>
        <p:nvSpPr>
          <p:cNvPr id="10" name="Logo Leon 6">
            <a:extLst>
              <a:ext uri="{FF2B5EF4-FFF2-40B4-BE49-F238E27FC236}">
                <a16:creationId xmlns:a16="http://schemas.microsoft.com/office/drawing/2014/main" id="{4AB81351-BBDA-9142-8174-DBB4DD819F94}"/>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2135458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fisk element m teskst - Rød">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B9D0047B-8B0D-7944-9325-68267095B4E2}"/>
              </a:ext>
            </a:extLst>
          </p:cNvPr>
          <p:cNvSpPr>
            <a:spLocks noGrp="1"/>
          </p:cNvSpPr>
          <p:nvPr>
            <p:ph type="pic" sz="quarter" idx="18" hasCustomPrompt="1"/>
          </p:nvPr>
        </p:nvSpPr>
        <p:spPr>
          <a:xfrm>
            <a:off x="0" y="0"/>
            <a:ext cx="12193200" cy="6858000"/>
          </a:xfrm>
          <a:noFill/>
        </p:spPr>
        <p:txBody>
          <a:bodyPr lIns="6480000" anchor="ctr">
            <a:normAutofit/>
          </a:bodyPr>
          <a:lstStyle>
            <a:lvl1pPr marL="0" indent="0" algn="ctr">
              <a:spcBef>
                <a:spcPts val="0"/>
              </a:spcBef>
              <a:buNone/>
              <a:defRPr sz="1000">
                <a:solidFill>
                  <a:schemeClr val="bg1"/>
                </a:solidFill>
              </a:defRPr>
            </a:lvl1pPr>
          </a:lstStyle>
          <a:p>
            <a:r>
              <a:rPr lang="da-DK"/>
              <a:t>Indsæt et stort baggrundsbillede</a:t>
            </a:r>
            <a:br>
              <a:rPr lang="da-DK"/>
            </a:br>
            <a:r>
              <a:rPr lang="da-DK"/>
              <a:t>ved at trække og slippe </a:t>
            </a:r>
            <a:br>
              <a:rPr lang="da-DK"/>
            </a:br>
            <a:r>
              <a:rPr lang="da-DK"/>
              <a:t>billedet ind på slidet</a:t>
            </a:r>
          </a:p>
        </p:txBody>
      </p:sp>
      <p:sp>
        <p:nvSpPr>
          <p:cNvPr id="7" name="Pladsholder til tekst 6">
            <a:extLst>
              <a:ext uri="{FF2B5EF4-FFF2-40B4-BE49-F238E27FC236}">
                <a16:creationId xmlns:a16="http://schemas.microsoft.com/office/drawing/2014/main" id="{C6692245-D89A-FC4C-91B5-D3167C5A8144}"/>
              </a:ext>
            </a:extLst>
          </p:cNvPr>
          <p:cNvSpPr>
            <a:spLocks noGrp="1"/>
          </p:cNvSpPr>
          <p:nvPr>
            <p:ph type="body" sz="quarter" idx="17" hasCustomPrompt="1"/>
          </p:nvPr>
        </p:nvSpPr>
        <p:spPr>
          <a:xfrm rot="5400000">
            <a:off x="-55894" y="279689"/>
            <a:ext cx="7039006" cy="6296748"/>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338 w 10000"/>
              <a:gd name="connsiteY0" fmla="*/ 3514 h 10000"/>
              <a:gd name="connsiteX1" fmla="*/ 10000 w 10000"/>
              <a:gd name="connsiteY1" fmla="*/ 0 h 10000"/>
              <a:gd name="connsiteX2" fmla="*/ 10000 w 10000"/>
              <a:gd name="connsiteY2" fmla="*/ 10000 h 10000"/>
              <a:gd name="connsiteX3" fmla="*/ 0 w 10000"/>
              <a:gd name="connsiteY3" fmla="*/ 10000 h 10000"/>
              <a:gd name="connsiteX4" fmla="*/ 2338 w 10000"/>
              <a:gd name="connsiteY4" fmla="*/ 3514 h 10000"/>
              <a:gd name="connsiteX0" fmla="*/ 3077 w 10000"/>
              <a:gd name="connsiteY0" fmla="*/ 413 h 10000"/>
              <a:gd name="connsiteX1" fmla="*/ 10000 w 10000"/>
              <a:gd name="connsiteY1" fmla="*/ 0 h 10000"/>
              <a:gd name="connsiteX2" fmla="*/ 10000 w 10000"/>
              <a:gd name="connsiteY2" fmla="*/ 10000 h 10000"/>
              <a:gd name="connsiteX3" fmla="*/ 0 w 10000"/>
              <a:gd name="connsiteY3" fmla="*/ 10000 h 10000"/>
              <a:gd name="connsiteX4" fmla="*/ 3077 w 10000"/>
              <a:gd name="connsiteY4" fmla="*/ 413 h 10000"/>
              <a:gd name="connsiteX0" fmla="*/ 2822 w 9745"/>
              <a:gd name="connsiteY0" fmla="*/ 413 h 10000"/>
              <a:gd name="connsiteX1" fmla="*/ 9745 w 9745"/>
              <a:gd name="connsiteY1" fmla="*/ 0 h 10000"/>
              <a:gd name="connsiteX2" fmla="*/ 9745 w 9745"/>
              <a:gd name="connsiteY2" fmla="*/ 10000 h 10000"/>
              <a:gd name="connsiteX3" fmla="*/ 0 w 9745"/>
              <a:gd name="connsiteY3" fmla="*/ 6770 h 10000"/>
              <a:gd name="connsiteX4" fmla="*/ 2822 w 9745"/>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1200"/>
              <a:gd name="connsiteX1" fmla="*/ 10000 w 10000"/>
              <a:gd name="connsiteY1" fmla="*/ 0 h 11200"/>
              <a:gd name="connsiteX2" fmla="*/ 10000 w 10000"/>
              <a:gd name="connsiteY2" fmla="*/ 10000 h 11200"/>
              <a:gd name="connsiteX3" fmla="*/ 0 w 10000"/>
              <a:gd name="connsiteY3" fmla="*/ 6770 h 11200"/>
              <a:gd name="connsiteX4" fmla="*/ 2896 w 10000"/>
              <a:gd name="connsiteY4" fmla="*/ 413 h 11200"/>
              <a:gd name="connsiteX0" fmla="*/ 2896 w 10000"/>
              <a:gd name="connsiteY0" fmla="*/ 413 h 10664"/>
              <a:gd name="connsiteX1" fmla="*/ 10000 w 10000"/>
              <a:gd name="connsiteY1" fmla="*/ 0 h 10664"/>
              <a:gd name="connsiteX2" fmla="*/ 10000 w 10000"/>
              <a:gd name="connsiteY2" fmla="*/ 10000 h 10664"/>
              <a:gd name="connsiteX3" fmla="*/ 0 w 10000"/>
              <a:gd name="connsiteY3" fmla="*/ 6770 h 10664"/>
              <a:gd name="connsiteX4" fmla="*/ 2896 w 10000"/>
              <a:gd name="connsiteY4" fmla="*/ 413 h 10664"/>
              <a:gd name="connsiteX0" fmla="*/ 2896 w 10000"/>
              <a:gd name="connsiteY0" fmla="*/ 413 h 11200"/>
              <a:gd name="connsiteX1" fmla="*/ 10000 w 10000"/>
              <a:gd name="connsiteY1" fmla="*/ 0 h 11200"/>
              <a:gd name="connsiteX2" fmla="*/ 10000 w 10000"/>
              <a:gd name="connsiteY2" fmla="*/ 10000 h 11200"/>
              <a:gd name="connsiteX3" fmla="*/ 0 w 10000"/>
              <a:gd name="connsiteY3" fmla="*/ 6770 h 11200"/>
              <a:gd name="connsiteX4" fmla="*/ 2896 w 10000"/>
              <a:gd name="connsiteY4" fmla="*/ 413 h 11200"/>
              <a:gd name="connsiteX0" fmla="*/ 2896 w 10000"/>
              <a:gd name="connsiteY0" fmla="*/ 632 h 11419"/>
              <a:gd name="connsiteX1" fmla="*/ 6462 w 10000"/>
              <a:gd name="connsiteY1" fmla="*/ 3100 h 11419"/>
              <a:gd name="connsiteX2" fmla="*/ 10000 w 10000"/>
              <a:gd name="connsiteY2" fmla="*/ 219 h 11419"/>
              <a:gd name="connsiteX3" fmla="*/ 10000 w 10000"/>
              <a:gd name="connsiteY3" fmla="*/ 10219 h 11419"/>
              <a:gd name="connsiteX4" fmla="*/ 0 w 10000"/>
              <a:gd name="connsiteY4" fmla="*/ 6989 h 11419"/>
              <a:gd name="connsiteX5" fmla="*/ 2896 w 10000"/>
              <a:gd name="connsiteY5" fmla="*/ 632 h 11419"/>
              <a:gd name="connsiteX0" fmla="*/ 2896 w 10000"/>
              <a:gd name="connsiteY0" fmla="*/ 632 h 11812"/>
              <a:gd name="connsiteX1" fmla="*/ 6462 w 10000"/>
              <a:gd name="connsiteY1" fmla="*/ 3100 h 11812"/>
              <a:gd name="connsiteX2" fmla="*/ 10000 w 10000"/>
              <a:gd name="connsiteY2" fmla="*/ 219 h 11812"/>
              <a:gd name="connsiteX3" fmla="*/ 10000 w 10000"/>
              <a:gd name="connsiteY3" fmla="*/ 10219 h 11812"/>
              <a:gd name="connsiteX4" fmla="*/ 6406 w 10000"/>
              <a:gd name="connsiteY4" fmla="*/ 11480 h 11812"/>
              <a:gd name="connsiteX5" fmla="*/ 0 w 10000"/>
              <a:gd name="connsiteY5" fmla="*/ 6989 h 11812"/>
              <a:gd name="connsiteX6" fmla="*/ 2896 w 10000"/>
              <a:gd name="connsiteY6" fmla="*/ 632 h 11812"/>
              <a:gd name="connsiteX0" fmla="*/ 2896 w 10000"/>
              <a:gd name="connsiteY0" fmla="*/ 632 h 11480"/>
              <a:gd name="connsiteX1" fmla="*/ 6462 w 10000"/>
              <a:gd name="connsiteY1" fmla="*/ 3100 h 11480"/>
              <a:gd name="connsiteX2" fmla="*/ 10000 w 10000"/>
              <a:gd name="connsiteY2" fmla="*/ 219 h 11480"/>
              <a:gd name="connsiteX3" fmla="*/ 6406 w 10000"/>
              <a:gd name="connsiteY3" fmla="*/ 11480 h 11480"/>
              <a:gd name="connsiteX4" fmla="*/ 0 w 10000"/>
              <a:gd name="connsiteY4" fmla="*/ 6989 h 11480"/>
              <a:gd name="connsiteX5" fmla="*/ 2896 w 10000"/>
              <a:gd name="connsiteY5" fmla="*/ 632 h 11480"/>
              <a:gd name="connsiteX0" fmla="*/ 2896 w 7065"/>
              <a:gd name="connsiteY0" fmla="*/ 169 h 11017"/>
              <a:gd name="connsiteX1" fmla="*/ 6462 w 7065"/>
              <a:gd name="connsiteY1" fmla="*/ 2637 h 11017"/>
              <a:gd name="connsiteX2" fmla="*/ 6406 w 7065"/>
              <a:gd name="connsiteY2" fmla="*/ 11017 h 11017"/>
              <a:gd name="connsiteX3" fmla="*/ 0 w 7065"/>
              <a:gd name="connsiteY3" fmla="*/ 6526 h 11017"/>
              <a:gd name="connsiteX4" fmla="*/ 2896 w 7065"/>
              <a:gd name="connsiteY4" fmla="*/ 169 h 11017"/>
              <a:gd name="connsiteX0" fmla="*/ 4099 w 10000"/>
              <a:gd name="connsiteY0" fmla="*/ 153 h 10000"/>
              <a:gd name="connsiteX1" fmla="*/ 9146 w 10000"/>
              <a:gd name="connsiteY1" fmla="*/ 2394 h 10000"/>
              <a:gd name="connsiteX2" fmla="*/ 9067 w 10000"/>
              <a:gd name="connsiteY2" fmla="*/ 10000 h 10000"/>
              <a:gd name="connsiteX3" fmla="*/ 0 w 10000"/>
              <a:gd name="connsiteY3" fmla="*/ 5924 h 10000"/>
              <a:gd name="connsiteX4" fmla="*/ 4099 w 10000"/>
              <a:gd name="connsiteY4" fmla="*/ 153 h 10000"/>
              <a:gd name="connsiteX0" fmla="*/ 4099 w 10000"/>
              <a:gd name="connsiteY0" fmla="*/ 153 h 10000"/>
              <a:gd name="connsiteX1" fmla="*/ 9146 w 10000"/>
              <a:gd name="connsiteY1" fmla="*/ 2394 h 10000"/>
              <a:gd name="connsiteX2" fmla="*/ 9067 w 10000"/>
              <a:gd name="connsiteY2" fmla="*/ 10000 h 10000"/>
              <a:gd name="connsiteX3" fmla="*/ 0 w 10000"/>
              <a:gd name="connsiteY3" fmla="*/ 5924 h 10000"/>
              <a:gd name="connsiteX4" fmla="*/ 4099 w 10000"/>
              <a:gd name="connsiteY4" fmla="*/ 153 h 10000"/>
              <a:gd name="connsiteX0" fmla="*/ 4099 w 10031"/>
              <a:gd name="connsiteY0" fmla="*/ 153 h 10012"/>
              <a:gd name="connsiteX1" fmla="*/ 9146 w 10031"/>
              <a:gd name="connsiteY1" fmla="*/ 2394 h 10012"/>
              <a:gd name="connsiteX2" fmla="*/ 9067 w 10031"/>
              <a:gd name="connsiteY2" fmla="*/ 10000 h 10012"/>
              <a:gd name="connsiteX3" fmla="*/ 0 w 10031"/>
              <a:gd name="connsiteY3" fmla="*/ 5924 h 10012"/>
              <a:gd name="connsiteX4" fmla="*/ 4099 w 10031"/>
              <a:gd name="connsiteY4" fmla="*/ 153 h 10012"/>
              <a:gd name="connsiteX0" fmla="*/ 4099 w 9572"/>
              <a:gd name="connsiteY0" fmla="*/ 153 h 10653"/>
              <a:gd name="connsiteX1" fmla="*/ 9146 w 9572"/>
              <a:gd name="connsiteY1" fmla="*/ 2394 h 10653"/>
              <a:gd name="connsiteX2" fmla="*/ 9067 w 9572"/>
              <a:gd name="connsiteY2" fmla="*/ 10000 h 10653"/>
              <a:gd name="connsiteX3" fmla="*/ 0 w 9572"/>
              <a:gd name="connsiteY3" fmla="*/ 5924 h 10653"/>
              <a:gd name="connsiteX4" fmla="*/ 4099 w 9572"/>
              <a:gd name="connsiteY4" fmla="*/ 153 h 10653"/>
              <a:gd name="connsiteX0" fmla="*/ 4282 w 9922"/>
              <a:gd name="connsiteY0" fmla="*/ 144 h 10006"/>
              <a:gd name="connsiteX1" fmla="*/ 9555 w 9922"/>
              <a:gd name="connsiteY1" fmla="*/ 2247 h 10006"/>
              <a:gd name="connsiteX2" fmla="*/ 9472 w 9922"/>
              <a:gd name="connsiteY2" fmla="*/ 9387 h 10006"/>
              <a:gd name="connsiteX3" fmla="*/ 0 w 9922"/>
              <a:gd name="connsiteY3" fmla="*/ 5561 h 10006"/>
              <a:gd name="connsiteX4" fmla="*/ 4282 w 9922"/>
              <a:gd name="connsiteY4" fmla="*/ 144 h 10006"/>
              <a:gd name="connsiteX0" fmla="*/ 4316 w 9632"/>
              <a:gd name="connsiteY0" fmla="*/ 163 h 10019"/>
              <a:gd name="connsiteX1" fmla="*/ 9630 w 9632"/>
              <a:gd name="connsiteY1" fmla="*/ 2265 h 10019"/>
              <a:gd name="connsiteX2" fmla="*/ 9546 w 9632"/>
              <a:gd name="connsiteY2" fmla="*/ 9400 h 10019"/>
              <a:gd name="connsiteX3" fmla="*/ 0 w 9632"/>
              <a:gd name="connsiteY3" fmla="*/ 5577 h 10019"/>
              <a:gd name="connsiteX4" fmla="*/ 4316 w 9632"/>
              <a:gd name="connsiteY4" fmla="*/ 163 h 10019"/>
              <a:gd name="connsiteX0" fmla="*/ 4481 w 10000"/>
              <a:gd name="connsiteY0" fmla="*/ 113 h 9950"/>
              <a:gd name="connsiteX1" fmla="*/ 9998 w 10000"/>
              <a:gd name="connsiteY1" fmla="*/ 2211 h 9950"/>
              <a:gd name="connsiteX2" fmla="*/ 9911 w 10000"/>
              <a:gd name="connsiteY2" fmla="*/ 9332 h 9950"/>
              <a:gd name="connsiteX3" fmla="*/ 0 w 10000"/>
              <a:gd name="connsiteY3" fmla="*/ 5516 h 9950"/>
              <a:gd name="connsiteX4" fmla="*/ 4481 w 10000"/>
              <a:gd name="connsiteY4" fmla="*/ 113 h 9950"/>
              <a:gd name="connsiteX0" fmla="*/ 4481 w 10000"/>
              <a:gd name="connsiteY0" fmla="*/ 114 h 10000"/>
              <a:gd name="connsiteX1" fmla="*/ 9998 w 10000"/>
              <a:gd name="connsiteY1" fmla="*/ 2222 h 10000"/>
              <a:gd name="connsiteX2" fmla="*/ 9911 w 10000"/>
              <a:gd name="connsiteY2" fmla="*/ 9379 h 10000"/>
              <a:gd name="connsiteX3" fmla="*/ 0 w 10000"/>
              <a:gd name="connsiteY3" fmla="*/ 5544 h 10000"/>
              <a:gd name="connsiteX4" fmla="*/ 4481 w 10000"/>
              <a:gd name="connsiteY4" fmla="*/ 114 h 10000"/>
              <a:gd name="connsiteX0" fmla="*/ 4481 w 10000"/>
              <a:gd name="connsiteY0" fmla="*/ 114 h 9964"/>
              <a:gd name="connsiteX1" fmla="*/ 9998 w 10000"/>
              <a:gd name="connsiteY1" fmla="*/ 2222 h 9964"/>
              <a:gd name="connsiteX2" fmla="*/ 9924 w 10000"/>
              <a:gd name="connsiteY2" fmla="*/ 9340 h 9964"/>
              <a:gd name="connsiteX3" fmla="*/ 0 w 10000"/>
              <a:gd name="connsiteY3" fmla="*/ 5544 h 9964"/>
              <a:gd name="connsiteX4" fmla="*/ 4481 w 10000"/>
              <a:gd name="connsiteY4" fmla="*/ 114 h 9964"/>
              <a:gd name="connsiteX0" fmla="*/ 4481 w 10000"/>
              <a:gd name="connsiteY0" fmla="*/ 114 h 9374"/>
              <a:gd name="connsiteX1" fmla="*/ 9998 w 10000"/>
              <a:gd name="connsiteY1" fmla="*/ 2230 h 9374"/>
              <a:gd name="connsiteX2" fmla="*/ 9924 w 10000"/>
              <a:gd name="connsiteY2" fmla="*/ 9374 h 9374"/>
              <a:gd name="connsiteX3" fmla="*/ 0 w 10000"/>
              <a:gd name="connsiteY3" fmla="*/ 5564 h 9374"/>
              <a:gd name="connsiteX4" fmla="*/ 4481 w 10000"/>
              <a:gd name="connsiteY4" fmla="*/ 114 h 9374"/>
              <a:gd name="connsiteX0" fmla="*/ 4481 w 10000"/>
              <a:gd name="connsiteY0" fmla="*/ 122 h 10015"/>
              <a:gd name="connsiteX1" fmla="*/ 9998 w 10000"/>
              <a:gd name="connsiteY1" fmla="*/ 2379 h 10015"/>
              <a:gd name="connsiteX2" fmla="*/ 9924 w 10000"/>
              <a:gd name="connsiteY2" fmla="*/ 10000 h 10015"/>
              <a:gd name="connsiteX3" fmla="*/ 0 w 10000"/>
              <a:gd name="connsiteY3" fmla="*/ 5936 h 10015"/>
              <a:gd name="connsiteX4" fmla="*/ 4481 w 10000"/>
              <a:gd name="connsiteY4" fmla="*/ 122 h 10015"/>
              <a:gd name="connsiteX0" fmla="*/ 4481 w 10000"/>
              <a:gd name="connsiteY0" fmla="*/ 122 h 10000"/>
              <a:gd name="connsiteX1" fmla="*/ 9998 w 10000"/>
              <a:gd name="connsiteY1" fmla="*/ 2379 h 10000"/>
              <a:gd name="connsiteX2" fmla="*/ 9924 w 10000"/>
              <a:gd name="connsiteY2" fmla="*/ 10000 h 10000"/>
              <a:gd name="connsiteX3" fmla="*/ 0 w 10000"/>
              <a:gd name="connsiteY3" fmla="*/ 5936 h 10000"/>
              <a:gd name="connsiteX4" fmla="*/ 4481 w 10000"/>
              <a:gd name="connsiteY4" fmla="*/ 122 h 10000"/>
              <a:gd name="connsiteX0" fmla="*/ 4481 w 10000"/>
              <a:gd name="connsiteY0" fmla="*/ 122 h 10028"/>
              <a:gd name="connsiteX1" fmla="*/ 9998 w 10000"/>
              <a:gd name="connsiteY1" fmla="*/ 2379 h 10028"/>
              <a:gd name="connsiteX2" fmla="*/ 9911 w 10000"/>
              <a:gd name="connsiteY2" fmla="*/ 10028 h 10028"/>
              <a:gd name="connsiteX3" fmla="*/ 0 w 10000"/>
              <a:gd name="connsiteY3" fmla="*/ 5936 h 10028"/>
              <a:gd name="connsiteX4" fmla="*/ 4481 w 10000"/>
              <a:gd name="connsiteY4" fmla="*/ 122 h 10028"/>
              <a:gd name="connsiteX0" fmla="*/ 4481 w 10000"/>
              <a:gd name="connsiteY0" fmla="*/ 122 h 10028"/>
              <a:gd name="connsiteX1" fmla="*/ 9998 w 10000"/>
              <a:gd name="connsiteY1" fmla="*/ 2379 h 10028"/>
              <a:gd name="connsiteX2" fmla="*/ 9911 w 10000"/>
              <a:gd name="connsiteY2" fmla="*/ 10028 h 10028"/>
              <a:gd name="connsiteX3" fmla="*/ 0 w 10000"/>
              <a:gd name="connsiteY3" fmla="*/ 5936 h 10028"/>
              <a:gd name="connsiteX4" fmla="*/ 4481 w 10000"/>
              <a:gd name="connsiteY4" fmla="*/ 122 h 10028"/>
              <a:gd name="connsiteX0" fmla="*/ 4481 w 10000"/>
              <a:gd name="connsiteY0" fmla="*/ 0 h 9906"/>
              <a:gd name="connsiteX1" fmla="*/ 9998 w 10000"/>
              <a:gd name="connsiteY1" fmla="*/ 2257 h 9906"/>
              <a:gd name="connsiteX2" fmla="*/ 9911 w 10000"/>
              <a:gd name="connsiteY2" fmla="*/ 9906 h 9906"/>
              <a:gd name="connsiteX3" fmla="*/ 0 w 10000"/>
              <a:gd name="connsiteY3" fmla="*/ 5814 h 9906"/>
              <a:gd name="connsiteX4" fmla="*/ 4481 w 10000"/>
              <a:gd name="connsiteY4" fmla="*/ 0 h 9906"/>
              <a:gd name="connsiteX0" fmla="*/ 4481 w 10000"/>
              <a:gd name="connsiteY0" fmla="*/ 0 h 10000"/>
              <a:gd name="connsiteX1" fmla="*/ 9998 w 10000"/>
              <a:gd name="connsiteY1" fmla="*/ 2278 h 10000"/>
              <a:gd name="connsiteX2" fmla="*/ 9911 w 10000"/>
              <a:gd name="connsiteY2" fmla="*/ 10000 h 10000"/>
              <a:gd name="connsiteX3" fmla="*/ 0 w 10000"/>
              <a:gd name="connsiteY3" fmla="*/ 5869 h 10000"/>
              <a:gd name="connsiteX4" fmla="*/ 4481 w 10000"/>
              <a:gd name="connsiteY4" fmla="*/ 0 h 10000"/>
              <a:gd name="connsiteX0" fmla="*/ 4481 w 10000"/>
              <a:gd name="connsiteY0" fmla="*/ 0 h 10000"/>
              <a:gd name="connsiteX1" fmla="*/ 9998 w 10000"/>
              <a:gd name="connsiteY1" fmla="*/ 2278 h 10000"/>
              <a:gd name="connsiteX2" fmla="*/ 9911 w 10000"/>
              <a:gd name="connsiteY2" fmla="*/ 10000 h 10000"/>
              <a:gd name="connsiteX3" fmla="*/ 0 w 10000"/>
              <a:gd name="connsiteY3" fmla="*/ 5869 h 10000"/>
              <a:gd name="connsiteX4" fmla="*/ 4481 w 10000"/>
              <a:gd name="connsiteY4" fmla="*/ 0 h 10000"/>
              <a:gd name="connsiteX0" fmla="*/ 4481 w 10000"/>
              <a:gd name="connsiteY0" fmla="*/ 0 h 10000"/>
              <a:gd name="connsiteX1" fmla="*/ 9998 w 10000"/>
              <a:gd name="connsiteY1" fmla="*/ 2278 h 10000"/>
              <a:gd name="connsiteX2" fmla="*/ 9911 w 10000"/>
              <a:gd name="connsiteY2" fmla="*/ 10000 h 10000"/>
              <a:gd name="connsiteX3" fmla="*/ 0 w 10000"/>
              <a:gd name="connsiteY3" fmla="*/ 5869 h 10000"/>
              <a:gd name="connsiteX4" fmla="*/ 4481 w 10000"/>
              <a:gd name="connsiteY4" fmla="*/ 0 h 10000"/>
              <a:gd name="connsiteX0" fmla="*/ 4481 w 10000"/>
              <a:gd name="connsiteY0" fmla="*/ 0 h 10000"/>
              <a:gd name="connsiteX1" fmla="*/ 9998 w 10000"/>
              <a:gd name="connsiteY1" fmla="*/ 2278 h 10000"/>
              <a:gd name="connsiteX2" fmla="*/ 9911 w 10000"/>
              <a:gd name="connsiteY2" fmla="*/ 10000 h 10000"/>
              <a:gd name="connsiteX3" fmla="*/ 0 w 10000"/>
              <a:gd name="connsiteY3" fmla="*/ 5869 h 10000"/>
              <a:gd name="connsiteX4" fmla="*/ 4481 w 10000"/>
              <a:gd name="connsiteY4" fmla="*/ 0 h 10000"/>
              <a:gd name="connsiteX0" fmla="*/ 4481 w 10010"/>
              <a:gd name="connsiteY0" fmla="*/ 0 h 10014"/>
              <a:gd name="connsiteX1" fmla="*/ 9998 w 10010"/>
              <a:gd name="connsiteY1" fmla="*/ 2278 h 10014"/>
              <a:gd name="connsiteX2" fmla="*/ 9999 w 10010"/>
              <a:gd name="connsiteY2" fmla="*/ 10014 h 10014"/>
              <a:gd name="connsiteX3" fmla="*/ 0 w 10010"/>
              <a:gd name="connsiteY3" fmla="*/ 5869 h 10014"/>
              <a:gd name="connsiteX4" fmla="*/ 4481 w 10010"/>
              <a:gd name="connsiteY4" fmla="*/ 0 h 10014"/>
              <a:gd name="connsiteX0" fmla="*/ 4481 w 10010"/>
              <a:gd name="connsiteY0" fmla="*/ 0 h 10014"/>
              <a:gd name="connsiteX1" fmla="*/ 9998 w 10010"/>
              <a:gd name="connsiteY1" fmla="*/ 2278 h 10014"/>
              <a:gd name="connsiteX2" fmla="*/ 9999 w 10010"/>
              <a:gd name="connsiteY2" fmla="*/ 10014 h 10014"/>
              <a:gd name="connsiteX3" fmla="*/ 0 w 10010"/>
              <a:gd name="connsiteY3" fmla="*/ 5869 h 10014"/>
              <a:gd name="connsiteX4" fmla="*/ 4481 w 10010"/>
              <a:gd name="connsiteY4" fmla="*/ 0 h 10014"/>
              <a:gd name="connsiteX0" fmla="*/ 4481 w 10010"/>
              <a:gd name="connsiteY0" fmla="*/ 0 h 10014"/>
              <a:gd name="connsiteX1" fmla="*/ 9998 w 10010"/>
              <a:gd name="connsiteY1" fmla="*/ 2278 h 10014"/>
              <a:gd name="connsiteX2" fmla="*/ 9999 w 10010"/>
              <a:gd name="connsiteY2" fmla="*/ 10014 h 10014"/>
              <a:gd name="connsiteX3" fmla="*/ 0 w 10010"/>
              <a:gd name="connsiteY3" fmla="*/ 5869 h 10014"/>
              <a:gd name="connsiteX4" fmla="*/ 4481 w 10010"/>
              <a:gd name="connsiteY4" fmla="*/ 0 h 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 h="10014">
                <a:moveTo>
                  <a:pt x="4481" y="0"/>
                </a:moveTo>
                <a:cubicBezTo>
                  <a:pt x="5592" y="1158"/>
                  <a:pt x="7767" y="2293"/>
                  <a:pt x="9998" y="2278"/>
                </a:cubicBezTo>
                <a:cubicBezTo>
                  <a:pt x="10016" y="3948"/>
                  <a:pt x="10014" y="9673"/>
                  <a:pt x="9999" y="10014"/>
                </a:cubicBezTo>
                <a:cubicBezTo>
                  <a:pt x="5191" y="9975"/>
                  <a:pt x="1056" y="7552"/>
                  <a:pt x="0" y="5869"/>
                </a:cubicBezTo>
                <a:lnTo>
                  <a:pt x="4481" y="0"/>
                </a:lnTo>
                <a:close/>
              </a:path>
            </a:pathLst>
          </a:custGeom>
          <a:solidFill>
            <a:schemeClr val="accent1"/>
          </a:solidFill>
        </p:spPr>
        <p:txBody>
          <a:bodyPr>
            <a:normAutofit/>
          </a:bodyPr>
          <a:lstStyle>
            <a:lvl1pPr marL="0" indent="0">
              <a:buNone/>
              <a:defRPr sz="100">
                <a:solidFill>
                  <a:schemeClr val="bg1"/>
                </a:solidFill>
              </a:defRPr>
            </a:lvl1pPr>
          </a:lstStyle>
          <a:p>
            <a:pPr lvl="0"/>
            <a:r>
              <a:rPr lang="da-DK"/>
              <a:t>,   </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a:p>
        </p:txBody>
      </p:sp>
      <p:sp>
        <p:nvSpPr>
          <p:cNvPr id="42" name="Titel 1">
            <a:extLst>
              <a:ext uri="{FF2B5EF4-FFF2-40B4-BE49-F238E27FC236}">
                <a16:creationId xmlns:a16="http://schemas.microsoft.com/office/drawing/2014/main" id="{6D47575B-3AB3-CB45-A5D6-3CEBF0932177}"/>
              </a:ext>
            </a:extLst>
          </p:cNvPr>
          <p:cNvSpPr>
            <a:spLocks noGrp="1"/>
          </p:cNvSpPr>
          <p:nvPr>
            <p:ph type="title"/>
          </p:nvPr>
        </p:nvSpPr>
        <p:spPr>
          <a:xfrm>
            <a:off x="1284415" y="2955925"/>
            <a:ext cx="4046537" cy="829335"/>
          </a:xfrm>
        </p:spPr>
        <p:txBody>
          <a:bodyPr/>
          <a:lstStyle>
            <a:lvl1pPr>
              <a:defRPr>
                <a:solidFill>
                  <a:schemeClr val="bg1"/>
                </a:solidFill>
              </a:defRPr>
            </a:lvl1pPr>
          </a:lstStyle>
          <a:p>
            <a:r>
              <a:rPr lang="da-DK"/>
              <a:t>Klik for at redigere i master</a:t>
            </a:r>
          </a:p>
        </p:txBody>
      </p:sp>
      <p:sp>
        <p:nvSpPr>
          <p:cNvPr id="44" name="Pladsholder til indhold 2">
            <a:extLst>
              <a:ext uri="{FF2B5EF4-FFF2-40B4-BE49-F238E27FC236}">
                <a16:creationId xmlns:a16="http://schemas.microsoft.com/office/drawing/2014/main" id="{C34FE14A-52DD-C443-8BD6-97FF6FBF383F}"/>
              </a:ext>
            </a:extLst>
          </p:cNvPr>
          <p:cNvSpPr>
            <a:spLocks noGrp="1"/>
          </p:cNvSpPr>
          <p:nvPr>
            <p:ph idx="1"/>
          </p:nvPr>
        </p:nvSpPr>
        <p:spPr>
          <a:xfrm>
            <a:off x="1284415" y="4078693"/>
            <a:ext cx="3717457" cy="1563155"/>
          </a:xfrm>
        </p:spPr>
        <p:txBody>
          <a:bodyPr>
            <a:normAutofit/>
          </a:bodyPr>
          <a:lstStyle>
            <a:lvl1pPr>
              <a:defRPr sz="1400">
                <a:solidFill>
                  <a:schemeClr val="bg1"/>
                </a:solidFill>
              </a:defRPr>
            </a:lvl1pPr>
          </a:lstStyle>
          <a:p>
            <a:pPr lvl="0"/>
            <a:r>
              <a:rPr lang="da-DK"/>
              <a:t>Rediger typografien i masterens</a:t>
            </a:r>
          </a:p>
        </p:txBody>
      </p:sp>
      <p:sp>
        <p:nvSpPr>
          <p:cNvPr id="10" name="Logo Leon 6">
            <a:extLst>
              <a:ext uri="{FF2B5EF4-FFF2-40B4-BE49-F238E27FC236}">
                <a16:creationId xmlns:a16="http://schemas.microsoft.com/office/drawing/2014/main" id="{7C74D5A5-880C-8247-AC29-79033AFE8FE6}"/>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2040874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ort budskab m stort baggrundsbillede - Akva">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B9D0047B-8B0D-7944-9325-68267095B4E2}"/>
              </a:ext>
            </a:extLst>
          </p:cNvPr>
          <p:cNvSpPr>
            <a:spLocks noGrp="1"/>
          </p:cNvSpPr>
          <p:nvPr>
            <p:ph type="pic" sz="quarter" idx="18" hasCustomPrompt="1"/>
          </p:nvPr>
        </p:nvSpPr>
        <p:spPr>
          <a:xfrm>
            <a:off x="0" y="0"/>
            <a:ext cx="12193200" cy="6858000"/>
          </a:xfrm>
          <a:noFill/>
        </p:spPr>
        <p:txBody>
          <a:bodyPr lIns="6480000" anchor="ctr">
            <a:normAutofit/>
          </a:bodyPr>
          <a:lstStyle>
            <a:lvl1pPr marL="0" indent="0" algn="ctr">
              <a:spcBef>
                <a:spcPts val="0"/>
              </a:spcBef>
              <a:buNone/>
              <a:defRPr sz="1000">
                <a:solidFill>
                  <a:schemeClr val="tx1"/>
                </a:solidFill>
              </a:defRPr>
            </a:lvl1pPr>
          </a:lstStyle>
          <a:p>
            <a:r>
              <a:rPr lang="da-DK"/>
              <a:t>Indsæt et stort baggrundsbillede</a:t>
            </a:r>
            <a:br>
              <a:rPr lang="da-DK"/>
            </a:br>
            <a:r>
              <a:rPr lang="da-DK"/>
              <a:t>ved at trække og slippe </a:t>
            </a:r>
            <a:br>
              <a:rPr lang="da-DK"/>
            </a:br>
            <a:r>
              <a:rPr lang="da-DK"/>
              <a:t>billedet ind på slidet</a:t>
            </a:r>
          </a:p>
        </p:txBody>
      </p:sp>
      <p:sp>
        <p:nvSpPr>
          <p:cNvPr id="7" name="Pladsholder til tekst 6">
            <a:extLst>
              <a:ext uri="{FF2B5EF4-FFF2-40B4-BE49-F238E27FC236}">
                <a16:creationId xmlns:a16="http://schemas.microsoft.com/office/drawing/2014/main" id="{C6692245-D89A-FC4C-91B5-D3167C5A8144}"/>
              </a:ext>
            </a:extLst>
          </p:cNvPr>
          <p:cNvSpPr>
            <a:spLocks noGrp="1"/>
          </p:cNvSpPr>
          <p:nvPr>
            <p:ph type="body" sz="quarter" idx="17" hasCustomPrompt="1"/>
          </p:nvPr>
        </p:nvSpPr>
        <p:spPr>
          <a:xfrm flipH="1">
            <a:off x="-2" y="301477"/>
            <a:ext cx="7680961" cy="4589816"/>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338 w 10000"/>
              <a:gd name="connsiteY0" fmla="*/ 3514 h 10000"/>
              <a:gd name="connsiteX1" fmla="*/ 10000 w 10000"/>
              <a:gd name="connsiteY1" fmla="*/ 0 h 10000"/>
              <a:gd name="connsiteX2" fmla="*/ 10000 w 10000"/>
              <a:gd name="connsiteY2" fmla="*/ 10000 h 10000"/>
              <a:gd name="connsiteX3" fmla="*/ 0 w 10000"/>
              <a:gd name="connsiteY3" fmla="*/ 10000 h 10000"/>
              <a:gd name="connsiteX4" fmla="*/ 2338 w 10000"/>
              <a:gd name="connsiteY4" fmla="*/ 3514 h 10000"/>
              <a:gd name="connsiteX0" fmla="*/ 3077 w 10000"/>
              <a:gd name="connsiteY0" fmla="*/ 413 h 10000"/>
              <a:gd name="connsiteX1" fmla="*/ 10000 w 10000"/>
              <a:gd name="connsiteY1" fmla="*/ 0 h 10000"/>
              <a:gd name="connsiteX2" fmla="*/ 10000 w 10000"/>
              <a:gd name="connsiteY2" fmla="*/ 10000 h 10000"/>
              <a:gd name="connsiteX3" fmla="*/ 0 w 10000"/>
              <a:gd name="connsiteY3" fmla="*/ 10000 h 10000"/>
              <a:gd name="connsiteX4" fmla="*/ 3077 w 10000"/>
              <a:gd name="connsiteY4" fmla="*/ 413 h 10000"/>
              <a:gd name="connsiteX0" fmla="*/ 2822 w 9745"/>
              <a:gd name="connsiteY0" fmla="*/ 413 h 10000"/>
              <a:gd name="connsiteX1" fmla="*/ 9745 w 9745"/>
              <a:gd name="connsiteY1" fmla="*/ 0 h 10000"/>
              <a:gd name="connsiteX2" fmla="*/ 9745 w 9745"/>
              <a:gd name="connsiteY2" fmla="*/ 10000 h 10000"/>
              <a:gd name="connsiteX3" fmla="*/ 0 w 9745"/>
              <a:gd name="connsiteY3" fmla="*/ 6770 h 10000"/>
              <a:gd name="connsiteX4" fmla="*/ 2822 w 9745"/>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1200"/>
              <a:gd name="connsiteX1" fmla="*/ 10000 w 10000"/>
              <a:gd name="connsiteY1" fmla="*/ 0 h 11200"/>
              <a:gd name="connsiteX2" fmla="*/ 10000 w 10000"/>
              <a:gd name="connsiteY2" fmla="*/ 10000 h 11200"/>
              <a:gd name="connsiteX3" fmla="*/ 0 w 10000"/>
              <a:gd name="connsiteY3" fmla="*/ 6770 h 11200"/>
              <a:gd name="connsiteX4" fmla="*/ 2896 w 10000"/>
              <a:gd name="connsiteY4" fmla="*/ 413 h 11200"/>
              <a:gd name="connsiteX0" fmla="*/ 2896 w 10000"/>
              <a:gd name="connsiteY0" fmla="*/ 413 h 10664"/>
              <a:gd name="connsiteX1" fmla="*/ 10000 w 10000"/>
              <a:gd name="connsiteY1" fmla="*/ 0 h 10664"/>
              <a:gd name="connsiteX2" fmla="*/ 10000 w 10000"/>
              <a:gd name="connsiteY2" fmla="*/ 10000 h 10664"/>
              <a:gd name="connsiteX3" fmla="*/ 0 w 10000"/>
              <a:gd name="connsiteY3" fmla="*/ 6770 h 10664"/>
              <a:gd name="connsiteX4" fmla="*/ 2896 w 10000"/>
              <a:gd name="connsiteY4" fmla="*/ 413 h 10664"/>
              <a:gd name="connsiteX0" fmla="*/ 2896 w 10000"/>
              <a:gd name="connsiteY0" fmla="*/ 413 h 11200"/>
              <a:gd name="connsiteX1" fmla="*/ 10000 w 10000"/>
              <a:gd name="connsiteY1" fmla="*/ 0 h 11200"/>
              <a:gd name="connsiteX2" fmla="*/ 10000 w 10000"/>
              <a:gd name="connsiteY2" fmla="*/ 10000 h 11200"/>
              <a:gd name="connsiteX3" fmla="*/ 0 w 10000"/>
              <a:gd name="connsiteY3" fmla="*/ 6770 h 11200"/>
              <a:gd name="connsiteX4" fmla="*/ 2896 w 10000"/>
              <a:gd name="connsiteY4" fmla="*/ 413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1200">
                <a:moveTo>
                  <a:pt x="2896" y="413"/>
                </a:moveTo>
                <a:cubicBezTo>
                  <a:pt x="5415" y="4177"/>
                  <a:pt x="8156" y="3135"/>
                  <a:pt x="10000" y="0"/>
                </a:cubicBezTo>
                <a:lnTo>
                  <a:pt x="10000" y="10000"/>
                </a:lnTo>
                <a:cubicBezTo>
                  <a:pt x="7081" y="12024"/>
                  <a:pt x="3072" y="11826"/>
                  <a:pt x="0" y="6770"/>
                </a:cubicBezTo>
                <a:lnTo>
                  <a:pt x="2896" y="413"/>
                </a:lnTo>
                <a:close/>
              </a:path>
            </a:pathLst>
          </a:custGeom>
          <a:solidFill>
            <a:schemeClr val="accent6"/>
          </a:solidFill>
        </p:spPr>
        <p:txBody>
          <a:bodyPr>
            <a:normAutofit/>
          </a:bodyPr>
          <a:lstStyle>
            <a:lvl1pPr marL="0" indent="0">
              <a:buNone/>
              <a:defRPr sz="100">
                <a:solidFill>
                  <a:schemeClr val="bg1"/>
                </a:solidFill>
              </a:defRPr>
            </a:lvl1pPr>
          </a:lstStyle>
          <a:p>
            <a:pPr lvl="0"/>
            <a:r>
              <a:rPr lang="da-DK"/>
              <a:t>,</a:t>
            </a:r>
          </a:p>
        </p:txBody>
      </p:sp>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a:p>
        </p:txBody>
      </p:sp>
      <p:sp>
        <p:nvSpPr>
          <p:cNvPr id="9" name="Logo Leon 6">
            <a:extLst>
              <a:ext uri="{FF2B5EF4-FFF2-40B4-BE49-F238E27FC236}">
                <a16:creationId xmlns:a16="http://schemas.microsoft.com/office/drawing/2014/main" id="{46F5E1DE-A925-D948-9DDE-0DECFCA10F22}"/>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469206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ort budskab m stort baggrundsbillede - Mørk rød">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B9D0047B-8B0D-7944-9325-68267095B4E2}"/>
              </a:ext>
            </a:extLst>
          </p:cNvPr>
          <p:cNvSpPr>
            <a:spLocks noGrp="1"/>
          </p:cNvSpPr>
          <p:nvPr>
            <p:ph type="pic" sz="quarter" idx="18" hasCustomPrompt="1"/>
          </p:nvPr>
        </p:nvSpPr>
        <p:spPr>
          <a:xfrm>
            <a:off x="0" y="0"/>
            <a:ext cx="12193200" cy="6858000"/>
          </a:xfrm>
          <a:noFill/>
        </p:spPr>
        <p:txBody>
          <a:bodyPr lIns="6480000" anchor="ctr">
            <a:normAutofit/>
          </a:bodyPr>
          <a:lstStyle>
            <a:lvl1pPr marL="0" indent="0" algn="ctr">
              <a:spcBef>
                <a:spcPts val="0"/>
              </a:spcBef>
              <a:buNone/>
              <a:defRPr sz="1000">
                <a:solidFill>
                  <a:schemeClr val="bg1"/>
                </a:solidFill>
              </a:defRPr>
            </a:lvl1pPr>
          </a:lstStyle>
          <a:p>
            <a:r>
              <a:rPr lang="da-DK"/>
              <a:t>Indsæt et stort baggrundsbillede</a:t>
            </a:r>
            <a:br>
              <a:rPr lang="da-DK"/>
            </a:br>
            <a:r>
              <a:rPr lang="da-DK"/>
              <a:t>ved at trække og slippe </a:t>
            </a:r>
            <a:br>
              <a:rPr lang="da-DK"/>
            </a:br>
            <a:r>
              <a:rPr lang="da-DK"/>
              <a:t>billedet ind på slidet</a:t>
            </a:r>
          </a:p>
        </p:txBody>
      </p:sp>
      <p:sp>
        <p:nvSpPr>
          <p:cNvPr id="7" name="Pladsholder til tekst 6">
            <a:extLst>
              <a:ext uri="{FF2B5EF4-FFF2-40B4-BE49-F238E27FC236}">
                <a16:creationId xmlns:a16="http://schemas.microsoft.com/office/drawing/2014/main" id="{C6692245-D89A-FC4C-91B5-D3167C5A8144}"/>
              </a:ext>
            </a:extLst>
          </p:cNvPr>
          <p:cNvSpPr>
            <a:spLocks noGrp="1"/>
          </p:cNvSpPr>
          <p:nvPr>
            <p:ph type="body" sz="quarter" idx="17" hasCustomPrompt="1"/>
          </p:nvPr>
        </p:nvSpPr>
        <p:spPr>
          <a:xfrm flipH="1">
            <a:off x="-2" y="301477"/>
            <a:ext cx="7680961" cy="4589816"/>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338 w 10000"/>
              <a:gd name="connsiteY0" fmla="*/ 3514 h 10000"/>
              <a:gd name="connsiteX1" fmla="*/ 10000 w 10000"/>
              <a:gd name="connsiteY1" fmla="*/ 0 h 10000"/>
              <a:gd name="connsiteX2" fmla="*/ 10000 w 10000"/>
              <a:gd name="connsiteY2" fmla="*/ 10000 h 10000"/>
              <a:gd name="connsiteX3" fmla="*/ 0 w 10000"/>
              <a:gd name="connsiteY3" fmla="*/ 10000 h 10000"/>
              <a:gd name="connsiteX4" fmla="*/ 2338 w 10000"/>
              <a:gd name="connsiteY4" fmla="*/ 3514 h 10000"/>
              <a:gd name="connsiteX0" fmla="*/ 3077 w 10000"/>
              <a:gd name="connsiteY0" fmla="*/ 413 h 10000"/>
              <a:gd name="connsiteX1" fmla="*/ 10000 w 10000"/>
              <a:gd name="connsiteY1" fmla="*/ 0 h 10000"/>
              <a:gd name="connsiteX2" fmla="*/ 10000 w 10000"/>
              <a:gd name="connsiteY2" fmla="*/ 10000 h 10000"/>
              <a:gd name="connsiteX3" fmla="*/ 0 w 10000"/>
              <a:gd name="connsiteY3" fmla="*/ 10000 h 10000"/>
              <a:gd name="connsiteX4" fmla="*/ 3077 w 10000"/>
              <a:gd name="connsiteY4" fmla="*/ 413 h 10000"/>
              <a:gd name="connsiteX0" fmla="*/ 2822 w 9745"/>
              <a:gd name="connsiteY0" fmla="*/ 413 h 10000"/>
              <a:gd name="connsiteX1" fmla="*/ 9745 w 9745"/>
              <a:gd name="connsiteY1" fmla="*/ 0 h 10000"/>
              <a:gd name="connsiteX2" fmla="*/ 9745 w 9745"/>
              <a:gd name="connsiteY2" fmla="*/ 10000 h 10000"/>
              <a:gd name="connsiteX3" fmla="*/ 0 w 9745"/>
              <a:gd name="connsiteY3" fmla="*/ 6770 h 10000"/>
              <a:gd name="connsiteX4" fmla="*/ 2822 w 9745"/>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0000"/>
              <a:gd name="connsiteX1" fmla="*/ 10000 w 10000"/>
              <a:gd name="connsiteY1" fmla="*/ 0 h 10000"/>
              <a:gd name="connsiteX2" fmla="*/ 10000 w 10000"/>
              <a:gd name="connsiteY2" fmla="*/ 10000 h 10000"/>
              <a:gd name="connsiteX3" fmla="*/ 0 w 10000"/>
              <a:gd name="connsiteY3" fmla="*/ 6770 h 10000"/>
              <a:gd name="connsiteX4" fmla="*/ 2896 w 10000"/>
              <a:gd name="connsiteY4" fmla="*/ 413 h 10000"/>
              <a:gd name="connsiteX0" fmla="*/ 2896 w 10000"/>
              <a:gd name="connsiteY0" fmla="*/ 413 h 11200"/>
              <a:gd name="connsiteX1" fmla="*/ 10000 w 10000"/>
              <a:gd name="connsiteY1" fmla="*/ 0 h 11200"/>
              <a:gd name="connsiteX2" fmla="*/ 10000 w 10000"/>
              <a:gd name="connsiteY2" fmla="*/ 10000 h 11200"/>
              <a:gd name="connsiteX3" fmla="*/ 0 w 10000"/>
              <a:gd name="connsiteY3" fmla="*/ 6770 h 11200"/>
              <a:gd name="connsiteX4" fmla="*/ 2896 w 10000"/>
              <a:gd name="connsiteY4" fmla="*/ 413 h 11200"/>
              <a:gd name="connsiteX0" fmla="*/ 2896 w 10000"/>
              <a:gd name="connsiteY0" fmla="*/ 413 h 10664"/>
              <a:gd name="connsiteX1" fmla="*/ 10000 w 10000"/>
              <a:gd name="connsiteY1" fmla="*/ 0 h 10664"/>
              <a:gd name="connsiteX2" fmla="*/ 10000 w 10000"/>
              <a:gd name="connsiteY2" fmla="*/ 10000 h 10664"/>
              <a:gd name="connsiteX3" fmla="*/ 0 w 10000"/>
              <a:gd name="connsiteY3" fmla="*/ 6770 h 10664"/>
              <a:gd name="connsiteX4" fmla="*/ 2896 w 10000"/>
              <a:gd name="connsiteY4" fmla="*/ 413 h 10664"/>
              <a:gd name="connsiteX0" fmla="*/ 2896 w 10000"/>
              <a:gd name="connsiteY0" fmla="*/ 413 h 11200"/>
              <a:gd name="connsiteX1" fmla="*/ 10000 w 10000"/>
              <a:gd name="connsiteY1" fmla="*/ 0 h 11200"/>
              <a:gd name="connsiteX2" fmla="*/ 10000 w 10000"/>
              <a:gd name="connsiteY2" fmla="*/ 10000 h 11200"/>
              <a:gd name="connsiteX3" fmla="*/ 0 w 10000"/>
              <a:gd name="connsiteY3" fmla="*/ 6770 h 11200"/>
              <a:gd name="connsiteX4" fmla="*/ 2896 w 10000"/>
              <a:gd name="connsiteY4" fmla="*/ 413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1200">
                <a:moveTo>
                  <a:pt x="2896" y="413"/>
                </a:moveTo>
                <a:cubicBezTo>
                  <a:pt x="5415" y="4177"/>
                  <a:pt x="8156" y="3135"/>
                  <a:pt x="10000" y="0"/>
                </a:cubicBezTo>
                <a:lnTo>
                  <a:pt x="10000" y="10000"/>
                </a:lnTo>
                <a:cubicBezTo>
                  <a:pt x="7081" y="12024"/>
                  <a:pt x="3072" y="11826"/>
                  <a:pt x="0" y="6770"/>
                </a:cubicBezTo>
                <a:lnTo>
                  <a:pt x="2896" y="413"/>
                </a:lnTo>
                <a:close/>
              </a:path>
            </a:pathLst>
          </a:custGeom>
          <a:solidFill>
            <a:schemeClr val="accent1"/>
          </a:solidFill>
        </p:spPr>
        <p:txBody>
          <a:bodyPr>
            <a:normAutofit/>
          </a:bodyPr>
          <a:lstStyle>
            <a:lvl1pPr marL="0" indent="0">
              <a:buNone/>
              <a:defRPr sz="100">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a:t>
            </a:r>
          </a:p>
        </p:txBody>
      </p:sp>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bg1"/>
                </a:solidFill>
              </a:defRPr>
            </a:lvl1p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25-02-2026</a:t>
            </a:fld>
            <a:endParaRPr lang="da-DK"/>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a:p>
        </p:txBody>
      </p:sp>
      <p:sp>
        <p:nvSpPr>
          <p:cNvPr id="9" name="Logo Leon 6">
            <a:extLst>
              <a:ext uri="{FF2B5EF4-FFF2-40B4-BE49-F238E27FC236}">
                <a16:creationId xmlns:a16="http://schemas.microsoft.com/office/drawing/2014/main" id="{6F38200E-11FF-1341-ADD2-777A6E0A1FDC}"/>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753458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tat slide - Rød">
    <p:spTree>
      <p:nvGrpSpPr>
        <p:cNvPr id="1" name=""/>
        <p:cNvGrpSpPr/>
        <p:nvPr/>
      </p:nvGrpSpPr>
      <p:grpSpPr>
        <a:xfrm>
          <a:off x="0" y="0"/>
          <a:ext cx="0" cy="0"/>
          <a:chOff x="0" y="0"/>
          <a:chExt cx="0" cy="0"/>
        </a:xfrm>
      </p:grpSpPr>
      <p:pic>
        <p:nvPicPr>
          <p:cNvPr id="11" name="Billede 10" descr="Et billede, der indeholder tegning&#10;&#10;Automatisk genereret beskrivelse">
            <a:extLst>
              <a:ext uri="{FF2B5EF4-FFF2-40B4-BE49-F238E27FC236}">
                <a16:creationId xmlns:a16="http://schemas.microsoft.com/office/drawing/2014/main" id="{914DFB3B-9EA0-8943-8252-2BA679AF2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3650386" y="4446165"/>
            <a:ext cx="4891228" cy="716144"/>
          </a:xfrm>
        </p:spPr>
        <p:txBody>
          <a:bodyPr>
            <a:normAutofit/>
          </a:bodyPr>
          <a:lstStyle>
            <a:lvl1pPr marL="0" indent="0" algn="ctr">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citat/statement af</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fld id="{83BDE002-4D08-984E-9A17-29A299F2E8E5}" type="datetimeFigureOut">
              <a:rPr lang="da-DK" smtClean="0"/>
              <a:pPr/>
              <a:t>25-02-2026</a:t>
            </a:fld>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1966269" y="1932973"/>
            <a:ext cx="8259462" cy="2220371"/>
          </a:xfrm>
        </p:spPr>
        <p:txBody>
          <a:bodyPr anchor="b">
            <a:normAutofit/>
          </a:bodyPr>
          <a:lstStyle>
            <a:lvl1pPr algn="ctr">
              <a:defRPr sz="4800">
                <a:solidFill>
                  <a:schemeClr val="bg1"/>
                </a:solidFill>
              </a:defRPr>
            </a:lvl1pPr>
          </a:lstStyle>
          <a:p>
            <a:r>
              <a:rPr lang="da-DK"/>
              <a:t>”Klik for at skrive citat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conseqtetuer</a:t>
            </a:r>
            <a:r>
              <a:rPr lang="da-DK"/>
              <a:t>”</a:t>
            </a:r>
          </a:p>
        </p:txBody>
      </p:sp>
      <p:sp>
        <p:nvSpPr>
          <p:cNvPr id="2" name="Pladsholder til sidefod 1">
            <a:extLst>
              <a:ext uri="{FF2B5EF4-FFF2-40B4-BE49-F238E27FC236}">
                <a16:creationId xmlns:a16="http://schemas.microsoft.com/office/drawing/2014/main" id="{87D9143B-BFF4-1D4C-A25E-08099286833F}"/>
              </a:ext>
            </a:extLst>
          </p:cNvPr>
          <p:cNvSpPr>
            <a:spLocks noGrp="1"/>
          </p:cNvSpPr>
          <p:nvPr>
            <p:ph type="ftr" sz="quarter" idx="13"/>
          </p:nvPr>
        </p:nvSpPr>
        <p:spPr/>
        <p:txBody>
          <a:bodyPr/>
          <a:lstStyle>
            <a:lvl1pPr>
              <a:defRPr>
                <a:solidFill>
                  <a:schemeClr val="bg1"/>
                </a:solidFill>
              </a:defRPr>
            </a:lvl1pPr>
          </a:lstStyle>
          <a:p>
            <a:endParaRPr lang="da-DK"/>
          </a:p>
        </p:txBody>
      </p:sp>
      <p:pic>
        <p:nvPicPr>
          <p:cNvPr id="10" name="Billede 9" descr="Et billede, der indeholder tegning&#10;&#10;Automatisk genereret beskrivelse">
            <a:extLst>
              <a:ext uri="{FF2B5EF4-FFF2-40B4-BE49-F238E27FC236}">
                <a16:creationId xmlns:a16="http://schemas.microsoft.com/office/drawing/2014/main" id="{649A0A17-9304-BA42-ABF7-5D95F0CE7037}"/>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9608122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itat slide - Akva">
    <p:spTree>
      <p:nvGrpSpPr>
        <p:cNvPr id="1" name=""/>
        <p:cNvGrpSpPr/>
        <p:nvPr/>
      </p:nvGrpSpPr>
      <p:grpSpPr>
        <a:xfrm>
          <a:off x="0" y="0"/>
          <a:ext cx="0" cy="0"/>
          <a:chOff x="0" y="0"/>
          <a:chExt cx="0" cy="0"/>
        </a:xfrm>
      </p:grpSpPr>
      <p:pic>
        <p:nvPicPr>
          <p:cNvPr id="7" name="Billede 6" descr="Et billede, der indeholder ur, lys&#10;&#10;Automatisk genereret beskrivelse">
            <a:extLst>
              <a:ext uri="{FF2B5EF4-FFF2-40B4-BE49-F238E27FC236}">
                <a16:creationId xmlns:a16="http://schemas.microsoft.com/office/drawing/2014/main" id="{C77EB453-36C2-D64B-9B8E-99AD6C1723E1}"/>
              </a:ext>
            </a:extLst>
          </p:cNvPr>
          <p:cNvPicPr>
            <a:picLocks noChangeAspect="1"/>
          </p:cNvPicPr>
          <p:nvPr userDrawn="1"/>
        </p:nvPicPr>
        <p:blipFill rotWithShape="1">
          <a:blip r:embed="rId2"/>
          <a:srcRect l="743" t="2161" r="1418" b="-1"/>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3650386" y="4446165"/>
            <a:ext cx="4891228" cy="716144"/>
          </a:xfrm>
        </p:spPr>
        <p:txBody>
          <a:bodyPr>
            <a:normAutofit/>
          </a:bodyPr>
          <a:lstStyle>
            <a:lvl1pPr marL="0" indent="0" algn="ctr">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citat/statement af</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fld id="{83BDE002-4D08-984E-9A17-29A299F2E8E5}" type="datetimeFigureOut">
              <a:rPr lang="da-DK" smtClean="0"/>
              <a:pPr/>
              <a:t>25-02-2026</a:t>
            </a:fld>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1966269" y="1932973"/>
            <a:ext cx="8259462" cy="2220371"/>
          </a:xfrm>
        </p:spPr>
        <p:txBody>
          <a:bodyPr anchor="b">
            <a:normAutofit/>
          </a:bodyPr>
          <a:lstStyle>
            <a:lvl1pPr algn="ctr">
              <a:defRPr sz="4800">
                <a:solidFill>
                  <a:schemeClr val="bg1"/>
                </a:solidFill>
              </a:defRPr>
            </a:lvl1pPr>
          </a:lstStyle>
          <a:p>
            <a:r>
              <a:rPr lang="da-DK"/>
              <a:t>”Klik for at skrive citat </a:t>
            </a:r>
            <a:r>
              <a:rPr lang="da-DK" err="1"/>
              <a:t>lorem</a:t>
            </a:r>
            <a:r>
              <a:rPr lang="da-DK"/>
              <a:t> </a:t>
            </a:r>
            <a:r>
              <a:rPr lang="da-DK" err="1"/>
              <a:t>ipsum</a:t>
            </a:r>
            <a:r>
              <a:rPr lang="da-DK"/>
              <a:t> </a:t>
            </a:r>
            <a:r>
              <a:rPr lang="da-DK" err="1"/>
              <a:t>dolor</a:t>
            </a:r>
            <a:r>
              <a:rPr lang="da-DK"/>
              <a:t> sit </a:t>
            </a:r>
            <a:r>
              <a:rPr lang="da-DK" err="1"/>
              <a:t>amet</a:t>
            </a:r>
            <a:r>
              <a:rPr lang="da-DK"/>
              <a:t> </a:t>
            </a:r>
            <a:r>
              <a:rPr lang="da-DK" err="1"/>
              <a:t>conseqtetuer</a:t>
            </a:r>
            <a:r>
              <a:rPr lang="da-DK"/>
              <a:t>”</a:t>
            </a:r>
          </a:p>
        </p:txBody>
      </p:sp>
      <p:sp>
        <p:nvSpPr>
          <p:cNvPr id="2" name="Pladsholder til sidefod 1">
            <a:extLst>
              <a:ext uri="{FF2B5EF4-FFF2-40B4-BE49-F238E27FC236}">
                <a16:creationId xmlns:a16="http://schemas.microsoft.com/office/drawing/2014/main" id="{3655DEDF-FDA3-1249-8ADD-99A3285DCDA6}"/>
              </a:ext>
            </a:extLst>
          </p:cNvPr>
          <p:cNvSpPr>
            <a:spLocks noGrp="1"/>
          </p:cNvSpPr>
          <p:nvPr>
            <p:ph type="ftr" sz="quarter" idx="13"/>
          </p:nvPr>
        </p:nvSpPr>
        <p:spPr/>
        <p:txBody>
          <a:bodyPr/>
          <a:lstStyle>
            <a:lvl1pPr>
              <a:defRPr>
                <a:solidFill>
                  <a:schemeClr val="bg1"/>
                </a:solidFill>
              </a:defRPr>
            </a:lvl1pPr>
          </a:lstStyle>
          <a:p>
            <a:endParaRPr lang="da-DK"/>
          </a:p>
        </p:txBody>
      </p:sp>
      <p:pic>
        <p:nvPicPr>
          <p:cNvPr id="10" name="Billede 9" descr="Et billede, der indeholder tegning&#10;&#10;Automatisk genereret beskrivelse">
            <a:extLst>
              <a:ext uri="{FF2B5EF4-FFF2-40B4-BE49-F238E27FC236}">
                <a16:creationId xmlns:a16="http://schemas.microsoft.com/office/drawing/2014/main" id="{39B83916-DA2F-FA4A-AC9D-4B5EF4515B04}"/>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4836561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ørk Rød">
    <p:spTree>
      <p:nvGrpSpPr>
        <p:cNvPr id="1" name=""/>
        <p:cNvGrpSpPr/>
        <p:nvPr/>
      </p:nvGrpSpPr>
      <p:grpSpPr>
        <a:xfrm>
          <a:off x="0" y="0"/>
          <a:ext cx="0" cy="0"/>
          <a:chOff x="0" y="0"/>
          <a:chExt cx="0" cy="0"/>
        </a:xfrm>
      </p:grpSpPr>
      <p:sp>
        <p:nvSpPr>
          <p:cNvPr id="28" name="Pladsholder til billede 12">
            <a:extLst>
              <a:ext uri="{FF2B5EF4-FFF2-40B4-BE49-F238E27FC236}">
                <a16:creationId xmlns:a16="http://schemas.microsoft.com/office/drawing/2014/main" id="{42E7B34F-D1FF-1B4B-A5CC-474316352238}"/>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bg1"/>
                </a:solidFill>
              </a:defRPr>
            </a:lvl1pPr>
          </a:lstStyle>
          <a:p>
            <a:r>
              <a:rPr lang="da-DK"/>
              <a:t>Indsæt et stort baggrundsbillede</a:t>
            </a:r>
            <a:br>
              <a:rPr lang="da-DK"/>
            </a:br>
            <a:r>
              <a:rPr lang="da-DK"/>
              <a:t>ved at klikke på ikonet eller </a:t>
            </a:r>
            <a:br>
              <a:rPr lang="da-DK"/>
            </a:br>
            <a:r>
              <a:rPr lang="da-DK"/>
              <a:t>ved at trække og slippe </a:t>
            </a:r>
            <a:br>
              <a:rPr lang="da-DK"/>
            </a:br>
            <a:r>
              <a:rPr lang="da-DK"/>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25-02-2026</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bg1"/>
                </a:solidFill>
              </a:defRPr>
            </a:lvl1pPr>
          </a:lstStyle>
          <a:p>
            <a:r>
              <a:rPr lang="da-DK"/>
              <a:t>Klik for at redigere i master</a:t>
            </a:r>
          </a:p>
        </p:txBody>
      </p:sp>
      <p:sp>
        <p:nvSpPr>
          <p:cNvPr id="10" name="Logo Leon 6">
            <a:extLst>
              <a:ext uri="{FF2B5EF4-FFF2-40B4-BE49-F238E27FC236}">
                <a16:creationId xmlns:a16="http://schemas.microsoft.com/office/drawing/2014/main" id="{37F251BF-F266-604F-A81B-23E5E3AEF7A6}"/>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3188709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 Akva">
    <p:spTree>
      <p:nvGrpSpPr>
        <p:cNvPr id="1" name=""/>
        <p:cNvGrpSpPr/>
        <p:nvPr/>
      </p:nvGrpSpPr>
      <p:grpSpPr>
        <a:xfrm>
          <a:off x="0" y="0"/>
          <a:ext cx="0" cy="0"/>
          <a:chOff x="0" y="0"/>
          <a:chExt cx="0" cy="0"/>
        </a:xfrm>
      </p:grpSpPr>
      <p:pic>
        <p:nvPicPr>
          <p:cNvPr id="8" name="Billede 7" descr="Et billede, der indeholder ur, lys&#10;&#10;Automatisk genereret beskrivelse">
            <a:extLst>
              <a:ext uri="{FF2B5EF4-FFF2-40B4-BE49-F238E27FC236}">
                <a16:creationId xmlns:a16="http://schemas.microsoft.com/office/drawing/2014/main" id="{B6522FD5-AFD7-A446-8A5F-1771B9C31D6F}"/>
              </a:ext>
            </a:extLst>
          </p:cNvPr>
          <p:cNvPicPr>
            <a:picLocks noChangeAspect="1"/>
          </p:cNvPicPr>
          <p:nvPr userDrawn="1"/>
        </p:nvPicPr>
        <p:blipFill rotWithShape="1">
          <a:blip r:embed="rId2"/>
          <a:srcRect l="675" t="1070" r="396"/>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a:t>Klik for at redigere i master</a:t>
            </a:r>
          </a:p>
        </p:txBody>
      </p:sp>
      <p:pic>
        <p:nvPicPr>
          <p:cNvPr id="7" name="Billede 6">
            <a:extLst>
              <a:ext uri="{FF2B5EF4-FFF2-40B4-BE49-F238E27FC236}">
                <a16:creationId xmlns:a16="http://schemas.microsoft.com/office/drawing/2014/main" id="{AE136F35-21B8-E24F-9FD6-88EFB7667CCB}"/>
              </a:ext>
            </a:extLst>
          </p:cNvPr>
          <p:cNvPicPr>
            <a:picLocks noChangeAspect="1"/>
          </p:cNvPicPr>
          <p:nvPr userDrawn="1"/>
        </p:nvPicPr>
        <p:blipFill>
          <a:blip r:embed="rId3"/>
          <a:srcRect/>
          <a:stretch/>
        </p:blipFill>
        <p:spPr>
          <a:xfrm>
            <a:off x="333960" y="6140503"/>
            <a:ext cx="3327750" cy="504000"/>
          </a:xfrm>
          <a:prstGeom prst="rect">
            <a:avLst/>
          </a:prstGeom>
        </p:spPr>
      </p:pic>
      <p:pic>
        <p:nvPicPr>
          <p:cNvPr id="10" name="Billede 9" descr="Et billede, der indeholder tegning&#10;&#10;Automatisk genereret beskrivelse">
            <a:extLst>
              <a:ext uri="{FF2B5EF4-FFF2-40B4-BE49-F238E27FC236}">
                <a16:creationId xmlns:a16="http://schemas.microsoft.com/office/drawing/2014/main" id="{506A211E-E256-AF4B-9B6F-8262E2E459E2}"/>
              </a:ext>
            </a:extLst>
          </p:cNvPr>
          <p:cNvPicPr>
            <a:picLocks noChangeAspect="1"/>
          </p:cNvPicPr>
          <p:nvPr userDrawn="1"/>
        </p:nvPicPr>
        <p:blipFill>
          <a:blip r:embed="rId4"/>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578299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andel">
    <p:spTree>
      <p:nvGrpSpPr>
        <p:cNvPr id="1" name=""/>
        <p:cNvGrpSpPr/>
        <p:nvPr/>
      </p:nvGrpSpPr>
      <p:grpSpPr>
        <a:xfrm>
          <a:off x="0" y="0"/>
          <a:ext cx="0" cy="0"/>
          <a:chOff x="0" y="0"/>
          <a:chExt cx="0" cy="0"/>
        </a:xfrm>
      </p:grpSpPr>
      <p:sp>
        <p:nvSpPr>
          <p:cNvPr id="27" name="Pladsholder til billede 12">
            <a:extLst>
              <a:ext uri="{FF2B5EF4-FFF2-40B4-BE49-F238E27FC236}">
                <a16:creationId xmlns:a16="http://schemas.microsoft.com/office/drawing/2014/main" id="{E5529D51-FAD4-AF4C-BC75-04BA5D3BB986}"/>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a:t>Indsæt et stort baggrundsbillede</a:t>
            </a:r>
            <a:br>
              <a:rPr lang="da-DK"/>
            </a:br>
            <a:r>
              <a:rPr lang="da-DK"/>
              <a:t>ved at klikke på ikonet eller </a:t>
            </a:r>
            <a:br>
              <a:rPr lang="da-DK"/>
            </a:br>
            <a:r>
              <a:rPr lang="da-DK"/>
              <a:t>ved at trække og slippe </a:t>
            </a:r>
            <a:br>
              <a:rPr lang="da-DK"/>
            </a:br>
            <a:r>
              <a:rPr lang="da-DK"/>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25-02-2026</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p>
        </p:txBody>
      </p:sp>
      <p:sp>
        <p:nvSpPr>
          <p:cNvPr id="10" name="Logo Leon 6">
            <a:extLst>
              <a:ext uri="{FF2B5EF4-FFF2-40B4-BE49-F238E27FC236}">
                <a16:creationId xmlns:a16="http://schemas.microsoft.com/office/drawing/2014/main" id="{5C0C93DA-366F-0949-9AD5-A4E371725403}"/>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3969576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Akva">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B42F9091-54B8-194C-B0E8-75294FDC5380}"/>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a:t>Indsæt et stort baggrundsbillede</a:t>
            </a:r>
            <a:br>
              <a:rPr lang="da-DK"/>
            </a:br>
            <a:r>
              <a:rPr lang="da-DK"/>
              <a:t>ved at klikke på ikonet eller </a:t>
            </a:r>
            <a:br>
              <a:rPr lang="da-DK"/>
            </a:br>
            <a:r>
              <a:rPr lang="da-DK"/>
              <a:t>ved at trække og slippe </a:t>
            </a:r>
            <a:br>
              <a:rPr lang="da-DK"/>
            </a:br>
            <a:r>
              <a:rPr lang="da-DK"/>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25-02-2026</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8" name="Titel 1">
            <a:extLst>
              <a:ext uri="{FF2B5EF4-FFF2-40B4-BE49-F238E27FC236}">
                <a16:creationId xmlns:a16="http://schemas.microsoft.com/office/drawing/2014/main" id="{3B8CFEDC-EE5D-9B4A-B5C0-CD014817B217}"/>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p>
        </p:txBody>
      </p:sp>
      <p:sp>
        <p:nvSpPr>
          <p:cNvPr id="9" name="Logo Leon 6">
            <a:extLst>
              <a:ext uri="{FF2B5EF4-FFF2-40B4-BE49-F238E27FC236}">
                <a16:creationId xmlns:a16="http://schemas.microsoft.com/office/drawing/2014/main" id="{F9A2151B-09B5-664A-92AD-88B981A7958B}"/>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3558091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Lavendel">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7563429C-60EE-6F4D-BA00-E14E30182B1E}"/>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a:t>Indsæt et stort baggrundsbillede</a:t>
            </a:r>
            <a:br>
              <a:rPr lang="da-DK"/>
            </a:br>
            <a:r>
              <a:rPr lang="da-DK"/>
              <a:t>ved at klikke på ikonet eller </a:t>
            </a:r>
            <a:br>
              <a:rPr lang="da-DK"/>
            </a:br>
            <a:r>
              <a:rPr lang="da-DK"/>
              <a:t>ved at trække og slippe </a:t>
            </a:r>
            <a:br>
              <a:rPr lang="da-DK"/>
            </a:br>
            <a:r>
              <a:rPr lang="da-DK"/>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25-02-2026</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8" name="Titel 1">
            <a:extLst>
              <a:ext uri="{FF2B5EF4-FFF2-40B4-BE49-F238E27FC236}">
                <a16:creationId xmlns:a16="http://schemas.microsoft.com/office/drawing/2014/main" id="{3A3CF962-53B9-5D4A-997F-1F198FB96408}"/>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p>
        </p:txBody>
      </p:sp>
      <p:sp>
        <p:nvSpPr>
          <p:cNvPr id="9" name="Logo Leon 6">
            <a:extLst>
              <a:ext uri="{FF2B5EF4-FFF2-40B4-BE49-F238E27FC236}">
                <a16:creationId xmlns:a16="http://schemas.microsoft.com/office/drawing/2014/main" id="{50C51703-15A9-D545-9920-BA0AE015EAD1}"/>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17883817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fslutning slide m redigerbar tekst">
    <p:spTree>
      <p:nvGrpSpPr>
        <p:cNvPr id="1" name=""/>
        <p:cNvGrpSpPr/>
        <p:nvPr/>
      </p:nvGrpSpPr>
      <p:grpSpPr>
        <a:xfrm>
          <a:off x="0" y="0"/>
          <a:ext cx="0" cy="0"/>
          <a:chOff x="0" y="0"/>
          <a:chExt cx="0" cy="0"/>
        </a:xfrm>
      </p:grpSpPr>
      <p:pic>
        <p:nvPicPr>
          <p:cNvPr id="3" name="Billede 2" descr="Et billede, der indeholder tegning, paraply, skilt&#10;&#10;Automatisk genereret beskrivelse">
            <a:extLst>
              <a:ext uri="{FF2B5EF4-FFF2-40B4-BE49-F238E27FC236}">
                <a16:creationId xmlns:a16="http://schemas.microsoft.com/office/drawing/2014/main" id="{603A2947-4CA7-7549-A07A-ADBE4E79D166}"/>
              </a:ext>
            </a:extLst>
          </p:cNvPr>
          <p:cNvPicPr>
            <a:picLocks noChangeAspect="1"/>
          </p:cNvPicPr>
          <p:nvPr userDrawn="1"/>
        </p:nvPicPr>
        <p:blipFill rotWithShape="1">
          <a:blip r:embed="rId2"/>
          <a:srcRect l="998" t="2439" r="1441"/>
          <a:stretch/>
        </p:blipFill>
        <p:spPr>
          <a:xfrm flipH="1">
            <a:off x="0" y="0"/>
            <a:ext cx="12192000" cy="6858000"/>
          </a:xfrm>
          <a:prstGeom prst="rect">
            <a:avLst/>
          </a:prstGeom>
        </p:spPr>
      </p:pic>
      <p:sp>
        <p:nvSpPr>
          <p:cNvPr id="16" name="Titel 1">
            <a:extLst>
              <a:ext uri="{FF2B5EF4-FFF2-40B4-BE49-F238E27FC236}">
                <a16:creationId xmlns:a16="http://schemas.microsoft.com/office/drawing/2014/main" id="{89AA72DA-F583-7C44-B8EB-1153D40980C4}"/>
              </a:ext>
            </a:extLst>
          </p:cNvPr>
          <p:cNvSpPr>
            <a:spLocks noGrp="1"/>
          </p:cNvSpPr>
          <p:nvPr>
            <p:ph type="title"/>
          </p:nvPr>
        </p:nvSpPr>
        <p:spPr>
          <a:xfrm>
            <a:off x="479424" y="1932973"/>
            <a:ext cx="8259462" cy="1203927"/>
          </a:xfrm>
        </p:spPr>
        <p:txBody>
          <a:bodyPr anchor="t"/>
          <a:lstStyle>
            <a:lvl1pPr>
              <a:defRPr sz="4800">
                <a:solidFill>
                  <a:schemeClr val="bg2"/>
                </a:solidFill>
              </a:defRPr>
            </a:lvl1pPr>
          </a:lstStyle>
          <a:p>
            <a:r>
              <a:rPr lang="da-DK"/>
              <a:t>Klik for at redigere i master</a:t>
            </a:r>
          </a:p>
        </p:txBody>
      </p:sp>
      <p:sp>
        <p:nvSpPr>
          <p:cNvPr id="17" name="Pladsholder til tekst 3">
            <a:extLst>
              <a:ext uri="{FF2B5EF4-FFF2-40B4-BE49-F238E27FC236}">
                <a16:creationId xmlns:a16="http://schemas.microsoft.com/office/drawing/2014/main" id="{F0D83521-43AB-6844-B17C-9503487A33E6}"/>
              </a:ext>
            </a:extLst>
          </p:cNvPr>
          <p:cNvSpPr>
            <a:spLocks noGrp="1"/>
          </p:cNvSpPr>
          <p:nvPr>
            <p:ph type="body" sz="quarter" idx="10" hasCustomPrompt="1"/>
          </p:nvPr>
        </p:nvSpPr>
        <p:spPr>
          <a:xfrm>
            <a:off x="479424" y="3606800"/>
            <a:ext cx="4181476" cy="901700"/>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b="0" i="0" u="none" strike="noStrike" smtClean="0">
                <a:solidFill>
                  <a:schemeClr val="bg2"/>
                </a:solidFill>
                <a:effectLst/>
              </a:defRPr>
            </a:lvl1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for at indsætte kontaktdata, navn, mailadresse, etc.</a:t>
            </a:r>
          </a:p>
        </p:txBody>
      </p:sp>
      <p:pic>
        <p:nvPicPr>
          <p:cNvPr id="7" name="Billede 6" descr="Et billede, der indeholder tegning&#10;&#10;Automatisk genereret beskrivelse">
            <a:extLst>
              <a:ext uri="{FF2B5EF4-FFF2-40B4-BE49-F238E27FC236}">
                <a16:creationId xmlns:a16="http://schemas.microsoft.com/office/drawing/2014/main" id="{37A5DDEB-1A4D-5B4B-96F4-10A2BE15CD80}"/>
              </a:ext>
            </a:extLst>
          </p:cNvPr>
          <p:cNvPicPr>
            <a:picLocks noChangeAspect="1"/>
          </p:cNvPicPr>
          <p:nvPr userDrawn="1"/>
        </p:nvPicPr>
        <p:blipFill>
          <a:blip r:embed="rId3"/>
          <a:stretch>
            <a:fillRect/>
          </a:stretch>
        </p:blipFill>
        <p:spPr>
          <a:xfrm>
            <a:off x="11278474" y="6254783"/>
            <a:ext cx="464923" cy="263881"/>
          </a:xfrm>
          <a:prstGeom prst="rect">
            <a:avLst/>
          </a:prstGeom>
        </p:spPr>
      </p:pic>
      <p:pic>
        <p:nvPicPr>
          <p:cNvPr id="8" name="Billede 7">
            <a:extLst>
              <a:ext uri="{FF2B5EF4-FFF2-40B4-BE49-F238E27FC236}">
                <a16:creationId xmlns:a16="http://schemas.microsoft.com/office/drawing/2014/main" id="{00A8AEFD-2CE0-0B45-9F21-4367272062A8}"/>
              </a:ext>
            </a:extLst>
          </p:cNvPr>
          <p:cNvPicPr>
            <a:picLocks noChangeAspect="1"/>
          </p:cNvPicPr>
          <p:nvPr userDrawn="1"/>
        </p:nvPicPr>
        <p:blipFill>
          <a:blip r:embed="rId4"/>
          <a:srcRect/>
          <a:stretch/>
        </p:blipFill>
        <p:spPr>
          <a:xfrm>
            <a:off x="333957" y="6140503"/>
            <a:ext cx="3327757" cy="504000"/>
          </a:xfrm>
          <a:prstGeom prst="rect">
            <a:avLst/>
          </a:prstGeom>
        </p:spPr>
      </p:pic>
    </p:spTree>
    <p:extLst>
      <p:ext uri="{BB962C8B-B14F-4D97-AF65-F5344CB8AC3E}">
        <p14:creationId xmlns:p14="http://schemas.microsoft.com/office/powerpoint/2010/main" val="4391783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fslutning slide m redigerbar tekst - Grå">
    <p:spTree>
      <p:nvGrpSpPr>
        <p:cNvPr id="1" name=""/>
        <p:cNvGrpSpPr/>
        <p:nvPr/>
      </p:nvGrpSpPr>
      <p:grpSpPr>
        <a:xfrm>
          <a:off x="0" y="0"/>
          <a:ext cx="0" cy="0"/>
          <a:chOff x="0" y="0"/>
          <a:chExt cx="0" cy="0"/>
        </a:xfrm>
      </p:grpSpPr>
      <p:pic>
        <p:nvPicPr>
          <p:cNvPr id="5" name="Billede 4" descr="Et billede, der indeholder lys&#10;&#10;Automatisk genereret beskrivelse">
            <a:extLst>
              <a:ext uri="{FF2B5EF4-FFF2-40B4-BE49-F238E27FC236}">
                <a16:creationId xmlns:a16="http://schemas.microsoft.com/office/drawing/2014/main" id="{659E46E9-93C7-1741-B6AA-53D56815A029}"/>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9" name="Titel 1">
            <a:extLst>
              <a:ext uri="{FF2B5EF4-FFF2-40B4-BE49-F238E27FC236}">
                <a16:creationId xmlns:a16="http://schemas.microsoft.com/office/drawing/2014/main" id="{E63D06D2-6511-4443-B839-50100FB26900}"/>
              </a:ext>
            </a:extLst>
          </p:cNvPr>
          <p:cNvSpPr>
            <a:spLocks noGrp="1"/>
          </p:cNvSpPr>
          <p:nvPr>
            <p:ph type="title"/>
          </p:nvPr>
        </p:nvSpPr>
        <p:spPr>
          <a:xfrm>
            <a:off x="479424" y="1932973"/>
            <a:ext cx="8259462" cy="1203927"/>
          </a:xfrm>
        </p:spPr>
        <p:txBody>
          <a:bodyPr anchor="t"/>
          <a:lstStyle>
            <a:lvl1pPr>
              <a:defRPr sz="4800">
                <a:solidFill>
                  <a:schemeClr val="tx1"/>
                </a:solidFill>
              </a:defRPr>
            </a:lvl1pPr>
          </a:lstStyle>
          <a:p>
            <a:r>
              <a:rPr lang="da-DK"/>
              <a:t>Klik for at redigere i master</a:t>
            </a:r>
          </a:p>
        </p:txBody>
      </p:sp>
      <p:sp>
        <p:nvSpPr>
          <p:cNvPr id="4" name="Pladsholder til tekst 3">
            <a:extLst>
              <a:ext uri="{FF2B5EF4-FFF2-40B4-BE49-F238E27FC236}">
                <a16:creationId xmlns:a16="http://schemas.microsoft.com/office/drawing/2014/main" id="{4C35943B-1969-5C4B-9755-3F08124F3E71}"/>
              </a:ext>
            </a:extLst>
          </p:cNvPr>
          <p:cNvSpPr>
            <a:spLocks noGrp="1"/>
          </p:cNvSpPr>
          <p:nvPr>
            <p:ph type="body" sz="quarter" idx="10" hasCustomPrompt="1"/>
          </p:nvPr>
        </p:nvSpPr>
        <p:spPr>
          <a:xfrm>
            <a:off x="479424" y="3606800"/>
            <a:ext cx="4181476" cy="901700"/>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b="0" i="0" u="none" strike="noStrike" smtClean="0">
                <a:solidFill>
                  <a:schemeClr val="tx1"/>
                </a:solidFill>
                <a:effectLst/>
              </a:defRPr>
            </a:lvl1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for at indsætte kontaktdata, navn, mailadresse, etc.</a:t>
            </a:r>
          </a:p>
        </p:txBody>
      </p:sp>
      <p:pic>
        <p:nvPicPr>
          <p:cNvPr id="7" name="Billede 6" descr="Et billede, der indeholder tegning&#10;&#10;Automatisk genereret beskrivelse">
            <a:extLst>
              <a:ext uri="{FF2B5EF4-FFF2-40B4-BE49-F238E27FC236}">
                <a16:creationId xmlns:a16="http://schemas.microsoft.com/office/drawing/2014/main" id="{5EDF6338-876F-9445-80E4-4C93E8D6C104}"/>
              </a:ext>
            </a:extLst>
          </p:cNvPr>
          <p:cNvPicPr>
            <a:picLocks noChangeAspect="1"/>
          </p:cNvPicPr>
          <p:nvPr userDrawn="1"/>
        </p:nvPicPr>
        <p:blipFill>
          <a:blip r:embed="rId3"/>
          <a:stretch>
            <a:fillRect/>
          </a:stretch>
        </p:blipFill>
        <p:spPr>
          <a:xfrm>
            <a:off x="11278474" y="6254783"/>
            <a:ext cx="464923" cy="263881"/>
          </a:xfrm>
          <a:prstGeom prst="rect">
            <a:avLst/>
          </a:prstGeom>
        </p:spPr>
      </p:pic>
      <p:pic>
        <p:nvPicPr>
          <p:cNvPr id="8" name="Billede 7">
            <a:extLst>
              <a:ext uri="{FF2B5EF4-FFF2-40B4-BE49-F238E27FC236}">
                <a16:creationId xmlns:a16="http://schemas.microsoft.com/office/drawing/2014/main" id="{1476A460-0700-8645-8598-CC4DB6555589}"/>
              </a:ext>
            </a:extLst>
          </p:cNvPr>
          <p:cNvPicPr>
            <a:picLocks noChangeAspect="1"/>
          </p:cNvPicPr>
          <p:nvPr userDrawn="1"/>
        </p:nvPicPr>
        <p:blipFill>
          <a:blip r:embed="rId4"/>
          <a:srcRect/>
          <a:stretch/>
        </p:blipFill>
        <p:spPr>
          <a:xfrm>
            <a:off x="333960" y="6140503"/>
            <a:ext cx="3327750" cy="504000"/>
          </a:xfrm>
          <a:prstGeom prst="rect">
            <a:avLst/>
          </a:prstGeom>
        </p:spPr>
      </p:pic>
    </p:spTree>
    <p:extLst>
      <p:ext uri="{BB962C8B-B14F-4D97-AF65-F5344CB8AC3E}">
        <p14:creationId xmlns:p14="http://schemas.microsoft.com/office/powerpoint/2010/main" val="1004786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fslutning slide">
    <p:spTree>
      <p:nvGrpSpPr>
        <p:cNvPr id="1" name=""/>
        <p:cNvGrpSpPr/>
        <p:nvPr/>
      </p:nvGrpSpPr>
      <p:grpSpPr>
        <a:xfrm>
          <a:off x="0" y="0"/>
          <a:ext cx="0" cy="0"/>
          <a:chOff x="0" y="0"/>
          <a:chExt cx="0" cy="0"/>
        </a:xfrm>
      </p:grpSpPr>
      <p:pic>
        <p:nvPicPr>
          <p:cNvPr id="7" name="Billede 6" descr="Et billede, der indeholder tegning&#10;&#10;Automatisk genereret beskrivelse">
            <a:extLst>
              <a:ext uri="{FF2B5EF4-FFF2-40B4-BE49-F238E27FC236}">
                <a16:creationId xmlns:a16="http://schemas.microsoft.com/office/drawing/2014/main" id="{B241B194-EA8D-7740-8DB8-ECEC7F96A444}"/>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8" name="Billede 7">
            <a:extLst>
              <a:ext uri="{FF2B5EF4-FFF2-40B4-BE49-F238E27FC236}">
                <a16:creationId xmlns:a16="http://schemas.microsoft.com/office/drawing/2014/main" id="{94D6A3EF-01ED-3E46-9B12-A095C92623AA}"/>
              </a:ext>
            </a:extLst>
          </p:cNvPr>
          <p:cNvPicPr>
            <a:picLocks noChangeAspect="1"/>
          </p:cNvPicPr>
          <p:nvPr userDrawn="1"/>
        </p:nvPicPr>
        <p:blipFill>
          <a:blip r:embed="rId3"/>
          <a:srcRect/>
          <a:stretch/>
        </p:blipFill>
        <p:spPr>
          <a:xfrm>
            <a:off x="3702050" y="2313189"/>
            <a:ext cx="4787900" cy="2231621"/>
          </a:xfrm>
          <a:prstGeom prst="rect">
            <a:avLst/>
          </a:prstGeom>
        </p:spPr>
      </p:pic>
      <p:pic>
        <p:nvPicPr>
          <p:cNvPr id="6" name="Billede 5" descr="Et billede, der indeholder tegning&#10;&#10;Automatisk genereret beskrivelse">
            <a:extLst>
              <a:ext uri="{FF2B5EF4-FFF2-40B4-BE49-F238E27FC236}">
                <a16:creationId xmlns:a16="http://schemas.microsoft.com/office/drawing/2014/main" id="{8BD184F6-7C46-894A-B56D-87FA9DFC0581}"/>
              </a:ext>
            </a:extLst>
          </p:cNvPr>
          <p:cNvPicPr>
            <a:picLocks noChangeAspect="1"/>
          </p:cNvPicPr>
          <p:nvPr userDrawn="1"/>
        </p:nvPicPr>
        <p:blipFill>
          <a:blip r:embed="rId4"/>
          <a:stretch>
            <a:fillRect/>
          </a:stretch>
        </p:blipFill>
        <p:spPr>
          <a:xfrm>
            <a:off x="11278474" y="6254783"/>
            <a:ext cx="464923" cy="263881"/>
          </a:xfrm>
          <a:prstGeom prst="rect">
            <a:avLst/>
          </a:prstGeom>
        </p:spPr>
      </p:pic>
      <p:pic>
        <p:nvPicPr>
          <p:cNvPr id="10" name="Billede 9">
            <a:extLst>
              <a:ext uri="{FF2B5EF4-FFF2-40B4-BE49-F238E27FC236}">
                <a16:creationId xmlns:a16="http://schemas.microsoft.com/office/drawing/2014/main" id="{380E1D66-9513-E84B-8D36-F59570C735A5}"/>
              </a:ext>
            </a:extLst>
          </p:cNvPr>
          <p:cNvPicPr>
            <a:picLocks noChangeAspect="1"/>
          </p:cNvPicPr>
          <p:nvPr userDrawn="1"/>
        </p:nvPicPr>
        <p:blipFill>
          <a:blip r:embed="rId5"/>
          <a:srcRect/>
          <a:stretch/>
        </p:blipFill>
        <p:spPr>
          <a:xfrm>
            <a:off x="333957" y="6140503"/>
            <a:ext cx="3327757" cy="504000"/>
          </a:xfrm>
          <a:prstGeom prst="rect">
            <a:avLst/>
          </a:prstGeom>
        </p:spPr>
      </p:pic>
    </p:spTree>
    <p:extLst>
      <p:ext uri="{BB962C8B-B14F-4D97-AF65-F5344CB8AC3E}">
        <p14:creationId xmlns:p14="http://schemas.microsoft.com/office/powerpoint/2010/main" val="297439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fslutning slide - Grå">
    <p:spTree>
      <p:nvGrpSpPr>
        <p:cNvPr id="1" name=""/>
        <p:cNvGrpSpPr/>
        <p:nvPr/>
      </p:nvGrpSpPr>
      <p:grpSpPr>
        <a:xfrm>
          <a:off x="0" y="0"/>
          <a:ext cx="0" cy="0"/>
          <a:chOff x="0" y="0"/>
          <a:chExt cx="0" cy="0"/>
        </a:xfrm>
      </p:grpSpPr>
      <p:sp>
        <p:nvSpPr>
          <p:cNvPr id="5" name="Kombinationstegning 4">
            <a:extLst>
              <a:ext uri="{FF2B5EF4-FFF2-40B4-BE49-F238E27FC236}">
                <a16:creationId xmlns:a16="http://schemas.microsoft.com/office/drawing/2014/main" id="{A826D49B-2443-3C43-9596-97BB3A0762E7}"/>
              </a:ext>
            </a:extLst>
          </p:cNvPr>
          <p:cNvSpPr/>
          <p:nvPr/>
        </p:nvSpPr>
        <p:spPr>
          <a:xfrm>
            <a:off x="7721185" y="2412999"/>
            <a:ext cx="4470815" cy="4445001"/>
          </a:xfrm>
          <a:custGeom>
            <a:avLst/>
            <a:gdLst>
              <a:gd name="connsiteX0" fmla="*/ 0 w 3603348"/>
              <a:gd name="connsiteY0" fmla="*/ 3601403 h 3601402"/>
              <a:gd name="connsiteX1" fmla="*/ 3157949 w 3603348"/>
              <a:gd name="connsiteY1" fmla="*/ 3601403 h 3601402"/>
              <a:gd name="connsiteX2" fmla="*/ 3603349 w 3603348"/>
              <a:gd name="connsiteY2" fmla="*/ 3156204 h 3601402"/>
              <a:gd name="connsiteX3" fmla="*/ 3603349 w 3603348"/>
              <a:gd name="connsiteY3" fmla="*/ 0 h 3601402"/>
              <a:gd name="connsiteX4" fmla="*/ 0 w 3603348"/>
              <a:gd name="connsiteY4" fmla="*/ 3601403 h 3601402"/>
              <a:gd name="connsiteX0" fmla="*/ 0 w 3603349"/>
              <a:gd name="connsiteY0" fmla="*/ 3601403 h 3601403"/>
              <a:gd name="connsiteX1" fmla="*/ 3157949 w 3603349"/>
              <a:gd name="connsiteY1" fmla="*/ 3601403 h 3601403"/>
              <a:gd name="connsiteX2" fmla="*/ 3603349 w 3603349"/>
              <a:gd name="connsiteY2" fmla="*/ 3156204 h 3601403"/>
              <a:gd name="connsiteX3" fmla="*/ 3603349 w 3603349"/>
              <a:gd name="connsiteY3" fmla="*/ 0 h 3601403"/>
              <a:gd name="connsiteX4" fmla="*/ 3146927 w 3603349"/>
              <a:gd name="connsiteY4" fmla="*/ 461688 h 3601403"/>
              <a:gd name="connsiteX5" fmla="*/ 0 w 3603349"/>
              <a:gd name="connsiteY5" fmla="*/ 3601403 h 3601403"/>
              <a:gd name="connsiteX0" fmla="*/ 0 w 3603349"/>
              <a:gd name="connsiteY0" fmla="*/ 3139715 h 3139715"/>
              <a:gd name="connsiteX1" fmla="*/ 3157949 w 3603349"/>
              <a:gd name="connsiteY1" fmla="*/ 3139715 h 3139715"/>
              <a:gd name="connsiteX2" fmla="*/ 3603349 w 3603349"/>
              <a:gd name="connsiteY2" fmla="*/ 2694516 h 3139715"/>
              <a:gd name="connsiteX3" fmla="*/ 3146927 w 3603349"/>
              <a:gd name="connsiteY3" fmla="*/ 0 h 3139715"/>
              <a:gd name="connsiteX4" fmla="*/ 0 w 3603349"/>
              <a:gd name="connsiteY4" fmla="*/ 3139715 h 3139715"/>
              <a:gd name="connsiteX0" fmla="*/ 0 w 3630261"/>
              <a:gd name="connsiteY0" fmla="*/ 3139715 h 3139715"/>
              <a:gd name="connsiteX1" fmla="*/ 3157949 w 3630261"/>
              <a:gd name="connsiteY1" fmla="*/ 3139715 h 3139715"/>
              <a:gd name="connsiteX2" fmla="*/ 3630261 w 3630261"/>
              <a:gd name="connsiteY2" fmla="*/ 2685546 h 3139715"/>
              <a:gd name="connsiteX3" fmla="*/ 3146927 w 3630261"/>
              <a:gd name="connsiteY3" fmla="*/ 0 h 3139715"/>
              <a:gd name="connsiteX4" fmla="*/ 0 w 3630261"/>
              <a:gd name="connsiteY4" fmla="*/ 3139715 h 3139715"/>
              <a:gd name="connsiteX0" fmla="*/ 0 w 3157949"/>
              <a:gd name="connsiteY0" fmla="*/ 3139715 h 3139715"/>
              <a:gd name="connsiteX1" fmla="*/ 3157949 w 3157949"/>
              <a:gd name="connsiteY1" fmla="*/ 3139715 h 3139715"/>
              <a:gd name="connsiteX2" fmla="*/ 3146927 w 3157949"/>
              <a:gd name="connsiteY2" fmla="*/ 0 h 3139715"/>
              <a:gd name="connsiteX3" fmla="*/ 0 w 3157949"/>
              <a:gd name="connsiteY3" fmla="*/ 3139715 h 3139715"/>
            </a:gdLst>
            <a:ahLst/>
            <a:cxnLst>
              <a:cxn ang="0">
                <a:pos x="connsiteX0" y="connsiteY0"/>
              </a:cxn>
              <a:cxn ang="0">
                <a:pos x="connsiteX1" y="connsiteY1"/>
              </a:cxn>
              <a:cxn ang="0">
                <a:pos x="connsiteX2" y="connsiteY2"/>
              </a:cxn>
              <a:cxn ang="0">
                <a:pos x="connsiteX3" y="connsiteY3"/>
              </a:cxn>
            </a:cxnLst>
            <a:rect l="l" t="t" r="r" b="b"/>
            <a:pathLst>
              <a:path w="3157949" h="3139715">
                <a:moveTo>
                  <a:pt x="0" y="3139715"/>
                </a:moveTo>
                <a:lnTo>
                  <a:pt x="3157949" y="3139715"/>
                </a:lnTo>
                <a:lnTo>
                  <a:pt x="3146927" y="0"/>
                </a:lnTo>
                <a:lnTo>
                  <a:pt x="0" y="3139715"/>
                </a:lnTo>
                <a:close/>
              </a:path>
            </a:pathLst>
          </a:custGeom>
          <a:solidFill>
            <a:schemeClr val="accent2"/>
          </a:solidFill>
          <a:ln w="9515" cap="flat">
            <a:noFill/>
            <a:prstDash val="solid"/>
            <a:miter/>
          </a:ln>
        </p:spPr>
        <p:txBody>
          <a:bodyPr rtlCol="0" anchor="ctr"/>
          <a:lstStyle/>
          <a:p>
            <a:endParaRPr lang="da-DK"/>
          </a:p>
        </p:txBody>
      </p:sp>
      <p:sp>
        <p:nvSpPr>
          <p:cNvPr id="6" name="Kombinationstegning 5">
            <a:extLst>
              <a:ext uri="{FF2B5EF4-FFF2-40B4-BE49-F238E27FC236}">
                <a16:creationId xmlns:a16="http://schemas.microsoft.com/office/drawing/2014/main" id="{5B19D95D-C715-2A4E-8D00-203566672E93}"/>
              </a:ext>
            </a:extLst>
          </p:cNvPr>
          <p:cNvSpPr/>
          <p:nvPr/>
        </p:nvSpPr>
        <p:spPr>
          <a:xfrm>
            <a:off x="0" y="-747444"/>
            <a:ext cx="5162270" cy="5887876"/>
          </a:xfrm>
          <a:custGeom>
            <a:avLst/>
            <a:gdLst>
              <a:gd name="connsiteX0" fmla="*/ 1241904 w 3646356"/>
              <a:gd name="connsiteY0" fmla="*/ 160767 h 4158886"/>
              <a:gd name="connsiteX1" fmla="*/ 0 w 3646356"/>
              <a:gd name="connsiteY1" fmla="*/ 690072 h 4158886"/>
              <a:gd name="connsiteX2" fmla="*/ 0 w 3646356"/>
              <a:gd name="connsiteY2" fmla="*/ 4158886 h 4158886"/>
              <a:gd name="connsiteX3" fmla="*/ 1815281 w 3646356"/>
              <a:gd name="connsiteY3" fmla="*/ 2319323 h 4158886"/>
              <a:gd name="connsiteX4" fmla="*/ 3101335 w 3646356"/>
              <a:gd name="connsiteY4" fmla="*/ 2310941 h 4158886"/>
              <a:gd name="connsiteX5" fmla="*/ 3646356 w 3646356"/>
              <a:gd name="connsiteY5" fmla="*/ 145051 h 4158886"/>
              <a:gd name="connsiteX6" fmla="*/ 1241904 w 3646356"/>
              <a:gd name="connsiteY6" fmla="*/ 160767 h 415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6356" h="4158886">
                <a:moveTo>
                  <a:pt x="1241904" y="160767"/>
                </a:moveTo>
                <a:cubicBezTo>
                  <a:pt x="804945" y="277324"/>
                  <a:pt x="386785" y="455546"/>
                  <a:pt x="0" y="690072"/>
                </a:cubicBezTo>
                <a:lnTo>
                  <a:pt x="0" y="4158886"/>
                </a:lnTo>
                <a:cubicBezTo>
                  <a:pt x="228589" y="3262393"/>
                  <a:pt x="922588" y="2559105"/>
                  <a:pt x="1815281" y="2319323"/>
                </a:cubicBezTo>
                <a:cubicBezTo>
                  <a:pt x="2236341" y="2207566"/>
                  <a:pt x="2678857" y="2204680"/>
                  <a:pt x="3101335" y="2310941"/>
                </a:cubicBezTo>
                <a:lnTo>
                  <a:pt x="3646356" y="145051"/>
                </a:lnTo>
                <a:cubicBezTo>
                  <a:pt x="2856465" y="-53537"/>
                  <a:pt x="2029141" y="-48129"/>
                  <a:pt x="1241904" y="160767"/>
                </a:cubicBezTo>
                <a:close/>
              </a:path>
            </a:pathLst>
          </a:custGeom>
          <a:solidFill>
            <a:schemeClr val="accent2"/>
          </a:solidFill>
          <a:ln w="9515" cap="flat">
            <a:noFill/>
            <a:prstDash val="solid"/>
            <a:miter/>
          </a:ln>
        </p:spPr>
        <p:txBody>
          <a:bodyPr rtlCol="0" anchor="ctr"/>
          <a:lstStyle/>
          <a:p>
            <a:endParaRPr lang="da-DK"/>
          </a:p>
        </p:txBody>
      </p:sp>
      <p:pic>
        <p:nvPicPr>
          <p:cNvPr id="3" name="Billede 2" descr="Et billede, der indeholder tegning&#10;&#10;Automatisk genereret beskrivelse">
            <a:extLst>
              <a:ext uri="{FF2B5EF4-FFF2-40B4-BE49-F238E27FC236}">
                <a16:creationId xmlns:a16="http://schemas.microsoft.com/office/drawing/2014/main" id="{7F667635-566C-314E-9135-DFD4A3339696}"/>
              </a:ext>
            </a:extLst>
          </p:cNvPr>
          <p:cNvPicPr>
            <a:picLocks noChangeAspect="1"/>
          </p:cNvPicPr>
          <p:nvPr userDrawn="1"/>
        </p:nvPicPr>
        <p:blipFill>
          <a:blip r:embed="rId2"/>
          <a:stretch>
            <a:fillRect/>
          </a:stretch>
        </p:blipFill>
        <p:spPr>
          <a:xfrm>
            <a:off x="3702050" y="2313189"/>
            <a:ext cx="4787900" cy="2231622"/>
          </a:xfrm>
          <a:prstGeom prst="rect">
            <a:avLst/>
          </a:prstGeom>
        </p:spPr>
      </p:pic>
      <p:pic>
        <p:nvPicPr>
          <p:cNvPr id="7" name="Billede 6" descr="Et billede, der indeholder tegning&#10;&#10;Automatisk genereret beskrivelse">
            <a:extLst>
              <a:ext uri="{FF2B5EF4-FFF2-40B4-BE49-F238E27FC236}">
                <a16:creationId xmlns:a16="http://schemas.microsoft.com/office/drawing/2014/main" id="{ACE3BB38-5BD2-4C45-A176-F02A84F8FCA0}"/>
              </a:ext>
            </a:extLst>
          </p:cNvPr>
          <p:cNvPicPr>
            <a:picLocks noChangeAspect="1"/>
          </p:cNvPicPr>
          <p:nvPr userDrawn="1"/>
        </p:nvPicPr>
        <p:blipFill>
          <a:blip r:embed="rId3"/>
          <a:stretch>
            <a:fillRect/>
          </a:stretch>
        </p:blipFill>
        <p:spPr>
          <a:xfrm>
            <a:off x="11278474" y="6254783"/>
            <a:ext cx="464923" cy="263881"/>
          </a:xfrm>
          <a:prstGeom prst="rect">
            <a:avLst/>
          </a:prstGeom>
        </p:spPr>
      </p:pic>
      <p:pic>
        <p:nvPicPr>
          <p:cNvPr id="8" name="Billede 7">
            <a:extLst>
              <a:ext uri="{FF2B5EF4-FFF2-40B4-BE49-F238E27FC236}">
                <a16:creationId xmlns:a16="http://schemas.microsoft.com/office/drawing/2014/main" id="{3ACC052C-711F-9E49-B09F-8BCA8E5C01DA}"/>
              </a:ext>
            </a:extLst>
          </p:cNvPr>
          <p:cNvPicPr>
            <a:picLocks noChangeAspect="1"/>
          </p:cNvPicPr>
          <p:nvPr userDrawn="1"/>
        </p:nvPicPr>
        <p:blipFill>
          <a:blip r:embed="rId4"/>
          <a:srcRect/>
          <a:stretch/>
        </p:blipFill>
        <p:spPr>
          <a:xfrm>
            <a:off x="333960" y="6140503"/>
            <a:ext cx="3327750" cy="504000"/>
          </a:xfrm>
          <a:prstGeom prst="rect">
            <a:avLst/>
          </a:prstGeom>
        </p:spPr>
      </p:pic>
    </p:spTree>
    <p:extLst>
      <p:ext uri="{BB962C8B-B14F-4D97-AF65-F5344CB8AC3E}">
        <p14:creationId xmlns:p14="http://schemas.microsoft.com/office/powerpoint/2010/main" val="2006119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 m stor tekst - Skiffer+Flamingo">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B42A6648-3E03-3547-B50B-F643B42170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fld id="{83BDE002-4D08-984E-9A17-29A299F2E8E5}" type="datetimeFigureOut">
              <a:rPr lang="da-DK" smtClean="0"/>
              <a:pPr/>
              <a:t>25-02-2026</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5" y="1519179"/>
            <a:ext cx="11233151" cy="3122269"/>
          </a:xfrm>
        </p:spPr>
        <p:txBody>
          <a:bodyPr anchor="t"/>
          <a:lstStyle>
            <a:lvl1pPr>
              <a:defRPr sz="7500">
                <a:solidFill>
                  <a:schemeClr val="bg1"/>
                </a:solidFill>
              </a:defRPr>
            </a:lvl1pPr>
          </a:lstStyle>
          <a:p>
            <a:r>
              <a:rPr lang="da-DK"/>
              <a:t>Klik for at redigere i master</a:t>
            </a:r>
          </a:p>
        </p:txBody>
      </p:sp>
      <p:pic>
        <p:nvPicPr>
          <p:cNvPr id="10" name="Billede 9" descr="Et billede, der indeholder tegning&#10;&#10;Automatisk genereret beskrivelse">
            <a:extLst>
              <a:ext uri="{FF2B5EF4-FFF2-40B4-BE49-F238E27FC236}">
                <a16:creationId xmlns:a16="http://schemas.microsoft.com/office/drawing/2014/main" id="{8DA252D3-F099-094D-BEAB-6374C87CE320}"/>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568514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 m stor tekst - Blomme+Mandel">
    <p:spTree>
      <p:nvGrpSpPr>
        <p:cNvPr id="1" name=""/>
        <p:cNvGrpSpPr/>
        <p:nvPr/>
      </p:nvGrpSpPr>
      <p:grpSpPr>
        <a:xfrm>
          <a:off x="0" y="0"/>
          <a:ext cx="0" cy="0"/>
          <a:chOff x="0" y="0"/>
          <a:chExt cx="0" cy="0"/>
        </a:xfrm>
      </p:grpSpPr>
      <p:pic>
        <p:nvPicPr>
          <p:cNvPr id="7" name="Billede 6" descr="Et billede, der indeholder lys&#10;&#10;Automatisk genereret beskrivelse">
            <a:extLst>
              <a:ext uri="{FF2B5EF4-FFF2-40B4-BE49-F238E27FC236}">
                <a16:creationId xmlns:a16="http://schemas.microsoft.com/office/drawing/2014/main" id="{A9CFA0FE-7D10-1548-9012-A25C5D0894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fld id="{83BDE002-4D08-984E-9A17-29A299F2E8E5}" type="datetimeFigureOut">
              <a:rPr lang="da-DK" smtClean="0"/>
              <a:pPr/>
              <a:t>25-02-2026</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5" y="1519179"/>
            <a:ext cx="11233151" cy="3122269"/>
          </a:xfrm>
        </p:spPr>
        <p:txBody>
          <a:bodyPr anchor="t"/>
          <a:lstStyle>
            <a:lvl1pPr>
              <a:defRPr sz="7500">
                <a:solidFill>
                  <a:schemeClr val="bg1"/>
                </a:solidFill>
              </a:defRPr>
            </a:lvl1pPr>
          </a:lstStyle>
          <a:p>
            <a:r>
              <a:rPr lang="da-DK"/>
              <a:t>Klik for at redigere i master</a:t>
            </a:r>
          </a:p>
        </p:txBody>
      </p:sp>
      <p:pic>
        <p:nvPicPr>
          <p:cNvPr id="10" name="Billede 9" descr="Et billede, der indeholder tegning&#10;&#10;Automatisk genereret beskrivelse">
            <a:extLst>
              <a:ext uri="{FF2B5EF4-FFF2-40B4-BE49-F238E27FC236}">
                <a16:creationId xmlns:a16="http://schemas.microsoft.com/office/drawing/2014/main" id="{6BD0F585-E40D-3E4A-9A8E-41A755F093A8}"/>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1320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 m stor tekst - Akva+Tang">
    <p:spTree>
      <p:nvGrpSpPr>
        <p:cNvPr id="1" name=""/>
        <p:cNvGrpSpPr/>
        <p:nvPr/>
      </p:nvGrpSpPr>
      <p:grpSpPr>
        <a:xfrm>
          <a:off x="0" y="0"/>
          <a:ext cx="0" cy="0"/>
          <a:chOff x="0" y="0"/>
          <a:chExt cx="0" cy="0"/>
        </a:xfrm>
      </p:grpSpPr>
      <p:pic>
        <p:nvPicPr>
          <p:cNvPr id="8" name="Billede 7" descr="Et billede, der indeholder mørk, ur, mand, værelse&#10;&#10;Automatisk genereret beskrivelse">
            <a:extLst>
              <a:ext uri="{FF2B5EF4-FFF2-40B4-BE49-F238E27FC236}">
                <a16:creationId xmlns:a16="http://schemas.microsoft.com/office/drawing/2014/main" id="{0BFAF55C-81D8-A34B-82B5-7622F0B7D96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fld id="{83BDE002-4D08-984E-9A17-29A299F2E8E5}" type="datetimeFigureOut">
              <a:rPr lang="da-DK" smtClean="0"/>
              <a:pPr/>
              <a:t>25-02-2026</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5" y="1519179"/>
            <a:ext cx="11233151" cy="3122269"/>
          </a:xfrm>
        </p:spPr>
        <p:txBody>
          <a:bodyPr anchor="t"/>
          <a:lstStyle>
            <a:lvl1pPr>
              <a:defRPr sz="7500">
                <a:solidFill>
                  <a:schemeClr val="bg1"/>
                </a:solidFill>
              </a:defRPr>
            </a:lvl1pPr>
          </a:lstStyle>
          <a:p>
            <a:r>
              <a:rPr lang="da-DK"/>
              <a:t>Klik for at redigere i master</a:t>
            </a:r>
          </a:p>
        </p:txBody>
      </p:sp>
      <p:pic>
        <p:nvPicPr>
          <p:cNvPr id="10" name="Billede 9" descr="Et billede, der indeholder tegning&#10;&#10;Automatisk genereret beskrivelse">
            <a:extLst>
              <a:ext uri="{FF2B5EF4-FFF2-40B4-BE49-F238E27FC236}">
                <a16:creationId xmlns:a16="http://schemas.microsoft.com/office/drawing/2014/main" id="{7797179F-8D55-3044-AD77-8C7F5FA8DC03}"/>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340314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m stort billede - Rød">
    <p:spTree>
      <p:nvGrpSpPr>
        <p:cNvPr id="1" name=""/>
        <p:cNvGrpSpPr/>
        <p:nvPr/>
      </p:nvGrpSpPr>
      <p:grpSpPr>
        <a:xfrm>
          <a:off x="0" y="0"/>
          <a:ext cx="0" cy="0"/>
          <a:chOff x="0" y="0"/>
          <a:chExt cx="0" cy="0"/>
        </a:xfrm>
      </p:grpSpPr>
      <p:sp>
        <p:nvSpPr>
          <p:cNvPr id="17" name="Pladsholder til billede 12">
            <a:extLst>
              <a:ext uri="{FF2B5EF4-FFF2-40B4-BE49-F238E27FC236}">
                <a16:creationId xmlns:a16="http://schemas.microsoft.com/office/drawing/2014/main" id="{B0A7B266-316E-4B4C-A655-6F758E0CA5FC}"/>
              </a:ext>
            </a:extLst>
          </p:cNvPr>
          <p:cNvSpPr>
            <a:spLocks noGrp="1"/>
          </p:cNvSpPr>
          <p:nvPr>
            <p:ph type="pic" sz="quarter" idx="18" hasCustomPrompt="1"/>
          </p:nvPr>
        </p:nvSpPr>
        <p:spPr>
          <a:xfrm>
            <a:off x="0" y="9525"/>
            <a:ext cx="12193200" cy="6858000"/>
          </a:xfrm>
          <a:solidFill>
            <a:schemeClr val="accent1">
              <a:lumMod val="50000"/>
            </a:schemeClr>
          </a:solidFill>
        </p:spPr>
        <p:txBody>
          <a:bodyPr lIns="7920000" anchor="ctr">
            <a:normAutofit/>
          </a:bodyPr>
          <a:lstStyle>
            <a:lvl1pPr marL="0" indent="0" algn="ctr">
              <a:spcBef>
                <a:spcPts val="0"/>
              </a:spcBef>
              <a:buNone/>
              <a:defRPr sz="1000">
                <a:solidFill>
                  <a:schemeClr val="bg1"/>
                </a:solidFill>
              </a:defRPr>
            </a:lvl1pPr>
          </a:lstStyle>
          <a:p>
            <a:r>
              <a:rPr lang="da-DK"/>
              <a:t>Indsæt et stort baggrundsbillede</a:t>
            </a:r>
            <a:br>
              <a:rPr lang="da-DK"/>
            </a:br>
            <a:r>
              <a:rPr lang="da-DK"/>
              <a:t>ved at trække og slippe </a:t>
            </a:r>
            <a:br>
              <a:rPr lang="da-DK"/>
            </a:br>
            <a:r>
              <a:rPr lang="da-DK"/>
              <a:t>billedet ind på slidet</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rot="5400000" flipH="1">
            <a:off x="731665" y="-731666"/>
            <a:ext cx="6858000" cy="8321331"/>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25-02-2026</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bg1"/>
                </a:solidFill>
              </a:defRPr>
            </a:lvl1pPr>
          </a:lstStyle>
          <a:p>
            <a:r>
              <a:rPr lang="da-DK"/>
              <a:t>Klik for at redigere i master</a:t>
            </a:r>
          </a:p>
        </p:txBody>
      </p:sp>
      <p:sp>
        <p:nvSpPr>
          <p:cNvPr id="10" name="Logo Leon 6">
            <a:extLst>
              <a:ext uri="{FF2B5EF4-FFF2-40B4-BE49-F238E27FC236}">
                <a16:creationId xmlns:a16="http://schemas.microsoft.com/office/drawing/2014/main" id="{51A86FCB-2E2E-CC4E-A3F2-DC5AFDE4DDD8}"/>
              </a:ext>
            </a:extLst>
          </p:cNvPr>
          <p:cNvSpPr>
            <a:spLocks noGrp="1" noChangeAspect="1"/>
          </p:cNvSpPr>
          <p:nvPr>
            <p:ph type="body" sz="quarter" idx="19"/>
          </p:nvPr>
        </p:nvSpPr>
        <p:spPr>
          <a:xfrm>
            <a:off x="11278474" y="6254782"/>
            <a:ext cx="468000" cy="265577"/>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22651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m stort billede - Mandel">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C35D1BA6-E424-344B-8F3E-E9E0EC338249}"/>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a:t>Indsæt et stort baggrundsbillede</a:t>
            </a:r>
            <a:br>
              <a:rPr lang="da-DK"/>
            </a:br>
            <a:r>
              <a:rPr lang="da-DK"/>
              <a:t>ved at klikke på ikonet eller </a:t>
            </a:r>
            <a:br>
              <a:rPr lang="da-DK"/>
            </a:br>
            <a:r>
              <a:rPr lang="da-DK"/>
              <a:t>ved at trække og slippe </a:t>
            </a:r>
            <a:br>
              <a:rPr lang="da-DK"/>
            </a:br>
            <a:r>
              <a:rPr lang="da-DK"/>
              <a:t>billedet ind på slidet</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a:off x="6540000" y="0"/>
            <a:ext cx="5652000" cy="68580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25-02-2026</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p>
        </p:txBody>
      </p:sp>
      <p:sp>
        <p:nvSpPr>
          <p:cNvPr id="17" name="Logo Leon 6">
            <a:extLst>
              <a:ext uri="{FF2B5EF4-FFF2-40B4-BE49-F238E27FC236}">
                <a16:creationId xmlns:a16="http://schemas.microsoft.com/office/drawing/2014/main" id="{46226E7E-0A82-514E-8B99-2EB9D4061A6E}"/>
              </a:ext>
            </a:extLst>
          </p:cNvPr>
          <p:cNvSpPr>
            <a:spLocks noGrp="1" noChangeAspect="1"/>
          </p:cNvSpPr>
          <p:nvPr>
            <p:ph type="body" sz="quarter" idx="19"/>
          </p:nvPr>
        </p:nvSpPr>
        <p:spPr>
          <a:xfrm>
            <a:off x="11278474" y="6254782"/>
            <a:ext cx="468000" cy="265577"/>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27263774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4EBD1B5-49B2-C24A-A6F4-E70F77648BE4}"/>
              </a:ext>
            </a:extLst>
          </p:cNvPr>
          <p:cNvSpPr>
            <a:spLocks noGrp="1"/>
          </p:cNvSpPr>
          <p:nvPr>
            <p:ph type="title"/>
          </p:nvPr>
        </p:nvSpPr>
        <p:spPr>
          <a:xfrm>
            <a:off x="479425" y="441325"/>
            <a:ext cx="11233150" cy="511175"/>
          </a:xfrm>
          <a:prstGeom prst="rect">
            <a:avLst/>
          </a:prstGeom>
        </p:spPr>
        <p:txBody>
          <a:bodyPr vert="horz" lIns="0" tIns="0" rIns="0" bIns="0" rtlCol="0" anchor="t" anchorCtr="0">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6D6016B-F0B4-994F-997B-1E0787162A42}"/>
              </a:ext>
            </a:extLst>
          </p:cNvPr>
          <p:cNvSpPr>
            <a:spLocks noGrp="1"/>
          </p:cNvSpPr>
          <p:nvPr>
            <p:ph type="body" idx="1"/>
          </p:nvPr>
        </p:nvSpPr>
        <p:spPr>
          <a:xfrm>
            <a:off x="479425" y="1608881"/>
            <a:ext cx="11233150" cy="4449020"/>
          </a:xfrm>
          <a:prstGeom prst="rect">
            <a:avLst/>
          </a:prstGeom>
        </p:spPr>
        <p:txBody>
          <a:bodyPr vert="horz" lIns="0" tIns="0" rIns="0" bIns="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4C14C6F-F359-924E-BF92-1FBAD3DB501E}"/>
              </a:ext>
            </a:extLst>
          </p:cNvPr>
          <p:cNvSpPr>
            <a:spLocks noGrp="1"/>
          </p:cNvSpPr>
          <p:nvPr>
            <p:ph type="dt" sz="half" idx="2"/>
          </p:nvPr>
        </p:nvSpPr>
        <p:spPr>
          <a:xfrm>
            <a:off x="1270000" y="6083301"/>
            <a:ext cx="1219200" cy="431800"/>
          </a:xfrm>
          <a:prstGeom prst="rect">
            <a:avLst/>
          </a:prstGeom>
        </p:spPr>
        <p:txBody>
          <a:bodyPr vert="horz" lIns="0" tIns="0" rIns="0" bIns="0" rtlCol="0" anchor="b" anchorCtr="0"/>
          <a:lstStyle>
            <a:lvl1pPr algn="l">
              <a:defRPr sz="1000">
                <a:solidFill>
                  <a:schemeClr val="tx2"/>
                </a:solidFill>
              </a:defRPr>
            </a:lvl1pPr>
          </a:lstStyle>
          <a:p>
            <a:fld id="{83BDE002-4D08-984E-9A17-29A299F2E8E5}" type="datetimeFigureOut">
              <a:rPr lang="da-DK" smtClean="0"/>
              <a:pPr/>
              <a:t>25-02-2026</a:t>
            </a:fld>
            <a:endParaRPr lang="da-DK"/>
          </a:p>
        </p:txBody>
      </p:sp>
      <p:sp>
        <p:nvSpPr>
          <p:cNvPr id="6" name="Pladsholder til slidenummer 5">
            <a:extLst>
              <a:ext uri="{FF2B5EF4-FFF2-40B4-BE49-F238E27FC236}">
                <a16:creationId xmlns:a16="http://schemas.microsoft.com/office/drawing/2014/main" id="{3F393347-490E-D94A-824A-DD27B4D0F5D4}"/>
              </a:ext>
            </a:extLst>
          </p:cNvPr>
          <p:cNvSpPr>
            <a:spLocks noGrp="1"/>
          </p:cNvSpPr>
          <p:nvPr>
            <p:ph type="sldNum" sz="quarter" idx="4"/>
          </p:nvPr>
        </p:nvSpPr>
        <p:spPr>
          <a:xfrm>
            <a:off x="479425" y="6083301"/>
            <a:ext cx="612775" cy="431800"/>
          </a:xfrm>
          <a:prstGeom prst="rect">
            <a:avLst/>
          </a:prstGeom>
        </p:spPr>
        <p:txBody>
          <a:bodyPr vert="horz" lIns="0" tIns="0" rIns="0" bIns="0" rtlCol="0" anchor="b" anchorCtr="0"/>
          <a:lstStyle>
            <a:lvl1pPr algn="l">
              <a:defRPr sz="1000">
                <a:solidFill>
                  <a:schemeClr val="tx2"/>
                </a:solidFill>
              </a:defRPr>
            </a:lvl1pPr>
          </a:lstStyle>
          <a:p>
            <a:fld id="{67E69006-4EAA-9F48-A2A8-3E5B4E2EFF89}" type="slidenum">
              <a:rPr lang="da-DK" smtClean="0"/>
              <a:pPr/>
              <a:t>‹nr.›</a:t>
            </a:fld>
            <a:endParaRPr lang="da-DK"/>
          </a:p>
        </p:txBody>
      </p:sp>
      <p:sp>
        <p:nvSpPr>
          <p:cNvPr id="22" name="Pladsholder til sidefod 21">
            <a:extLst>
              <a:ext uri="{FF2B5EF4-FFF2-40B4-BE49-F238E27FC236}">
                <a16:creationId xmlns:a16="http://schemas.microsoft.com/office/drawing/2014/main" id="{9FB02DAE-26EB-DB4D-99A2-0C5FFC57FAA2}"/>
              </a:ext>
            </a:extLst>
          </p:cNvPr>
          <p:cNvSpPr>
            <a:spLocks noGrp="1"/>
          </p:cNvSpPr>
          <p:nvPr>
            <p:ph type="ftr" sz="quarter" idx="3"/>
          </p:nvPr>
        </p:nvSpPr>
        <p:spPr>
          <a:xfrm>
            <a:off x="2730500" y="6057900"/>
            <a:ext cx="3221038" cy="457201"/>
          </a:xfrm>
          <a:prstGeom prst="rect">
            <a:avLst/>
          </a:prstGeom>
        </p:spPr>
        <p:txBody>
          <a:bodyPr vert="horz" lIns="0" tIns="0" rIns="0" bIns="0" rtlCol="0" anchor="b"/>
          <a:lstStyle>
            <a:lvl1pPr algn="l">
              <a:defRPr sz="1000">
                <a:solidFill>
                  <a:schemeClr val="tx2"/>
                </a:solidFill>
              </a:defRPr>
            </a:lvl1pPr>
          </a:lstStyle>
          <a:p>
            <a:endParaRPr lang="da-DK"/>
          </a:p>
        </p:txBody>
      </p:sp>
    </p:spTree>
    <p:extLst>
      <p:ext uri="{BB962C8B-B14F-4D97-AF65-F5344CB8AC3E}">
        <p14:creationId xmlns:p14="http://schemas.microsoft.com/office/powerpoint/2010/main" val="1787529460"/>
      </p:ext>
    </p:extLst>
  </p:cSld>
  <p:clrMap bg1="lt1" tx1="dk1" bg2="lt2" tx2="dk2" accent1="accent1" accent2="accent2" accent3="accent3" accent4="accent4" accent5="accent5" accent6="accent6" hlink="hlink" folHlink="folHlink"/>
  <p:sldLayoutIdLst>
    <p:sldLayoutId id="2147483687" r:id="rId1"/>
    <p:sldLayoutId id="2147483649" r:id="rId2"/>
    <p:sldLayoutId id="2147483677" r:id="rId3"/>
    <p:sldLayoutId id="2147483678" r:id="rId4"/>
    <p:sldLayoutId id="2147483679" r:id="rId5"/>
    <p:sldLayoutId id="2147483680" r:id="rId6"/>
    <p:sldLayoutId id="2147483681" r:id="rId7"/>
    <p:sldLayoutId id="2147483691" r:id="rId8"/>
    <p:sldLayoutId id="2147483684" r:id="rId9"/>
    <p:sldLayoutId id="2147483685" r:id="rId10"/>
    <p:sldLayoutId id="2147483686" r:id="rId11"/>
    <p:sldLayoutId id="2147483650" r:id="rId12"/>
    <p:sldLayoutId id="2147483653" r:id="rId13"/>
    <p:sldLayoutId id="2147483654" r:id="rId14"/>
    <p:sldLayoutId id="2147483655" r:id="rId15"/>
    <p:sldLayoutId id="2147483656" r:id="rId16"/>
    <p:sldLayoutId id="2147483657" r:id="rId17"/>
    <p:sldLayoutId id="2147483664" r:id="rId18"/>
    <p:sldLayoutId id="2147483665" r:id="rId19"/>
    <p:sldLayoutId id="2147483660" r:id="rId20"/>
    <p:sldLayoutId id="2147483658" r:id="rId21"/>
    <p:sldLayoutId id="2147483661" r:id="rId22"/>
    <p:sldLayoutId id="2147483659" r:id="rId23"/>
    <p:sldLayoutId id="2147483698" r:id="rId24"/>
    <p:sldLayoutId id="2147483666" r:id="rId25"/>
    <p:sldLayoutId id="2147483667" r:id="rId26"/>
    <p:sldLayoutId id="2147483663" r:id="rId27"/>
    <p:sldLayoutId id="2147483668" r:id="rId28"/>
    <p:sldLayoutId id="2147483672" r:id="rId29"/>
    <p:sldLayoutId id="2147483675" r:id="rId30"/>
    <p:sldLayoutId id="2147483674" r:id="rId31"/>
    <p:sldLayoutId id="2147483673" r:id="rId32"/>
    <p:sldLayoutId id="2147483669" r:id="rId33"/>
    <p:sldLayoutId id="2147483690" r:id="rId34"/>
    <p:sldLayoutId id="2147483670" r:id="rId35"/>
    <p:sldLayoutId id="2147483671" r:id="rId36"/>
    <p:sldLayoutId id="2147483682" r:id="rId37"/>
    <p:sldLayoutId id="2147483683" r:id="rId38"/>
    <p:sldLayoutId id="2147483692" r:id="rId39"/>
    <p:sldLayoutId id="2147483693" r:id="rId40"/>
    <p:sldLayoutId id="2147483694" r:id="rId41"/>
    <p:sldLayoutId id="2147483695" r:id="rId42"/>
    <p:sldLayoutId id="2147483689" r:id="rId43"/>
    <p:sldLayoutId id="2147483696" r:id="rId44"/>
    <p:sldLayoutId id="2147483688" r:id="rId45"/>
    <p:sldLayoutId id="2147483697" r:id="rId46"/>
  </p:sldLayoutIdLst>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5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userDrawn="1">
          <p15:clr>
            <a:srgbClr val="F26B43"/>
          </p15:clr>
        </p15:guide>
        <p15:guide id="2" pos="7378" userDrawn="1">
          <p15:clr>
            <a:srgbClr val="F26B43"/>
          </p15:clr>
        </p15:guide>
        <p15:guide id="3" pos="302" userDrawn="1">
          <p15:clr>
            <a:srgbClr val="F26B43"/>
          </p15:clr>
        </p15:guide>
        <p15:guide id="4" orient="horz" pos="4088" userDrawn="1">
          <p15:clr>
            <a:srgbClr val="F26B43"/>
          </p15:clr>
        </p15:guide>
        <p15:guide id="5" orient="horz" pos="278"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www.fonde.dk/" TargetMode="External"/><Relationship Id="rId5" Type="http://schemas.openxmlformats.org/officeDocument/2006/relationships/hyperlink" Target="https://www.legatbogen.dk/?gad_source=1&amp;gad_campaignid=8861299331&amp;gbraid=0AAAAADKtrOlU6qH2lG1pj-TdYyWFqzEK8&amp;gclid=CjwKCAiA2PrMBhA4EiwAwpHyC46U9MKWa438qx2ji-4_yQNkhBUIiVNc1xSxkKCr4aeTjcysRhuLbhoCd6wQAvD_BwE" TargetMode="Externa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odendo.dk/"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4E8DF"/>
        </a:solidFill>
        <a:effectLst/>
      </p:bgPr>
    </p:bg>
    <p:spTree>
      <p:nvGrpSpPr>
        <p:cNvPr id="1" name=""/>
        <p:cNvGrpSpPr/>
        <p:nvPr/>
      </p:nvGrpSpPr>
      <p:grpSpPr>
        <a:xfrm>
          <a:off x="0" y="0"/>
          <a:ext cx="0" cy="0"/>
          <a:chOff x="0" y="0"/>
          <a:chExt cx="0" cy="0"/>
        </a:xfrm>
      </p:grpSpPr>
      <p:sp>
        <p:nvSpPr>
          <p:cNvPr id="2" name="Undertitel 1"/>
          <p:cNvSpPr>
            <a:spLocks noGrp="1"/>
          </p:cNvSpPr>
          <p:nvPr>
            <p:ph type="subTitle" idx="1"/>
          </p:nvPr>
        </p:nvSpPr>
        <p:spPr/>
        <p:txBody>
          <a:bodyPr/>
          <a:lstStyle/>
          <a:p>
            <a:r>
              <a:rPr lang="da-DK" dirty="0"/>
              <a:t>31. Januar 2026</a:t>
            </a:r>
          </a:p>
        </p:txBody>
      </p:sp>
      <p:sp>
        <p:nvSpPr>
          <p:cNvPr id="3" name="Titel 2"/>
          <p:cNvSpPr>
            <a:spLocks noGrp="1"/>
          </p:cNvSpPr>
          <p:nvPr>
            <p:ph type="title"/>
          </p:nvPr>
        </p:nvSpPr>
        <p:spPr>
          <a:xfrm>
            <a:off x="0" y="1932973"/>
            <a:ext cx="12192000" cy="2220371"/>
          </a:xfrm>
        </p:spPr>
        <p:txBody>
          <a:bodyPr/>
          <a:lstStyle/>
          <a:p>
            <a:pPr algn="ctr"/>
            <a:r>
              <a:rPr lang="da-DK" dirty="0"/>
              <a:t>Workshop om indtægter</a:t>
            </a:r>
            <a:br>
              <a:rPr lang="da-DK" dirty="0"/>
            </a:br>
            <a:br>
              <a:rPr lang="da-DK" dirty="0"/>
            </a:br>
            <a:endParaRPr lang="da-DK" sz="4000" dirty="0"/>
          </a:p>
        </p:txBody>
      </p:sp>
    </p:spTree>
    <p:extLst>
      <p:ext uri="{BB962C8B-B14F-4D97-AF65-F5344CB8AC3E}">
        <p14:creationId xmlns:p14="http://schemas.microsoft.com/office/powerpoint/2010/main" val="1824341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FC924-C72A-3479-FA96-324701FA682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2D6547-E361-3185-5EFA-D001D0E3E435}"/>
              </a:ext>
            </a:extLst>
          </p:cNvPr>
          <p:cNvSpPr>
            <a:spLocks noGrp="1"/>
          </p:cNvSpPr>
          <p:nvPr>
            <p:ph type="title"/>
          </p:nvPr>
        </p:nvSpPr>
        <p:spPr>
          <a:xfrm>
            <a:off x="1251321" y="417574"/>
            <a:ext cx="11233150" cy="511175"/>
          </a:xfrm>
        </p:spPr>
        <p:txBody>
          <a:bodyPr anchor="ctr">
            <a:normAutofit/>
          </a:bodyPr>
          <a:lstStyle/>
          <a:p>
            <a:r>
              <a:rPr lang="da-DK" dirty="0"/>
              <a:t>Deltagergebyr idrætsarrangement</a:t>
            </a:r>
          </a:p>
        </p:txBody>
      </p:sp>
      <p:sp>
        <p:nvSpPr>
          <p:cNvPr id="4" name="Pladsholder til indhold 3">
            <a:extLst>
              <a:ext uri="{FF2B5EF4-FFF2-40B4-BE49-F238E27FC236}">
                <a16:creationId xmlns:a16="http://schemas.microsoft.com/office/drawing/2014/main" id="{02B00860-6D20-8BF8-E41B-66DB065ECE45}"/>
              </a:ext>
            </a:extLst>
          </p:cNvPr>
          <p:cNvSpPr>
            <a:spLocks noGrp="1"/>
          </p:cNvSpPr>
          <p:nvPr>
            <p:ph idx="1"/>
          </p:nvPr>
        </p:nvSpPr>
        <p:spPr>
          <a:xfrm>
            <a:off x="533163" y="1709090"/>
            <a:ext cx="6585254" cy="4449020"/>
          </a:xfrm>
        </p:spPr>
        <p:txBody>
          <a:bodyPr vert="horz" lIns="0" tIns="0" rIns="0" bIns="0" rtlCol="0">
            <a:normAutofit/>
          </a:bodyPr>
          <a:lstStyle/>
          <a:p>
            <a:pPr marL="285750" indent="-285750"/>
            <a:r>
              <a:rPr lang="da-DK" dirty="0"/>
              <a:t>Lokalforening samarbejder med lokal løbeklub om et motionsløb.</a:t>
            </a:r>
          </a:p>
          <a:p>
            <a:pPr marL="285750" indent="-285750"/>
            <a:r>
              <a:rPr lang="da-DK" dirty="0"/>
              <a:t>Lokalforening får andel af indtægter fra deltagergebyr</a:t>
            </a:r>
          </a:p>
          <a:p>
            <a:pPr marL="285750" indent="-285750"/>
            <a:r>
              <a:rPr lang="da-DK" dirty="0"/>
              <a:t>Lokalforeningen har en stand i start- og målområde med solkampagnen</a:t>
            </a:r>
          </a:p>
        </p:txBody>
      </p:sp>
      <p:sp>
        <p:nvSpPr>
          <p:cNvPr id="3" name="Taleboble: oval 2">
            <a:extLst>
              <a:ext uri="{FF2B5EF4-FFF2-40B4-BE49-F238E27FC236}">
                <a16:creationId xmlns:a16="http://schemas.microsoft.com/office/drawing/2014/main" id="{11F64F15-B6EE-712D-104E-D245A54260F7}"/>
              </a:ext>
            </a:extLst>
          </p:cNvPr>
          <p:cNvSpPr/>
          <p:nvPr/>
        </p:nvSpPr>
        <p:spPr>
          <a:xfrm>
            <a:off x="7498495" y="1709090"/>
            <a:ext cx="3922295" cy="2671011"/>
          </a:xfrm>
          <a:prstGeom prst="wedgeEllipseCallou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0001D"/>
                </a:solidFill>
                <a:effectLst/>
                <a:uLnTx/>
                <a:uFillTx/>
                <a:latin typeface="Fighter-Regular"/>
                <a:ea typeface="+mn-ea"/>
                <a:cs typeface="+mn-cs"/>
              </a:rPr>
              <a:t>Vi talte med rigtig mange mennesker om beskyttelse mod solen – og fik samtidig indtægter til vores indsatser</a:t>
            </a:r>
          </a:p>
        </p:txBody>
      </p:sp>
      <p:pic>
        <p:nvPicPr>
          <p:cNvPr id="5" name="Billede 4">
            <a:extLst>
              <a:ext uri="{FF2B5EF4-FFF2-40B4-BE49-F238E27FC236}">
                <a16:creationId xmlns:a16="http://schemas.microsoft.com/office/drawing/2014/main" id="{315FA2A2-775D-6B6D-48F6-3EC2E25C0A03}"/>
              </a:ext>
            </a:extLst>
          </p:cNvPr>
          <p:cNvPicPr>
            <a:picLocks noChangeAspect="1"/>
          </p:cNvPicPr>
          <p:nvPr/>
        </p:nvPicPr>
        <p:blipFill>
          <a:blip r:embed="rId3"/>
          <a:stretch>
            <a:fillRect/>
          </a:stretch>
        </p:blipFill>
        <p:spPr>
          <a:xfrm>
            <a:off x="1670659" y="3429000"/>
            <a:ext cx="4425341" cy="2950227"/>
          </a:xfrm>
          <a:prstGeom prst="rect">
            <a:avLst/>
          </a:prstGeom>
        </p:spPr>
      </p:pic>
    </p:spTree>
    <p:extLst>
      <p:ext uri="{BB962C8B-B14F-4D97-AF65-F5344CB8AC3E}">
        <p14:creationId xmlns:p14="http://schemas.microsoft.com/office/powerpoint/2010/main" val="1824055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C1238-DCCC-3CA4-EFE4-9546919698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EAAAA8-24D5-6F42-7E95-5BD3D9C9EC3C}"/>
              </a:ext>
            </a:extLst>
          </p:cNvPr>
          <p:cNvSpPr>
            <a:spLocks noGrp="1"/>
          </p:cNvSpPr>
          <p:nvPr>
            <p:ph type="title"/>
          </p:nvPr>
        </p:nvSpPr>
        <p:spPr>
          <a:xfrm>
            <a:off x="1251321" y="417574"/>
            <a:ext cx="11233150" cy="511175"/>
          </a:xfrm>
        </p:spPr>
        <p:txBody>
          <a:bodyPr anchor="ctr">
            <a:normAutofit/>
          </a:bodyPr>
          <a:lstStyle/>
          <a:p>
            <a:r>
              <a:rPr lang="da-DK" dirty="0"/>
              <a:t>Salg til julemarked</a:t>
            </a:r>
          </a:p>
        </p:txBody>
      </p:sp>
      <p:sp>
        <p:nvSpPr>
          <p:cNvPr id="4" name="Pladsholder til indhold 3">
            <a:extLst>
              <a:ext uri="{FF2B5EF4-FFF2-40B4-BE49-F238E27FC236}">
                <a16:creationId xmlns:a16="http://schemas.microsoft.com/office/drawing/2014/main" id="{A8AFBD0C-4D61-6786-DACD-2B503F048D4A}"/>
              </a:ext>
            </a:extLst>
          </p:cNvPr>
          <p:cNvSpPr>
            <a:spLocks noGrp="1"/>
          </p:cNvSpPr>
          <p:nvPr>
            <p:ph idx="1"/>
          </p:nvPr>
        </p:nvSpPr>
        <p:spPr>
          <a:xfrm>
            <a:off x="479425" y="1608881"/>
            <a:ext cx="5521325" cy="4449020"/>
          </a:xfrm>
        </p:spPr>
        <p:txBody>
          <a:bodyPr vert="horz" lIns="0" tIns="0" rIns="0" bIns="0" rtlCol="0">
            <a:normAutofit/>
          </a:bodyPr>
          <a:lstStyle/>
          <a:p>
            <a:pPr marL="285750" indent="-285750"/>
            <a:r>
              <a:rPr lang="da-DK" dirty="0"/>
              <a:t>Lokalforening afholder julemarked, hvor de sælger juletræer, dekorationer, kaffe, æbleskiver, ridetur mv.</a:t>
            </a:r>
          </a:p>
          <a:p>
            <a:pPr marL="285750" indent="-285750"/>
            <a:r>
              <a:rPr lang="da-DK" dirty="0"/>
              <a:t>Lokalforeningen har selv lavet dekorationer.</a:t>
            </a:r>
          </a:p>
        </p:txBody>
      </p:sp>
      <p:sp>
        <p:nvSpPr>
          <p:cNvPr id="3" name="Taleboble: oval 2">
            <a:extLst>
              <a:ext uri="{FF2B5EF4-FFF2-40B4-BE49-F238E27FC236}">
                <a16:creationId xmlns:a16="http://schemas.microsoft.com/office/drawing/2014/main" id="{0CF163A2-1A16-B1EF-6F64-097E18B22FAA}"/>
              </a:ext>
            </a:extLst>
          </p:cNvPr>
          <p:cNvSpPr/>
          <p:nvPr/>
        </p:nvSpPr>
        <p:spPr>
          <a:xfrm>
            <a:off x="7360709" y="1333309"/>
            <a:ext cx="3922295" cy="2671011"/>
          </a:xfrm>
          <a:prstGeom prst="wedgeEllipseCallou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0001D"/>
                </a:solidFill>
                <a:effectLst/>
                <a:uLnTx/>
                <a:uFillTx/>
                <a:latin typeface="Fighter-Regular"/>
                <a:ea typeface="+mn-ea"/>
                <a:cs typeface="+mn-cs"/>
              </a:rPr>
              <a:t>Vi får en stor fælles oplevelse, synliggør lokalforeningen og tjener penge til vores andre indsatser.</a:t>
            </a:r>
          </a:p>
        </p:txBody>
      </p:sp>
      <p:pic>
        <p:nvPicPr>
          <p:cNvPr id="5" name="Billede 4">
            <a:extLst>
              <a:ext uri="{FF2B5EF4-FFF2-40B4-BE49-F238E27FC236}">
                <a16:creationId xmlns:a16="http://schemas.microsoft.com/office/drawing/2014/main" id="{F6ED1AFA-3B3F-7D91-6A9C-5C82421D1EB3}"/>
              </a:ext>
            </a:extLst>
          </p:cNvPr>
          <p:cNvPicPr>
            <a:picLocks noChangeAspect="1"/>
          </p:cNvPicPr>
          <p:nvPr/>
        </p:nvPicPr>
        <p:blipFill>
          <a:blip r:embed="rId3"/>
          <a:stretch>
            <a:fillRect/>
          </a:stretch>
        </p:blipFill>
        <p:spPr>
          <a:xfrm>
            <a:off x="1344982" y="3026774"/>
            <a:ext cx="4751018" cy="3167345"/>
          </a:xfrm>
          <a:prstGeom prst="rect">
            <a:avLst/>
          </a:prstGeom>
        </p:spPr>
      </p:pic>
    </p:spTree>
    <p:extLst>
      <p:ext uri="{BB962C8B-B14F-4D97-AF65-F5344CB8AC3E}">
        <p14:creationId xmlns:p14="http://schemas.microsoft.com/office/powerpoint/2010/main" val="1605318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16452-9E75-9675-986D-0E8D4FB47E5A}"/>
            </a:ext>
          </a:extLst>
        </p:cNvPr>
        <p:cNvGrpSpPr/>
        <p:nvPr/>
      </p:nvGrpSpPr>
      <p:grpSpPr>
        <a:xfrm>
          <a:off x="0" y="0"/>
          <a:ext cx="0" cy="0"/>
          <a:chOff x="0" y="0"/>
          <a:chExt cx="0" cy="0"/>
        </a:xfrm>
      </p:grpSpPr>
      <p:pic>
        <p:nvPicPr>
          <p:cNvPr id="6" name="Billede 5">
            <a:extLst>
              <a:ext uri="{FF2B5EF4-FFF2-40B4-BE49-F238E27FC236}">
                <a16:creationId xmlns:a16="http://schemas.microsoft.com/office/drawing/2014/main" id="{830852E4-2F97-9A63-D468-FB5FC42696FE}"/>
              </a:ext>
            </a:extLst>
          </p:cNvPr>
          <p:cNvPicPr>
            <a:picLocks noChangeAspect="1"/>
          </p:cNvPicPr>
          <p:nvPr/>
        </p:nvPicPr>
        <p:blipFill>
          <a:blip r:embed="rId3"/>
          <a:stretch>
            <a:fillRect/>
          </a:stretch>
        </p:blipFill>
        <p:spPr>
          <a:xfrm>
            <a:off x="6984524" y="269504"/>
            <a:ext cx="3353091" cy="1944793"/>
          </a:xfrm>
          <a:prstGeom prst="rect">
            <a:avLst/>
          </a:prstGeom>
        </p:spPr>
      </p:pic>
      <p:pic>
        <p:nvPicPr>
          <p:cNvPr id="5" name="Billede 4">
            <a:extLst>
              <a:ext uri="{FF2B5EF4-FFF2-40B4-BE49-F238E27FC236}">
                <a16:creationId xmlns:a16="http://schemas.microsoft.com/office/drawing/2014/main" id="{0FED1720-5FE6-8330-305D-04788A5D3AD5}"/>
              </a:ext>
            </a:extLst>
          </p:cNvPr>
          <p:cNvPicPr>
            <a:picLocks noChangeAspect="1"/>
          </p:cNvPicPr>
          <p:nvPr/>
        </p:nvPicPr>
        <p:blipFill>
          <a:blip r:embed="rId4"/>
          <a:stretch>
            <a:fillRect/>
          </a:stretch>
        </p:blipFill>
        <p:spPr>
          <a:xfrm>
            <a:off x="479425" y="3429000"/>
            <a:ext cx="9626418" cy="2895851"/>
          </a:xfrm>
          <a:prstGeom prst="rect">
            <a:avLst/>
          </a:prstGeom>
        </p:spPr>
      </p:pic>
      <p:sp>
        <p:nvSpPr>
          <p:cNvPr id="2" name="Titel 1">
            <a:extLst>
              <a:ext uri="{FF2B5EF4-FFF2-40B4-BE49-F238E27FC236}">
                <a16:creationId xmlns:a16="http://schemas.microsoft.com/office/drawing/2014/main" id="{197DD1DA-3AEA-3728-F8BC-1E4FF238D245}"/>
              </a:ext>
            </a:extLst>
          </p:cNvPr>
          <p:cNvSpPr>
            <a:spLocks noGrp="1"/>
          </p:cNvSpPr>
          <p:nvPr>
            <p:ph type="title"/>
          </p:nvPr>
        </p:nvSpPr>
        <p:spPr>
          <a:xfrm>
            <a:off x="718017" y="490354"/>
            <a:ext cx="11233150" cy="511175"/>
          </a:xfrm>
        </p:spPr>
        <p:txBody>
          <a:bodyPr anchor="ctr">
            <a:normAutofit/>
          </a:bodyPr>
          <a:lstStyle/>
          <a:p>
            <a:r>
              <a:rPr lang="da-DK" dirty="0"/>
              <a:t>Puljemidler til lokale formål</a:t>
            </a:r>
          </a:p>
        </p:txBody>
      </p:sp>
      <p:sp>
        <p:nvSpPr>
          <p:cNvPr id="4" name="Pladsholder til indhold 3">
            <a:extLst>
              <a:ext uri="{FF2B5EF4-FFF2-40B4-BE49-F238E27FC236}">
                <a16:creationId xmlns:a16="http://schemas.microsoft.com/office/drawing/2014/main" id="{E92B81EF-6653-02B1-CD78-EF06AA50DEB2}"/>
              </a:ext>
            </a:extLst>
          </p:cNvPr>
          <p:cNvSpPr>
            <a:spLocks noGrp="1"/>
          </p:cNvSpPr>
          <p:nvPr>
            <p:ph idx="1"/>
          </p:nvPr>
        </p:nvSpPr>
        <p:spPr>
          <a:xfrm>
            <a:off x="479425" y="1608881"/>
            <a:ext cx="5521325" cy="4449020"/>
          </a:xfrm>
        </p:spPr>
        <p:txBody>
          <a:bodyPr vert="horz" lIns="0" tIns="0" rIns="0" bIns="0" rtlCol="0">
            <a:normAutofit/>
          </a:bodyPr>
          <a:lstStyle/>
          <a:p>
            <a:pPr marL="285750" indent="-285750"/>
            <a:r>
              <a:rPr lang="da-DK" dirty="0"/>
              <a:t>Lokalforening fik 12.000 kr. fra Spar Nord Fonden til at afholde patientstøttecafe med fællesspisning</a:t>
            </a:r>
          </a:p>
          <a:p>
            <a:pPr marL="285750" indent="-285750"/>
            <a:r>
              <a:rPr lang="da-DK" dirty="0"/>
              <a:t>Frivillige er værter og laver maden til de mange brugere.</a:t>
            </a:r>
          </a:p>
          <a:p>
            <a:pPr marL="285750" indent="-285750"/>
            <a:r>
              <a:rPr lang="en-US" dirty="0">
                <a:cs typeface="Calibri"/>
                <a:hlinkClick r:id="rId5"/>
              </a:rPr>
              <a:t>Legatbogen.dk</a:t>
            </a:r>
            <a:r>
              <a:rPr lang="en-US" dirty="0">
                <a:cs typeface="Calibri"/>
              </a:rPr>
              <a:t>  </a:t>
            </a:r>
            <a:r>
              <a:rPr lang="en-US" dirty="0">
                <a:cs typeface="Calibri"/>
                <a:hlinkClick r:id="rId6"/>
              </a:rPr>
              <a:t>https://www.fonde.dk/</a:t>
            </a:r>
            <a:endParaRPr lang="en-US" dirty="0">
              <a:cs typeface="Calibri"/>
            </a:endParaRPr>
          </a:p>
          <a:p>
            <a:pPr marL="0" indent="0">
              <a:buNone/>
            </a:pPr>
            <a:endParaRPr lang="en-US" dirty="0">
              <a:cs typeface="Calibri"/>
            </a:endParaRPr>
          </a:p>
          <a:p>
            <a:pPr marL="0" indent="0">
              <a:buNone/>
            </a:pPr>
            <a:endParaRPr lang="en-US" dirty="0">
              <a:latin typeface="Calibri"/>
              <a:cs typeface="Calibri"/>
            </a:endParaRPr>
          </a:p>
          <a:p>
            <a:pPr marL="285750" indent="-285750"/>
            <a:endParaRPr lang="da-DK" dirty="0"/>
          </a:p>
        </p:txBody>
      </p:sp>
      <p:sp>
        <p:nvSpPr>
          <p:cNvPr id="3" name="Taleboble: oval 2">
            <a:extLst>
              <a:ext uri="{FF2B5EF4-FFF2-40B4-BE49-F238E27FC236}">
                <a16:creationId xmlns:a16="http://schemas.microsoft.com/office/drawing/2014/main" id="{6A14BB60-D097-9809-3460-F526E44372B9}"/>
              </a:ext>
            </a:extLst>
          </p:cNvPr>
          <p:cNvSpPr/>
          <p:nvPr/>
        </p:nvSpPr>
        <p:spPr>
          <a:xfrm>
            <a:off x="8028872" y="1540299"/>
            <a:ext cx="3922295" cy="2671011"/>
          </a:xfrm>
          <a:prstGeom prst="wedgeEllipseCallou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0001D"/>
                </a:solidFill>
                <a:effectLst/>
                <a:uLnTx/>
                <a:uFillTx/>
                <a:latin typeface="Fighter-Regular"/>
                <a:ea typeface="+mn-ea"/>
                <a:cs typeface="+mn-cs"/>
              </a:rPr>
              <a:t>Vores 30 brugere og 7 frivillige får en rigtig god oplevelse en gang om måneden</a:t>
            </a:r>
          </a:p>
        </p:txBody>
      </p:sp>
    </p:spTree>
    <p:extLst>
      <p:ext uri="{BB962C8B-B14F-4D97-AF65-F5344CB8AC3E}">
        <p14:creationId xmlns:p14="http://schemas.microsoft.com/office/powerpoint/2010/main" val="2343263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6DD43-C9E7-4E5B-60B3-C367F26778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E9ECFB-2CC5-828F-44A3-04F19861F015}"/>
              </a:ext>
            </a:extLst>
          </p:cNvPr>
          <p:cNvSpPr>
            <a:spLocks noGrp="1"/>
          </p:cNvSpPr>
          <p:nvPr>
            <p:ph type="title"/>
          </p:nvPr>
        </p:nvSpPr>
        <p:spPr>
          <a:xfrm>
            <a:off x="2165721" y="583344"/>
            <a:ext cx="11233150" cy="511175"/>
          </a:xfrm>
        </p:spPr>
        <p:txBody>
          <a:bodyPr anchor="ctr">
            <a:normAutofit/>
          </a:bodyPr>
          <a:lstStyle/>
          <a:p>
            <a:r>
              <a:rPr lang="da-DK" dirty="0"/>
              <a:t>Bidrager til meget andet end penge..</a:t>
            </a:r>
          </a:p>
        </p:txBody>
      </p:sp>
      <p:sp>
        <p:nvSpPr>
          <p:cNvPr id="6" name="Ellipse 5">
            <a:extLst>
              <a:ext uri="{FF2B5EF4-FFF2-40B4-BE49-F238E27FC236}">
                <a16:creationId xmlns:a16="http://schemas.microsoft.com/office/drawing/2014/main" id="{A3C47C77-A631-C888-4854-E5E7F6652996}"/>
              </a:ext>
            </a:extLst>
          </p:cNvPr>
          <p:cNvSpPr/>
          <p:nvPr/>
        </p:nvSpPr>
        <p:spPr>
          <a:xfrm>
            <a:off x="245981" y="3016377"/>
            <a:ext cx="3031957" cy="2322094"/>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da-DK" dirty="0"/>
              <a:t>Fællesskab og trivsel</a:t>
            </a:r>
          </a:p>
        </p:txBody>
      </p:sp>
      <p:sp>
        <p:nvSpPr>
          <p:cNvPr id="9" name="Ellipse 8">
            <a:extLst>
              <a:ext uri="{FF2B5EF4-FFF2-40B4-BE49-F238E27FC236}">
                <a16:creationId xmlns:a16="http://schemas.microsoft.com/office/drawing/2014/main" id="{6E24A4A7-064B-3BC2-B03F-DDBC1459EEBA}"/>
              </a:ext>
            </a:extLst>
          </p:cNvPr>
          <p:cNvSpPr/>
          <p:nvPr/>
        </p:nvSpPr>
        <p:spPr>
          <a:xfrm>
            <a:off x="4784536" y="4221597"/>
            <a:ext cx="3031957" cy="2322094"/>
          </a:xfrm>
          <a:prstGeom prst="ellipse">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da-DK" dirty="0"/>
              <a:t>Synlighed, oplysning og opbakning</a:t>
            </a:r>
          </a:p>
        </p:txBody>
      </p:sp>
      <p:sp>
        <p:nvSpPr>
          <p:cNvPr id="10" name="Ellipse 9">
            <a:extLst>
              <a:ext uri="{FF2B5EF4-FFF2-40B4-BE49-F238E27FC236}">
                <a16:creationId xmlns:a16="http://schemas.microsoft.com/office/drawing/2014/main" id="{6CA61BF5-A59A-9CE3-7BAF-49F0073E2112}"/>
              </a:ext>
            </a:extLst>
          </p:cNvPr>
          <p:cNvSpPr/>
          <p:nvPr/>
        </p:nvSpPr>
        <p:spPr>
          <a:xfrm>
            <a:off x="7816493" y="2530928"/>
            <a:ext cx="3031957" cy="2322094"/>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dirty="0"/>
              <a:t>Rekruttering af nye frivillige</a:t>
            </a:r>
          </a:p>
        </p:txBody>
      </p:sp>
      <p:sp>
        <p:nvSpPr>
          <p:cNvPr id="11" name="Ellipse 10">
            <a:extLst>
              <a:ext uri="{FF2B5EF4-FFF2-40B4-BE49-F238E27FC236}">
                <a16:creationId xmlns:a16="http://schemas.microsoft.com/office/drawing/2014/main" id="{C5239521-0BFE-B02B-74A2-F23964E88449}"/>
              </a:ext>
            </a:extLst>
          </p:cNvPr>
          <p:cNvSpPr/>
          <p:nvPr/>
        </p:nvSpPr>
        <p:spPr>
          <a:xfrm>
            <a:off x="3526912" y="1519529"/>
            <a:ext cx="3031957" cy="2322094"/>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da-DK" dirty="0"/>
              <a:t>Motivation og engagement hos frivillige</a:t>
            </a:r>
          </a:p>
        </p:txBody>
      </p:sp>
    </p:spTree>
    <p:extLst>
      <p:ext uri="{BB962C8B-B14F-4D97-AF65-F5344CB8AC3E}">
        <p14:creationId xmlns:p14="http://schemas.microsoft.com/office/powerpoint/2010/main" val="2905267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63E65-1E2B-B7F0-1A7D-7C2BBACE91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F32F11-66A5-0BC4-B0F8-BBCB7984EF0E}"/>
              </a:ext>
            </a:extLst>
          </p:cNvPr>
          <p:cNvSpPr>
            <a:spLocks noGrp="1"/>
          </p:cNvSpPr>
          <p:nvPr>
            <p:ph type="title"/>
          </p:nvPr>
        </p:nvSpPr>
        <p:spPr>
          <a:xfrm>
            <a:off x="2165721" y="583344"/>
            <a:ext cx="11233150" cy="511175"/>
          </a:xfrm>
        </p:spPr>
        <p:txBody>
          <a:bodyPr anchor="ctr">
            <a:normAutofit/>
          </a:bodyPr>
          <a:lstStyle/>
          <a:p>
            <a:r>
              <a:rPr lang="da-DK" dirty="0"/>
              <a:t>Snak i grupper</a:t>
            </a:r>
          </a:p>
        </p:txBody>
      </p:sp>
      <p:sp>
        <p:nvSpPr>
          <p:cNvPr id="3" name="Pladsholder til indhold 3">
            <a:extLst>
              <a:ext uri="{FF2B5EF4-FFF2-40B4-BE49-F238E27FC236}">
                <a16:creationId xmlns:a16="http://schemas.microsoft.com/office/drawing/2014/main" id="{D61E7BD4-F842-ACFD-B021-F10268D4A377}"/>
              </a:ext>
            </a:extLst>
          </p:cNvPr>
          <p:cNvSpPr>
            <a:spLocks noGrp="1"/>
          </p:cNvSpPr>
          <p:nvPr>
            <p:ph idx="1"/>
          </p:nvPr>
        </p:nvSpPr>
        <p:spPr>
          <a:xfrm>
            <a:off x="1155830" y="1972136"/>
            <a:ext cx="9108712" cy="4449020"/>
          </a:xfrm>
        </p:spPr>
        <p:txBody>
          <a:bodyPr vert="horz" lIns="0" tIns="0" rIns="0" bIns="0" rtlCol="0">
            <a:normAutofit/>
          </a:bodyPr>
          <a:lstStyle/>
          <a:p>
            <a:pPr marL="285750" indent="-285750"/>
            <a:r>
              <a:rPr lang="da-DK" sz="1800" dirty="0"/>
              <a:t>Hvad blev du særlig inspireret af ved oplægget?</a:t>
            </a:r>
          </a:p>
          <a:p>
            <a:pPr marL="285750" indent="-285750"/>
            <a:r>
              <a:rPr lang="da-DK" sz="1800" dirty="0"/>
              <a:t>Hvilke erfaringer har du med at få lokale indtægter?</a:t>
            </a:r>
          </a:p>
          <a:p>
            <a:pPr marL="285750" indent="-285750"/>
            <a:r>
              <a:rPr lang="da-DK" sz="1800" dirty="0"/>
              <a:t>Hvad er dine erfaringer med at få sponsorgaver?</a:t>
            </a:r>
          </a:p>
          <a:p>
            <a:pPr marL="285750" indent="-285750"/>
            <a:r>
              <a:rPr lang="da-DK" sz="1800" dirty="0"/>
              <a:t>Hvad kunne være dit næste skridt til at få flere  indtægter i din lokalforening?</a:t>
            </a:r>
          </a:p>
        </p:txBody>
      </p:sp>
    </p:spTree>
    <p:extLst>
      <p:ext uri="{BB962C8B-B14F-4D97-AF65-F5344CB8AC3E}">
        <p14:creationId xmlns:p14="http://schemas.microsoft.com/office/powerpoint/2010/main" val="1758718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0AB4EF-418C-7342-B310-96D03BEE8039}"/>
              </a:ext>
            </a:extLst>
          </p:cNvPr>
          <p:cNvSpPr>
            <a:spLocks noGrp="1"/>
          </p:cNvSpPr>
          <p:nvPr>
            <p:ph type="title"/>
          </p:nvPr>
        </p:nvSpPr>
        <p:spPr>
          <a:xfrm>
            <a:off x="3148265" y="415143"/>
            <a:ext cx="6380746" cy="511175"/>
          </a:xfrm>
        </p:spPr>
        <p:txBody>
          <a:bodyPr/>
          <a:lstStyle/>
          <a:p>
            <a:r>
              <a:rPr lang="da-DK" dirty="0"/>
              <a:t>Mange muligheder..</a:t>
            </a:r>
          </a:p>
        </p:txBody>
      </p:sp>
      <p:sp>
        <p:nvSpPr>
          <p:cNvPr id="3" name="Ellipse 2">
            <a:extLst>
              <a:ext uri="{FF2B5EF4-FFF2-40B4-BE49-F238E27FC236}">
                <a16:creationId xmlns:a16="http://schemas.microsoft.com/office/drawing/2014/main" id="{4FCA6BA3-7818-2063-B8CC-3C174E227662}"/>
              </a:ext>
            </a:extLst>
          </p:cNvPr>
          <p:cNvSpPr/>
          <p:nvPr/>
        </p:nvSpPr>
        <p:spPr>
          <a:xfrm>
            <a:off x="5296627" y="1405973"/>
            <a:ext cx="3031957" cy="2322094"/>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da-DK" dirty="0"/>
              <a:t>§ 18, ISOBRO</a:t>
            </a:r>
          </a:p>
        </p:txBody>
      </p:sp>
      <p:sp>
        <p:nvSpPr>
          <p:cNvPr id="5" name="Ellipse 4">
            <a:extLst>
              <a:ext uri="{FF2B5EF4-FFF2-40B4-BE49-F238E27FC236}">
                <a16:creationId xmlns:a16="http://schemas.microsoft.com/office/drawing/2014/main" id="{8F6BC917-4C2C-07DD-DA1B-50190532B473}"/>
              </a:ext>
            </a:extLst>
          </p:cNvPr>
          <p:cNvSpPr/>
          <p:nvPr/>
        </p:nvSpPr>
        <p:spPr>
          <a:xfrm>
            <a:off x="4822659" y="4207722"/>
            <a:ext cx="3031957" cy="2322094"/>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da-DK" dirty="0"/>
              <a:t>Interne: Basismidler, pulje til lokale aktiviteter, Stafet For Livet</a:t>
            </a:r>
          </a:p>
        </p:txBody>
      </p:sp>
      <p:sp>
        <p:nvSpPr>
          <p:cNvPr id="6" name="Ellipse 5">
            <a:extLst>
              <a:ext uri="{FF2B5EF4-FFF2-40B4-BE49-F238E27FC236}">
                <a16:creationId xmlns:a16="http://schemas.microsoft.com/office/drawing/2014/main" id="{C83ED077-1145-F711-667D-D95393BD4DA5}"/>
              </a:ext>
            </a:extLst>
          </p:cNvPr>
          <p:cNvSpPr/>
          <p:nvPr/>
        </p:nvSpPr>
        <p:spPr>
          <a:xfrm>
            <a:off x="8624587" y="415143"/>
            <a:ext cx="3031957" cy="2322094"/>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da-DK" dirty="0"/>
              <a:t>Landsdækkende kampagner: indtægter overføres til hovedkontor</a:t>
            </a:r>
          </a:p>
        </p:txBody>
      </p:sp>
      <p:sp>
        <p:nvSpPr>
          <p:cNvPr id="7" name="Ellipse 6">
            <a:extLst>
              <a:ext uri="{FF2B5EF4-FFF2-40B4-BE49-F238E27FC236}">
                <a16:creationId xmlns:a16="http://schemas.microsoft.com/office/drawing/2014/main" id="{19CA826A-2799-EB5E-31E7-23501354FE43}"/>
              </a:ext>
            </a:extLst>
          </p:cNvPr>
          <p:cNvSpPr/>
          <p:nvPr/>
        </p:nvSpPr>
        <p:spPr>
          <a:xfrm>
            <a:off x="8908003" y="3429000"/>
            <a:ext cx="3031957" cy="2322094"/>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da-DK" dirty="0"/>
              <a:t>Og alle de andre muligheder…</a:t>
            </a:r>
          </a:p>
        </p:txBody>
      </p:sp>
      <p:sp>
        <p:nvSpPr>
          <p:cNvPr id="4" name="Ellipse 3">
            <a:extLst>
              <a:ext uri="{FF2B5EF4-FFF2-40B4-BE49-F238E27FC236}">
                <a16:creationId xmlns:a16="http://schemas.microsoft.com/office/drawing/2014/main" id="{0CC15B2E-6440-2DE0-3ABF-DF13EAC57556}"/>
              </a:ext>
            </a:extLst>
          </p:cNvPr>
          <p:cNvSpPr/>
          <p:nvPr/>
        </p:nvSpPr>
        <p:spPr>
          <a:xfrm>
            <a:off x="252039" y="1800058"/>
            <a:ext cx="4748586" cy="3481751"/>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dirty="0"/>
              <a:t>Lokalforeninger kan inden for Kræftens Bekæmpelses etiske retningslinjer finansiere sine aktiviteter ved lokale indsamlinger, donationer, sponsorater og offentlige tilskud (vedtægter §6 stk. 10).</a:t>
            </a:r>
          </a:p>
        </p:txBody>
      </p:sp>
    </p:spTree>
    <p:extLst>
      <p:ext uri="{BB962C8B-B14F-4D97-AF65-F5344CB8AC3E}">
        <p14:creationId xmlns:p14="http://schemas.microsoft.com/office/powerpoint/2010/main" val="3727993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0AB4EF-418C-7342-B310-96D03BEE8039}"/>
              </a:ext>
            </a:extLst>
          </p:cNvPr>
          <p:cNvSpPr>
            <a:spLocks noGrp="1"/>
          </p:cNvSpPr>
          <p:nvPr>
            <p:ph type="title"/>
          </p:nvPr>
        </p:nvSpPr>
        <p:spPr>
          <a:xfrm>
            <a:off x="3259279" y="580179"/>
            <a:ext cx="6498891" cy="511175"/>
          </a:xfrm>
        </p:spPr>
        <p:txBody>
          <a:bodyPr/>
          <a:lstStyle/>
          <a:p>
            <a:r>
              <a:rPr lang="da-DK" dirty="0"/>
              <a:t>Lotteri</a:t>
            </a:r>
          </a:p>
        </p:txBody>
      </p:sp>
      <p:sp>
        <p:nvSpPr>
          <p:cNvPr id="4" name="Pladsholder til indhold 3">
            <a:extLst>
              <a:ext uri="{FF2B5EF4-FFF2-40B4-BE49-F238E27FC236}">
                <a16:creationId xmlns:a16="http://schemas.microsoft.com/office/drawing/2014/main" id="{F16C8889-4104-C147-B34B-AA0D37084BEC}"/>
              </a:ext>
            </a:extLst>
          </p:cNvPr>
          <p:cNvSpPr>
            <a:spLocks noGrp="1"/>
          </p:cNvSpPr>
          <p:nvPr>
            <p:ph idx="4294967295"/>
          </p:nvPr>
        </p:nvSpPr>
        <p:spPr>
          <a:xfrm>
            <a:off x="301764" y="1573213"/>
            <a:ext cx="6650718" cy="4449020"/>
          </a:xfrm>
        </p:spPr>
        <p:txBody>
          <a:bodyPr vert="horz" lIns="0" tIns="0" rIns="0" bIns="0" rtlCol="0" anchor="t">
            <a:normAutofit/>
          </a:bodyPr>
          <a:lstStyle/>
          <a:p>
            <a:pPr marL="285750" indent="-285750"/>
            <a:r>
              <a:rPr lang="da-DK" dirty="0" err="1">
                <a:ea typeface="+mn-lt"/>
                <a:cs typeface="+mn-lt"/>
              </a:rPr>
              <a:t>Binko</a:t>
            </a:r>
            <a:r>
              <a:rPr lang="da-DK" dirty="0">
                <a:ea typeface="+mn-lt"/>
                <a:cs typeface="+mn-lt"/>
              </a:rPr>
              <a:t>, banko, skrabelodder, tombola</a:t>
            </a:r>
          </a:p>
          <a:p>
            <a:pPr marL="285750" indent="-285750"/>
            <a:r>
              <a:rPr lang="da-DK" dirty="0">
                <a:ea typeface="+mn-lt"/>
                <a:cs typeface="+mn-lt"/>
              </a:rPr>
              <a:t>Ubegrænset antal inden for salgssum på 15.000 kr.</a:t>
            </a:r>
          </a:p>
          <a:p>
            <a:pPr marL="285750" indent="-285750"/>
            <a:r>
              <a:rPr lang="da-DK" dirty="0">
                <a:ea typeface="+mn-lt"/>
                <a:cs typeface="+mn-lt"/>
              </a:rPr>
              <a:t>Ingen anmeldelse til spillemyndigheden</a:t>
            </a:r>
          </a:p>
          <a:p>
            <a:pPr marL="285750" indent="-285750"/>
            <a:r>
              <a:rPr lang="da-DK" dirty="0">
                <a:ea typeface="+mn-lt"/>
                <a:cs typeface="+mn-lt"/>
              </a:rPr>
              <a:t>Sponsorgaver</a:t>
            </a:r>
          </a:p>
          <a:p>
            <a:pPr marL="285750" indent="-285750"/>
            <a:endParaRPr lang="da-DK" dirty="0"/>
          </a:p>
          <a:p>
            <a:pPr marL="0" indent="0">
              <a:buNone/>
            </a:pPr>
            <a:endParaRPr lang="da-DK" dirty="0"/>
          </a:p>
          <a:p>
            <a:endParaRPr lang="da-DK" dirty="0"/>
          </a:p>
        </p:txBody>
      </p:sp>
      <p:pic>
        <p:nvPicPr>
          <p:cNvPr id="5" name="Billede 4">
            <a:extLst>
              <a:ext uri="{FF2B5EF4-FFF2-40B4-BE49-F238E27FC236}">
                <a16:creationId xmlns:a16="http://schemas.microsoft.com/office/drawing/2014/main" id="{02E56F79-DA11-8259-11B8-53BE0DB8F769}"/>
              </a:ext>
            </a:extLst>
          </p:cNvPr>
          <p:cNvPicPr>
            <a:picLocks noChangeAspect="1"/>
          </p:cNvPicPr>
          <p:nvPr/>
        </p:nvPicPr>
        <p:blipFill>
          <a:blip r:embed="rId3"/>
          <a:stretch>
            <a:fillRect/>
          </a:stretch>
        </p:blipFill>
        <p:spPr>
          <a:xfrm>
            <a:off x="5162244" y="3134593"/>
            <a:ext cx="6253349" cy="3081470"/>
          </a:xfrm>
          <a:prstGeom prst="rect">
            <a:avLst/>
          </a:prstGeom>
        </p:spPr>
      </p:pic>
      <p:sp>
        <p:nvSpPr>
          <p:cNvPr id="6" name="Taleboble: oval 5">
            <a:extLst>
              <a:ext uri="{FF2B5EF4-FFF2-40B4-BE49-F238E27FC236}">
                <a16:creationId xmlns:a16="http://schemas.microsoft.com/office/drawing/2014/main" id="{94F60215-5E00-31FB-B7C9-2017D7F0331D}"/>
              </a:ext>
            </a:extLst>
          </p:cNvPr>
          <p:cNvSpPr/>
          <p:nvPr/>
        </p:nvSpPr>
        <p:spPr>
          <a:xfrm>
            <a:off x="794084" y="3429000"/>
            <a:ext cx="3922295" cy="2671011"/>
          </a:xfrm>
          <a:prstGeom prst="wedgeEllipse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a-DK" dirty="0"/>
              <a:t>Vi laver banko i samarbejde med en boligforening, borgmesteren er bankoopråber, lokalforeningen får en del af overskuddet</a:t>
            </a:r>
          </a:p>
        </p:txBody>
      </p:sp>
      <p:sp>
        <p:nvSpPr>
          <p:cNvPr id="3" name="Taleboble: oval 2">
            <a:extLst>
              <a:ext uri="{FF2B5EF4-FFF2-40B4-BE49-F238E27FC236}">
                <a16:creationId xmlns:a16="http://schemas.microsoft.com/office/drawing/2014/main" id="{F7DF52F6-53AB-42B2-01B0-7B13452C675C}"/>
              </a:ext>
            </a:extLst>
          </p:cNvPr>
          <p:cNvSpPr/>
          <p:nvPr/>
        </p:nvSpPr>
        <p:spPr>
          <a:xfrm>
            <a:off x="7222890" y="237707"/>
            <a:ext cx="3922295" cy="2671011"/>
          </a:xfrm>
          <a:prstGeom prst="wedgeEllipseCallout">
            <a:avLst>
              <a:gd name="adj1" fmla="val -43540"/>
              <a:gd name="adj2" fmla="val 46939"/>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da-DK" dirty="0"/>
              <a:t>Vi laver lotteri til byfesten - vi har fået sponsorgaver, og beholder indtægterne</a:t>
            </a:r>
          </a:p>
        </p:txBody>
      </p:sp>
    </p:spTree>
    <p:extLst>
      <p:ext uri="{BB962C8B-B14F-4D97-AF65-F5344CB8AC3E}">
        <p14:creationId xmlns:p14="http://schemas.microsoft.com/office/powerpoint/2010/main" val="2395231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9133C-52DA-50DC-1767-BF259580CD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FB26C01-9B53-C8BC-06E5-5FE783E226E4}"/>
              </a:ext>
            </a:extLst>
          </p:cNvPr>
          <p:cNvSpPr>
            <a:spLocks noGrp="1"/>
          </p:cNvSpPr>
          <p:nvPr>
            <p:ph type="title"/>
          </p:nvPr>
        </p:nvSpPr>
        <p:spPr>
          <a:xfrm>
            <a:off x="3240087" y="544511"/>
            <a:ext cx="11233150" cy="511175"/>
          </a:xfrm>
        </p:spPr>
        <p:txBody>
          <a:bodyPr anchor="ctr">
            <a:normAutofit/>
          </a:bodyPr>
          <a:lstStyle/>
          <a:p>
            <a:r>
              <a:rPr lang="da-DK" dirty="0"/>
              <a:t>Auktion</a:t>
            </a:r>
          </a:p>
        </p:txBody>
      </p:sp>
      <p:sp>
        <p:nvSpPr>
          <p:cNvPr id="4" name="Pladsholder til indhold 3">
            <a:extLst>
              <a:ext uri="{FF2B5EF4-FFF2-40B4-BE49-F238E27FC236}">
                <a16:creationId xmlns:a16="http://schemas.microsoft.com/office/drawing/2014/main" id="{2CE3F505-E360-1F5A-6800-2D26F4CE2366}"/>
              </a:ext>
            </a:extLst>
          </p:cNvPr>
          <p:cNvSpPr>
            <a:spLocks noGrp="1"/>
          </p:cNvSpPr>
          <p:nvPr>
            <p:ph idx="1"/>
          </p:nvPr>
        </p:nvSpPr>
        <p:spPr>
          <a:xfrm>
            <a:off x="479425" y="1608881"/>
            <a:ext cx="5521325" cy="4449020"/>
          </a:xfrm>
        </p:spPr>
        <p:txBody>
          <a:bodyPr vert="horz" lIns="0" tIns="0" rIns="0" bIns="0" rtlCol="0">
            <a:normAutofit/>
          </a:bodyPr>
          <a:lstStyle/>
          <a:p>
            <a:pPr marL="285750" indent="-285750"/>
            <a:r>
              <a:rPr lang="da-DK" dirty="0"/>
              <a:t>Brug sponsorgaver til auktion</a:t>
            </a:r>
          </a:p>
          <a:p>
            <a:pPr marL="285750" indent="-285750"/>
            <a:r>
              <a:rPr lang="da-DK" dirty="0"/>
              <a:t>Lokalforeningen kan beholde overskud</a:t>
            </a:r>
          </a:p>
          <a:p>
            <a:pPr marL="285750" indent="-285750"/>
            <a:r>
              <a:rPr lang="da-DK" dirty="0"/>
              <a:t>Online auktion </a:t>
            </a:r>
            <a:r>
              <a:rPr lang="da-DK" dirty="0">
                <a:hlinkClick r:id="rId3"/>
              </a:rPr>
              <a:t>https://www.odendo.dk/</a:t>
            </a:r>
            <a:endParaRPr lang="da-DK" dirty="0"/>
          </a:p>
          <a:p>
            <a:pPr marL="285750" indent="-285750"/>
            <a:endParaRPr lang="da-DK" dirty="0"/>
          </a:p>
        </p:txBody>
      </p:sp>
      <p:sp>
        <p:nvSpPr>
          <p:cNvPr id="3" name="Taleboble: oval 2">
            <a:extLst>
              <a:ext uri="{FF2B5EF4-FFF2-40B4-BE49-F238E27FC236}">
                <a16:creationId xmlns:a16="http://schemas.microsoft.com/office/drawing/2014/main" id="{B38BDC7D-1876-6E50-CADF-9E0A3769DB9F}"/>
              </a:ext>
            </a:extLst>
          </p:cNvPr>
          <p:cNvSpPr/>
          <p:nvPr/>
        </p:nvSpPr>
        <p:spPr>
          <a:xfrm>
            <a:off x="1028551" y="3138523"/>
            <a:ext cx="3922295" cy="2671011"/>
          </a:xfrm>
          <a:prstGeom prst="wedgeEllipse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a-DK" dirty="0"/>
              <a:t>Vi fik en lokal kunstmaler til at donere nogle værker som vi solgte på auktion</a:t>
            </a:r>
          </a:p>
        </p:txBody>
      </p:sp>
      <p:pic>
        <p:nvPicPr>
          <p:cNvPr id="1026" name="Picture 2" descr="En illustration af en afslappet auktionarius i en auktion, uden jakkesæt og slips, iført en enkel skjorte eller t-shirt, omgivet af et engageret fællesskab af mennesker der byder og støtter hinanden. Varm og venlig atmosfære.">
            <a:extLst>
              <a:ext uri="{FF2B5EF4-FFF2-40B4-BE49-F238E27FC236}">
                <a16:creationId xmlns:a16="http://schemas.microsoft.com/office/drawing/2014/main" id="{C45788BC-E995-74D0-4C5D-834A32611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977" y="1608881"/>
            <a:ext cx="5486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380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F6B87-A454-D484-07BD-4C392AB27A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9143B7-5B62-073E-8EB4-2F7F067188E1}"/>
              </a:ext>
            </a:extLst>
          </p:cNvPr>
          <p:cNvSpPr>
            <a:spLocks noGrp="1"/>
          </p:cNvSpPr>
          <p:nvPr>
            <p:ph type="title"/>
          </p:nvPr>
        </p:nvSpPr>
        <p:spPr>
          <a:xfrm>
            <a:off x="1251321" y="417574"/>
            <a:ext cx="11233150" cy="511175"/>
          </a:xfrm>
        </p:spPr>
        <p:txBody>
          <a:bodyPr anchor="ctr">
            <a:normAutofit/>
          </a:bodyPr>
          <a:lstStyle/>
          <a:p>
            <a:r>
              <a:rPr lang="da-DK" dirty="0"/>
              <a:t>Salg af genbrug</a:t>
            </a:r>
          </a:p>
        </p:txBody>
      </p:sp>
      <p:sp>
        <p:nvSpPr>
          <p:cNvPr id="4" name="Pladsholder til indhold 3">
            <a:extLst>
              <a:ext uri="{FF2B5EF4-FFF2-40B4-BE49-F238E27FC236}">
                <a16:creationId xmlns:a16="http://schemas.microsoft.com/office/drawing/2014/main" id="{0DB49D53-17A0-2675-226E-1559699E1A91}"/>
              </a:ext>
            </a:extLst>
          </p:cNvPr>
          <p:cNvSpPr>
            <a:spLocks noGrp="1"/>
          </p:cNvSpPr>
          <p:nvPr>
            <p:ph idx="1"/>
          </p:nvPr>
        </p:nvSpPr>
        <p:spPr>
          <a:xfrm>
            <a:off x="479425" y="1608881"/>
            <a:ext cx="5521325" cy="4449020"/>
          </a:xfrm>
        </p:spPr>
        <p:txBody>
          <a:bodyPr vert="horz" lIns="0" tIns="0" rIns="0" bIns="0" rtlCol="0">
            <a:normAutofit/>
          </a:bodyPr>
          <a:lstStyle/>
          <a:p>
            <a:pPr marL="285750" indent="-285750"/>
            <a:r>
              <a:rPr lang="da-DK" dirty="0"/>
              <a:t>Samarbejde med kommunen og 11 andre foreninger om at skiftes til at hente ting på genbrugsstationen som sælges i en hal som kommunen stiller til rådighed. </a:t>
            </a:r>
          </a:p>
          <a:p>
            <a:pPr marL="285750" indent="-285750"/>
            <a:r>
              <a:rPr lang="da-DK" dirty="0"/>
              <a:t>Ved årets udgang deles indtægter mellem de 12 foreninger. </a:t>
            </a:r>
          </a:p>
        </p:txBody>
      </p:sp>
      <p:sp>
        <p:nvSpPr>
          <p:cNvPr id="3" name="Taleboble: oval 2">
            <a:extLst>
              <a:ext uri="{FF2B5EF4-FFF2-40B4-BE49-F238E27FC236}">
                <a16:creationId xmlns:a16="http://schemas.microsoft.com/office/drawing/2014/main" id="{2E10A51A-27F7-3DDC-EE80-5ADEE9B5CBCF}"/>
              </a:ext>
            </a:extLst>
          </p:cNvPr>
          <p:cNvSpPr/>
          <p:nvPr/>
        </p:nvSpPr>
        <p:spPr>
          <a:xfrm>
            <a:off x="2173705" y="3386890"/>
            <a:ext cx="3922295" cy="2671011"/>
          </a:xfrm>
          <a:prstGeom prst="wedgeEllipseCallou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0001D"/>
                </a:solidFill>
                <a:effectLst/>
                <a:uLnTx/>
                <a:uFillTx/>
                <a:latin typeface="Fighter-Regular"/>
                <a:ea typeface="+mn-ea"/>
                <a:cs typeface="+mn-cs"/>
              </a:rPr>
              <a:t>Vi solgte for 34.000 kr. på 3 timer</a:t>
            </a:r>
          </a:p>
        </p:txBody>
      </p:sp>
      <p:pic>
        <p:nvPicPr>
          <p:cNvPr id="5" name="Billede 4">
            <a:extLst>
              <a:ext uri="{FF2B5EF4-FFF2-40B4-BE49-F238E27FC236}">
                <a16:creationId xmlns:a16="http://schemas.microsoft.com/office/drawing/2014/main" id="{C6C6839B-6C6A-9D1C-ACC8-E42AB7506B24}"/>
              </a:ext>
            </a:extLst>
          </p:cNvPr>
          <p:cNvPicPr>
            <a:picLocks noChangeAspect="1"/>
          </p:cNvPicPr>
          <p:nvPr/>
        </p:nvPicPr>
        <p:blipFill>
          <a:blip r:embed="rId3"/>
          <a:stretch>
            <a:fillRect/>
          </a:stretch>
        </p:blipFill>
        <p:spPr>
          <a:xfrm>
            <a:off x="7262531" y="673161"/>
            <a:ext cx="3499413" cy="5249119"/>
          </a:xfrm>
          <a:prstGeom prst="rect">
            <a:avLst/>
          </a:prstGeom>
        </p:spPr>
      </p:pic>
    </p:spTree>
    <p:extLst>
      <p:ext uri="{BB962C8B-B14F-4D97-AF65-F5344CB8AC3E}">
        <p14:creationId xmlns:p14="http://schemas.microsoft.com/office/powerpoint/2010/main" val="2207325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18D23-4BE5-3E18-F75F-66DD8624D4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D097E-F54F-9574-2ECC-ADBB822CF1AB}"/>
              </a:ext>
            </a:extLst>
          </p:cNvPr>
          <p:cNvSpPr>
            <a:spLocks noGrp="1"/>
          </p:cNvSpPr>
          <p:nvPr>
            <p:ph type="title"/>
          </p:nvPr>
        </p:nvSpPr>
        <p:spPr>
          <a:xfrm>
            <a:off x="1251321" y="417574"/>
            <a:ext cx="11233150" cy="511175"/>
          </a:xfrm>
        </p:spPr>
        <p:txBody>
          <a:bodyPr anchor="ctr">
            <a:normAutofit/>
          </a:bodyPr>
          <a:lstStyle/>
          <a:p>
            <a:r>
              <a:rPr lang="da-DK" dirty="0"/>
              <a:t>Indtægter koncert</a:t>
            </a:r>
          </a:p>
        </p:txBody>
      </p:sp>
      <p:sp>
        <p:nvSpPr>
          <p:cNvPr id="4" name="Pladsholder til indhold 3">
            <a:extLst>
              <a:ext uri="{FF2B5EF4-FFF2-40B4-BE49-F238E27FC236}">
                <a16:creationId xmlns:a16="http://schemas.microsoft.com/office/drawing/2014/main" id="{D32E0026-2157-FB5C-CC89-0CE685B1C3BB}"/>
              </a:ext>
            </a:extLst>
          </p:cNvPr>
          <p:cNvSpPr>
            <a:spLocks noGrp="1"/>
          </p:cNvSpPr>
          <p:nvPr>
            <p:ph idx="1"/>
          </p:nvPr>
        </p:nvSpPr>
        <p:spPr>
          <a:xfrm>
            <a:off x="479425" y="1608881"/>
            <a:ext cx="5984005" cy="4449020"/>
          </a:xfrm>
        </p:spPr>
        <p:txBody>
          <a:bodyPr vert="horz" lIns="0" tIns="0" rIns="0" bIns="0" rtlCol="0">
            <a:normAutofit/>
          </a:bodyPr>
          <a:lstStyle/>
          <a:p>
            <a:pPr marL="285750" indent="-285750"/>
            <a:r>
              <a:rPr lang="da-DK" dirty="0"/>
              <a:t>Lokalforening afholdt koncert med Stig Rossen</a:t>
            </a:r>
          </a:p>
          <a:p>
            <a:pPr marL="285750" indent="-285750"/>
            <a:r>
              <a:rPr lang="da-DK" dirty="0"/>
              <a:t>Billetten kostede 300 kr. og halv pris for medlemmer.</a:t>
            </a:r>
          </a:p>
          <a:p>
            <a:pPr marL="285750" indent="-285750"/>
            <a:r>
              <a:rPr lang="da-DK" dirty="0"/>
              <a:t>Billetter blev solgt gennem bureau og annoncer i lokalavis.</a:t>
            </a:r>
          </a:p>
          <a:p>
            <a:pPr marL="285750" indent="-285750"/>
            <a:r>
              <a:rPr lang="da-DK" dirty="0"/>
              <a:t>Lokalforeningen beholdt overskuddet</a:t>
            </a:r>
          </a:p>
        </p:txBody>
      </p:sp>
      <p:sp>
        <p:nvSpPr>
          <p:cNvPr id="3" name="Taleboble: oval 2">
            <a:extLst>
              <a:ext uri="{FF2B5EF4-FFF2-40B4-BE49-F238E27FC236}">
                <a16:creationId xmlns:a16="http://schemas.microsoft.com/office/drawing/2014/main" id="{E246CAD2-4A6D-5B74-146B-63EBEF1F5F66}"/>
              </a:ext>
            </a:extLst>
          </p:cNvPr>
          <p:cNvSpPr/>
          <p:nvPr/>
        </p:nvSpPr>
        <p:spPr>
          <a:xfrm>
            <a:off x="7348542" y="757989"/>
            <a:ext cx="3922295" cy="2671011"/>
          </a:xfrm>
          <a:prstGeom prst="wedgeEllipseCallou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0001D"/>
                </a:solidFill>
                <a:effectLst/>
                <a:uLnTx/>
                <a:uFillTx/>
                <a:latin typeface="Fighter-Regular"/>
                <a:ea typeface="+mn-ea"/>
                <a:cs typeface="+mn-cs"/>
              </a:rPr>
              <a:t>Vi brugte arrangementet til synliggøre lokalforeningen og rekruttere nye frivillige</a:t>
            </a:r>
          </a:p>
        </p:txBody>
      </p:sp>
      <p:sp>
        <p:nvSpPr>
          <p:cNvPr id="6" name="Ellipse 5">
            <a:extLst>
              <a:ext uri="{FF2B5EF4-FFF2-40B4-BE49-F238E27FC236}">
                <a16:creationId xmlns:a16="http://schemas.microsoft.com/office/drawing/2014/main" id="{3C514EA0-838A-0AC0-4B1D-E257C50E01E9}"/>
              </a:ext>
            </a:extLst>
          </p:cNvPr>
          <p:cNvSpPr/>
          <p:nvPr/>
        </p:nvSpPr>
        <p:spPr>
          <a:xfrm>
            <a:off x="647513" y="3805476"/>
            <a:ext cx="3031957" cy="2322094"/>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da-DK" dirty="0"/>
              <a:t>Kan også være kirkekoncert med kor</a:t>
            </a:r>
          </a:p>
        </p:txBody>
      </p:sp>
      <p:sp>
        <p:nvSpPr>
          <p:cNvPr id="7" name="Ellipse 6">
            <a:extLst>
              <a:ext uri="{FF2B5EF4-FFF2-40B4-BE49-F238E27FC236}">
                <a16:creationId xmlns:a16="http://schemas.microsoft.com/office/drawing/2014/main" id="{7362DF8D-1B18-9500-0FFD-21C963A8CC17}"/>
              </a:ext>
            </a:extLst>
          </p:cNvPr>
          <p:cNvSpPr/>
          <p:nvPr/>
        </p:nvSpPr>
        <p:spPr>
          <a:xfrm>
            <a:off x="4580021" y="4118332"/>
            <a:ext cx="3031957" cy="2322094"/>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da-DK" dirty="0"/>
              <a:t>Salg af kaffe og kage</a:t>
            </a:r>
          </a:p>
        </p:txBody>
      </p:sp>
    </p:spTree>
    <p:extLst>
      <p:ext uri="{BB962C8B-B14F-4D97-AF65-F5344CB8AC3E}">
        <p14:creationId xmlns:p14="http://schemas.microsoft.com/office/powerpoint/2010/main" val="424612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E0FCE-E404-9A15-E5BE-79BAB5951F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C0182B-B118-8E85-67CD-6EA088FEB21B}"/>
              </a:ext>
            </a:extLst>
          </p:cNvPr>
          <p:cNvSpPr>
            <a:spLocks noGrp="1"/>
          </p:cNvSpPr>
          <p:nvPr>
            <p:ph type="title"/>
          </p:nvPr>
        </p:nvSpPr>
        <p:spPr>
          <a:xfrm>
            <a:off x="1251321" y="417574"/>
            <a:ext cx="11233150" cy="511175"/>
          </a:xfrm>
        </p:spPr>
        <p:txBody>
          <a:bodyPr anchor="ctr">
            <a:normAutofit/>
          </a:bodyPr>
          <a:lstStyle/>
          <a:p>
            <a:r>
              <a:rPr lang="da-DK" dirty="0"/>
              <a:t>Indtægter foredrag</a:t>
            </a:r>
          </a:p>
        </p:txBody>
      </p:sp>
      <p:sp>
        <p:nvSpPr>
          <p:cNvPr id="4" name="Pladsholder til indhold 3">
            <a:extLst>
              <a:ext uri="{FF2B5EF4-FFF2-40B4-BE49-F238E27FC236}">
                <a16:creationId xmlns:a16="http://schemas.microsoft.com/office/drawing/2014/main" id="{FD53CBCD-22E4-C5F9-1FD2-559A4372EF38}"/>
              </a:ext>
            </a:extLst>
          </p:cNvPr>
          <p:cNvSpPr>
            <a:spLocks noGrp="1"/>
          </p:cNvSpPr>
          <p:nvPr>
            <p:ph idx="1"/>
          </p:nvPr>
        </p:nvSpPr>
        <p:spPr>
          <a:xfrm>
            <a:off x="428145" y="1781413"/>
            <a:ext cx="8038274" cy="4449020"/>
          </a:xfrm>
        </p:spPr>
        <p:txBody>
          <a:bodyPr vert="horz" lIns="0" tIns="0" rIns="0" bIns="0" rtlCol="0">
            <a:normAutofit/>
          </a:bodyPr>
          <a:lstStyle/>
          <a:p>
            <a:pPr marL="285750" indent="-285750"/>
            <a:r>
              <a:rPr lang="da-DK" dirty="0"/>
              <a:t>Lokalforening samarbejdede med AOF om et foredrag med Bente Klarlund</a:t>
            </a:r>
          </a:p>
          <a:p>
            <a:pPr marL="285750" indent="-285750"/>
            <a:r>
              <a:rPr lang="da-DK" dirty="0"/>
              <a:t>AOF stod for annoncering og salg af billetter</a:t>
            </a:r>
          </a:p>
          <a:p>
            <a:pPr marL="285750" indent="-285750"/>
            <a:r>
              <a:rPr lang="da-DK" dirty="0"/>
              <a:t>Entreindtægt var på 170 kr.</a:t>
            </a:r>
          </a:p>
          <a:p>
            <a:pPr marL="285750" indent="-285750"/>
            <a:r>
              <a:rPr lang="da-DK" dirty="0"/>
              <a:t>Foredraget blev udsolgt</a:t>
            </a:r>
          </a:p>
          <a:p>
            <a:pPr marL="285750" indent="-285750"/>
            <a:r>
              <a:rPr lang="da-DK" dirty="0"/>
              <a:t>Lokalforeningen og AOF delte overskuddet</a:t>
            </a:r>
          </a:p>
        </p:txBody>
      </p:sp>
      <p:sp>
        <p:nvSpPr>
          <p:cNvPr id="3" name="Taleboble: oval 2">
            <a:extLst>
              <a:ext uri="{FF2B5EF4-FFF2-40B4-BE49-F238E27FC236}">
                <a16:creationId xmlns:a16="http://schemas.microsoft.com/office/drawing/2014/main" id="{CB46A32F-F48A-BD4D-F974-DA5415593F44}"/>
              </a:ext>
            </a:extLst>
          </p:cNvPr>
          <p:cNvSpPr/>
          <p:nvPr/>
        </p:nvSpPr>
        <p:spPr>
          <a:xfrm>
            <a:off x="4904432" y="3429000"/>
            <a:ext cx="3922295" cy="2671011"/>
          </a:xfrm>
          <a:prstGeom prst="wedgeEllipseCallou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0001D"/>
                </a:solidFill>
                <a:effectLst/>
                <a:uLnTx/>
                <a:uFillTx/>
                <a:latin typeface="Fighter-Regular"/>
                <a:ea typeface="+mn-ea"/>
                <a:cs typeface="+mn-cs"/>
              </a:rPr>
              <a:t>Vi fik 4000 kr. og skabte en masse opmærksomhed om Kræftens Bekæmpelse</a:t>
            </a:r>
          </a:p>
        </p:txBody>
      </p:sp>
      <p:pic>
        <p:nvPicPr>
          <p:cNvPr id="6" name="Billede 5">
            <a:extLst>
              <a:ext uri="{FF2B5EF4-FFF2-40B4-BE49-F238E27FC236}">
                <a16:creationId xmlns:a16="http://schemas.microsoft.com/office/drawing/2014/main" id="{5C74A2FC-7B1A-5921-951B-BE3929710984}"/>
              </a:ext>
            </a:extLst>
          </p:cNvPr>
          <p:cNvPicPr>
            <a:picLocks noChangeAspect="1"/>
          </p:cNvPicPr>
          <p:nvPr/>
        </p:nvPicPr>
        <p:blipFill>
          <a:blip r:embed="rId3"/>
          <a:stretch>
            <a:fillRect/>
          </a:stretch>
        </p:blipFill>
        <p:spPr>
          <a:xfrm>
            <a:off x="9312929" y="417574"/>
            <a:ext cx="2450926" cy="3676389"/>
          </a:xfrm>
          <a:prstGeom prst="rect">
            <a:avLst/>
          </a:prstGeom>
        </p:spPr>
      </p:pic>
    </p:spTree>
    <p:extLst>
      <p:ext uri="{BB962C8B-B14F-4D97-AF65-F5344CB8AC3E}">
        <p14:creationId xmlns:p14="http://schemas.microsoft.com/office/powerpoint/2010/main" val="1365379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F3221-D615-F362-AF38-BEA7AD809AB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A2A5FA-E3C9-7561-6939-067E1546F7B7}"/>
              </a:ext>
            </a:extLst>
          </p:cNvPr>
          <p:cNvSpPr>
            <a:spLocks noGrp="1"/>
          </p:cNvSpPr>
          <p:nvPr>
            <p:ph type="title"/>
          </p:nvPr>
        </p:nvSpPr>
        <p:spPr>
          <a:xfrm>
            <a:off x="1251321" y="417574"/>
            <a:ext cx="11233150" cy="511175"/>
          </a:xfrm>
        </p:spPr>
        <p:txBody>
          <a:bodyPr anchor="ctr">
            <a:normAutofit/>
          </a:bodyPr>
          <a:lstStyle/>
          <a:p>
            <a:r>
              <a:rPr lang="da-DK" dirty="0"/>
              <a:t>Loppemarked</a:t>
            </a:r>
          </a:p>
        </p:txBody>
      </p:sp>
      <p:sp>
        <p:nvSpPr>
          <p:cNvPr id="4" name="Pladsholder til indhold 3">
            <a:extLst>
              <a:ext uri="{FF2B5EF4-FFF2-40B4-BE49-F238E27FC236}">
                <a16:creationId xmlns:a16="http://schemas.microsoft.com/office/drawing/2014/main" id="{49B6D640-B7B3-8BF4-8E26-F78818A5D161}"/>
              </a:ext>
            </a:extLst>
          </p:cNvPr>
          <p:cNvSpPr>
            <a:spLocks noGrp="1"/>
          </p:cNvSpPr>
          <p:nvPr>
            <p:ph idx="1"/>
          </p:nvPr>
        </p:nvSpPr>
        <p:spPr>
          <a:xfrm>
            <a:off x="479425" y="1608881"/>
            <a:ext cx="5521325" cy="4449020"/>
          </a:xfrm>
        </p:spPr>
        <p:txBody>
          <a:bodyPr vert="horz" lIns="0" tIns="0" rIns="0" bIns="0" rtlCol="0">
            <a:normAutofit/>
          </a:bodyPr>
          <a:lstStyle/>
          <a:p>
            <a:pPr marL="285750" indent="-285750"/>
            <a:r>
              <a:rPr lang="da-DK" dirty="0"/>
              <a:t>Lokalforening har gratis stand til byens loppemarked, hvor de formidler solkampagne, 7 Tegn mv.</a:t>
            </a:r>
          </a:p>
          <a:p>
            <a:pPr marL="285750" indent="-285750"/>
            <a:r>
              <a:rPr lang="da-DK" dirty="0"/>
              <a:t>Foreninger der deltager får andel i overskud fra stand indtægterne.</a:t>
            </a:r>
          </a:p>
        </p:txBody>
      </p:sp>
      <p:sp>
        <p:nvSpPr>
          <p:cNvPr id="3" name="Taleboble: oval 2">
            <a:extLst>
              <a:ext uri="{FF2B5EF4-FFF2-40B4-BE49-F238E27FC236}">
                <a16:creationId xmlns:a16="http://schemas.microsoft.com/office/drawing/2014/main" id="{B89A8EEB-C6A1-C434-A929-27C9089A043B}"/>
              </a:ext>
            </a:extLst>
          </p:cNvPr>
          <p:cNvSpPr/>
          <p:nvPr/>
        </p:nvSpPr>
        <p:spPr>
          <a:xfrm>
            <a:off x="6659252" y="1608881"/>
            <a:ext cx="3922295" cy="2671011"/>
          </a:xfrm>
          <a:prstGeom prst="wedgeEllipseCallou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0001D"/>
                </a:solidFill>
                <a:effectLst/>
                <a:uLnTx/>
                <a:uFillTx/>
                <a:latin typeface="Fighter-Regular"/>
                <a:ea typeface="+mn-ea"/>
                <a:cs typeface="+mn-cs"/>
              </a:rPr>
              <a:t>Vi tjente 17.000 kr. til lokalforeningen på et år</a:t>
            </a:r>
          </a:p>
        </p:txBody>
      </p:sp>
    </p:spTree>
    <p:extLst>
      <p:ext uri="{BB962C8B-B14F-4D97-AF65-F5344CB8AC3E}">
        <p14:creationId xmlns:p14="http://schemas.microsoft.com/office/powerpoint/2010/main" val="3770890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9445D-4894-6352-3E28-B5E530CF6D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D7BE65-6374-D533-4F97-3D443575EF9D}"/>
              </a:ext>
            </a:extLst>
          </p:cNvPr>
          <p:cNvSpPr>
            <a:spLocks noGrp="1"/>
          </p:cNvSpPr>
          <p:nvPr>
            <p:ph type="title"/>
          </p:nvPr>
        </p:nvSpPr>
        <p:spPr>
          <a:xfrm>
            <a:off x="1251321" y="417574"/>
            <a:ext cx="11233150" cy="511175"/>
          </a:xfrm>
        </p:spPr>
        <p:txBody>
          <a:bodyPr anchor="ctr">
            <a:normAutofit/>
          </a:bodyPr>
          <a:lstStyle/>
          <a:p>
            <a:r>
              <a:rPr lang="da-DK" dirty="0"/>
              <a:t>Entre indtægter biograffilm</a:t>
            </a:r>
          </a:p>
        </p:txBody>
      </p:sp>
      <p:sp>
        <p:nvSpPr>
          <p:cNvPr id="4" name="Pladsholder til indhold 3">
            <a:extLst>
              <a:ext uri="{FF2B5EF4-FFF2-40B4-BE49-F238E27FC236}">
                <a16:creationId xmlns:a16="http://schemas.microsoft.com/office/drawing/2014/main" id="{1A24DFB2-421C-7C18-5593-B8EEACBBBC6F}"/>
              </a:ext>
            </a:extLst>
          </p:cNvPr>
          <p:cNvSpPr>
            <a:spLocks noGrp="1"/>
          </p:cNvSpPr>
          <p:nvPr>
            <p:ph idx="1"/>
          </p:nvPr>
        </p:nvSpPr>
        <p:spPr>
          <a:xfrm>
            <a:off x="3275951" y="3732162"/>
            <a:ext cx="5983885" cy="4449020"/>
          </a:xfrm>
        </p:spPr>
        <p:txBody>
          <a:bodyPr vert="horz" lIns="0" tIns="0" rIns="0" bIns="0" rtlCol="0">
            <a:normAutofit/>
          </a:bodyPr>
          <a:lstStyle/>
          <a:p>
            <a:pPr marL="285750" indent="-285750"/>
            <a:r>
              <a:rPr lang="da-DK" dirty="0"/>
              <a:t>Lokalforening samarbejder med biograf om visning af film</a:t>
            </a:r>
          </a:p>
          <a:p>
            <a:pPr marL="285750" indent="-285750"/>
            <a:r>
              <a:rPr lang="da-DK" dirty="0"/>
              <a:t>Nybolig sponsorerer filmen</a:t>
            </a:r>
          </a:p>
          <a:p>
            <a:pPr marL="285750" indent="-285750"/>
            <a:r>
              <a:rPr lang="da-DK" dirty="0"/>
              <a:t>Lokalforening sælger billetter og modtager alle indtægter</a:t>
            </a:r>
          </a:p>
          <a:p>
            <a:pPr marL="285750" indent="-285750"/>
            <a:r>
              <a:rPr lang="da-DK" dirty="0"/>
              <a:t>Filmen annonceres gennem lokale medier og lokalforeningens Facebookside.</a:t>
            </a:r>
          </a:p>
          <a:p>
            <a:pPr marL="285750" indent="-285750"/>
            <a:r>
              <a:rPr lang="da-DK" dirty="0"/>
              <a:t>Lokalforeningen har en stand i foyeren, hvor de fortæller om lokalforeningens aktiviteter.</a:t>
            </a:r>
          </a:p>
        </p:txBody>
      </p:sp>
      <p:sp>
        <p:nvSpPr>
          <p:cNvPr id="3" name="Taleboble: oval 2">
            <a:extLst>
              <a:ext uri="{FF2B5EF4-FFF2-40B4-BE49-F238E27FC236}">
                <a16:creationId xmlns:a16="http://schemas.microsoft.com/office/drawing/2014/main" id="{C7D95F04-5A17-49F0-1250-B3BD71B3100A}"/>
              </a:ext>
            </a:extLst>
          </p:cNvPr>
          <p:cNvSpPr/>
          <p:nvPr/>
        </p:nvSpPr>
        <p:spPr>
          <a:xfrm>
            <a:off x="7919405" y="417574"/>
            <a:ext cx="3922295" cy="2671011"/>
          </a:xfrm>
          <a:prstGeom prst="wedgeEllipseCallou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0001D"/>
                </a:solidFill>
                <a:effectLst/>
                <a:uLnTx/>
                <a:uFillTx/>
                <a:latin typeface="Fighter-Regular"/>
                <a:ea typeface="+mn-ea"/>
                <a:cs typeface="+mn-cs"/>
              </a:rPr>
              <a:t>Der er plads til 100 i salen – sidste gang solgte vi 80 billetter</a:t>
            </a:r>
          </a:p>
        </p:txBody>
      </p:sp>
      <p:pic>
        <p:nvPicPr>
          <p:cNvPr id="5" name="Billede 4">
            <a:extLst>
              <a:ext uri="{FF2B5EF4-FFF2-40B4-BE49-F238E27FC236}">
                <a16:creationId xmlns:a16="http://schemas.microsoft.com/office/drawing/2014/main" id="{41106388-CE0C-B179-8539-36D2D47CBF2E}"/>
              </a:ext>
            </a:extLst>
          </p:cNvPr>
          <p:cNvPicPr>
            <a:picLocks noChangeAspect="1"/>
          </p:cNvPicPr>
          <p:nvPr/>
        </p:nvPicPr>
        <p:blipFill>
          <a:blip r:embed="rId3"/>
          <a:stretch>
            <a:fillRect/>
          </a:stretch>
        </p:blipFill>
        <p:spPr>
          <a:xfrm>
            <a:off x="588722" y="1996038"/>
            <a:ext cx="2044458" cy="3066688"/>
          </a:xfrm>
          <a:prstGeom prst="rect">
            <a:avLst/>
          </a:prstGeom>
        </p:spPr>
      </p:pic>
    </p:spTree>
    <p:extLst>
      <p:ext uri="{BB962C8B-B14F-4D97-AF65-F5344CB8AC3E}">
        <p14:creationId xmlns:p14="http://schemas.microsoft.com/office/powerpoint/2010/main" val="363331512"/>
      </p:ext>
    </p:extLst>
  </p:cSld>
  <p:clrMapOvr>
    <a:masterClrMapping/>
  </p:clrMapOvr>
</p:sld>
</file>

<file path=ppt/theme/theme1.xml><?xml version="1.0" encoding="utf-8"?>
<a:theme xmlns:a="http://schemas.openxmlformats.org/drawingml/2006/main" name="Kraeftens Bekaempelse Skabelon">
  <a:themeElements>
    <a:clrScheme name="Kr">
      <a:dk1>
        <a:srgbClr val="F0001D"/>
      </a:dk1>
      <a:lt1>
        <a:srgbClr val="FFFFFF"/>
      </a:lt1>
      <a:dk2>
        <a:srgbClr val="3C3C3C"/>
      </a:dk2>
      <a:lt2>
        <a:srgbClr val="FFFFFF"/>
      </a:lt2>
      <a:accent1>
        <a:srgbClr val="F0001D"/>
      </a:accent1>
      <a:accent2>
        <a:srgbClr val="DEDAD6"/>
      </a:accent2>
      <a:accent3>
        <a:srgbClr val="D9AC82"/>
      </a:accent3>
      <a:accent4>
        <a:srgbClr val="202243"/>
      </a:accent4>
      <a:accent5>
        <a:srgbClr val="82A9D9"/>
      </a:accent5>
      <a:accent6>
        <a:srgbClr val="82D9C9"/>
      </a:accent6>
      <a:hlink>
        <a:srgbClr val="F0001D"/>
      </a:hlink>
      <a:folHlink>
        <a:srgbClr val="3C3C3C"/>
      </a:folHlink>
    </a:clrScheme>
    <a:fontScheme name="Kontor 2">
      <a:majorFont>
        <a:latin typeface="Fighter-Overskrif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Fighter-Regular"/>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K_avanceret skabelon" id="{B52CDC19-A4A2-4C76-926E-14FEE88EED0D}" vid="{E9A63654-9E1C-4BDB-899D-013DCA2C38B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3AD4D4A5C7B384FBF260F185DD9EBE6" ma:contentTypeVersion="18" ma:contentTypeDescription="Opret et nyt dokument." ma:contentTypeScope="" ma:versionID="2af00d904b33eaaeac840f38f7e9d264">
  <xsd:schema xmlns:xsd="http://www.w3.org/2001/XMLSchema" xmlns:xs="http://www.w3.org/2001/XMLSchema" xmlns:p="http://schemas.microsoft.com/office/2006/metadata/properties" xmlns:ns2="e6619efd-81f7-4af9-a6ee-94bd79765685" xmlns:ns3="a5fe94f4-de31-493c-b4c1-5ca92473d000" targetNamespace="http://schemas.microsoft.com/office/2006/metadata/properties" ma:root="true" ma:fieldsID="6f65c1813b674f62fe70c9ee8b938d2d" ns2:_="" ns3:_="">
    <xsd:import namespace="e6619efd-81f7-4af9-a6ee-94bd79765685"/>
    <xsd:import namespace="a5fe94f4-de31-493c-b4c1-5ca92473d00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619efd-81f7-4af9-a6ee-94bd797656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illedmærker" ma:readOnly="false" ma:fieldId="{5cf76f15-5ced-4ddc-b409-7134ff3c332f}" ma:taxonomyMulti="true" ma:sspId="22326893-d167-47d4-9a45-6c9c6b2efaff"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fe94f4-de31-493c-b4c1-5ca92473d000"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da360e68-e955-4ba1-95c6-89f2d6c488b9}" ma:internalName="TaxCatchAll" ma:showField="CatchAllData" ma:web="a5fe94f4-de31-493c-b4c1-5ca92473d00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2326893-d167-47d4-9a45-6c9c6b2efaff"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6619efd-81f7-4af9-a6ee-94bd79765685">
      <Terms xmlns="http://schemas.microsoft.com/office/infopath/2007/PartnerControls"/>
    </lcf76f155ced4ddcb4097134ff3c332f>
    <TaxCatchAll xmlns="a5fe94f4-de31-493c-b4c1-5ca92473d000"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AD93A1-2019-44B8-AE32-8C2353282468}">
  <ds:schemaRefs>
    <ds:schemaRef ds:uri="a5fe94f4-de31-493c-b4c1-5ca92473d000"/>
    <ds:schemaRef ds:uri="e6619efd-81f7-4af9-a6ee-94bd797656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B913F10-3CFB-4CD9-8064-26AF6866507A}">
  <ds:schemaRefs>
    <ds:schemaRef ds:uri="Microsoft.SharePoint.Taxonomy.ContentTypeSync"/>
  </ds:schemaRefs>
</ds:datastoreItem>
</file>

<file path=customXml/itemProps3.xml><?xml version="1.0" encoding="utf-8"?>
<ds:datastoreItem xmlns:ds="http://schemas.openxmlformats.org/officeDocument/2006/customXml" ds:itemID="{62BE1CFC-35A6-4B5F-8EB9-BB97BA2B79C8}">
  <ds:schemaRefs>
    <ds:schemaRef ds:uri="http://schemas.microsoft.com/office/2006/metadata/properties"/>
    <ds:schemaRef ds:uri="http://www.w3.org/XML/1998/namespace"/>
    <ds:schemaRef ds:uri="e6619efd-81f7-4af9-a6ee-94bd79765685"/>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a5fe94f4-de31-493c-b4c1-5ca92473d000"/>
    <ds:schemaRef ds:uri="http://purl.org/dc/terms/"/>
    <ds:schemaRef ds:uri="http://purl.org/dc/elements/1.1/"/>
  </ds:schemaRefs>
</ds:datastoreItem>
</file>

<file path=customXml/itemProps4.xml><?xml version="1.0" encoding="utf-8"?>
<ds:datastoreItem xmlns:ds="http://schemas.openxmlformats.org/officeDocument/2006/customXml" ds:itemID="{60D35D10-CFA5-4285-B340-6F060CA219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DK_avanceret skabelon</Template>
  <TotalTime>3101</TotalTime>
  <Words>866</Words>
  <Application>Microsoft Office PowerPoint</Application>
  <PresentationFormat>Widescreen</PresentationFormat>
  <Paragraphs>103</Paragraphs>
  <Slides>14</Slides>
  <Notes>14</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14</vt:i4>
      </vt:variant>
    </vt:vector>
  </HeadingPairs>
  <TitlesOfParts>
    <vt:vector size="20" baseType="lpstr">
      <vt:lpstr>Calibri</vt:lpstr>
      <vt:lpstr>Fighter</vt:lpstr>
      <vt:lpstr>Fighter-Overskrift</vt:lpstr>
      <vt:lpstr>Arial</vt:lpstr>
      <vt:lpstr>Fighter-Regular</vt:lpstr>
      <vt:lpstr>Kraeftens Bekaempelse Skabelon</vt:lpstr>
      <vt:lpstr>Workshop om indtægter  </vt:lpstr>
      <vt:lpstr>Mange muligheder..</vt:lpstr>
      <vt:lpstr>Lotteri</vt:lpstr>
      <vt:lpstr>Auktion</vt:lpstr>
      <vt:lpstr>Salg af genbrug</vt:lpstr>
      <vt:lpstr>Indtægter koncert</vt:lpstr>
      <vt:lpstr>Indtægter foredrag</vt:lpstr>
      <vt:lpstr>Loppemarked</vt:lpstr>
      <vt:lpstr>Entre indtægter biograffilm</vt:lpstr>
      <vt:lpstr>Deltagergebyr idrætsarrangement</vt:lpstr>
      <vt:lpstr>Salg til julemarked</vt:lpstr>
      <vt:lpstr>Puljemidler til lokale formål</vt:lpstr>
      <vt:lpstr>Bidrager til meget andet end penge..</vt:lpstr>
      <vt:lpstr>Snak i grupper</vt:lpstr>
    </vt:vector>
  </TitlesOfParts>
  <Manager/>
  <Company>Kræftens Bekæmpelse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Formandskursus  Lørdag den 24. september 2022</dc:title>
  <dc:subject/>
  <dc:creator>Lise Aslak Jensen</dc:creator>
  <cp:keywords/>
  <dc:description/>
  <cp:lastModifiedBy>Jakob Guldberg Madsen</cp:lastModifiedBy>
  <cp:revision>87</cp:revision>
  <cp:lastPrinted>2024-03-02T07:52:41Z</cp:lastPrinted>
  <dcterms:created xsi:type="dcterms:W3CDTF">2022-09-05T11:23:33Z</dcterms:created>
  <dcterms:modified xsi:type="dcterms:W3CDTF">2026-02-25T14:09:58Z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0x010100B3AD4D4A5C7B384FBF260F185DD9EBE6</vt:lpwstr>
  </property>
  <property fmtid="{D5CDD505-2E9C-101B-9397-08002B2CF9AE}" pid="3" name="MediaServiceImageTags">
    <vt:lpwstr/>
  </property>
</Properties>
</file>