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2"/>
  </p:notesMasterIdLst>
  <p:sldIdLst>
    <p:sldId id="272" r:id="rId6"/>
    <p:sldId id="300" r:id="rId7"/>
    <p:sldId id="318" r:id="rId8"/>
    <p:sldId id="303" r:id="rId9"/>
    <p:sldId id="304" r:id="rId10"/>
    <p:sldId id="305" r:id="rId11"/>
    <p:sldId id="306" r:id="rId12"/>
    <p:sldId id="307" r:id="rId13"/>
    <p:sldId id="308" r:id="rId14"/>
    <p:sldId id="312" r:id="rId15"/>
    <p:sldId id="309" r:id="rId16"/>
    <p:sldId id="311" r:id="rId17"/>
    <p:sldId id="313" r:id="rId18"/>
    <p:sldId id="314" r:id="rId19"/>
    <p:sldId id="316" r:id="rId20"/>
    <p:sldId id="317" r:id="rId2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941B4E-3160-823E-E299-BA642BD31450}" v="5" dt="2024-11-06T08:03:31.4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76248" autoAdjust="0"/>
  </p:normalViewPr>
  <p:slideViewPr>
    <p:cSldViewPr snapToGrid="0">
      <p:cViewPr varScale="1">
        <p:scale>
          <a:sx n="57" d="100"/>
          <a:sy n="57" d="100"/>
        </p:scale>
        <p:origin x="9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 Møller" userId="S::jacobm@cancer.dk::02dd9a8f-be3e-40d7-9283-78a61c58c25d" providerId="AD" clId="Web-{40941B4E-3160-823E-E299-BA642BD31450}"/>
    <pc:docChg chg="modSld">
      <pc:chgData name="Jacob Møller" userId="S::jacobm@cancer.dk::02dd9a8f-be3e-40d7-9283-78a61c58c25d" providerId="AD" clId="Web-{40941B4E-3160-823E-E299-BA642BD31450}" dt="2024-11-06T08:03:30.370" v="2" actId="20577"/>
      <pc:docMkLst>
        <pc:docMk/>
      </pc:docMkLst>
      <pc:sldChg chg="modSp">
        <pc:chgData name="Jacob Møller" userId="S::jacobm@cancer.dk::02dd9a8f-be3e-40d7-9283-78a61c58c25d" providerId="AD" clId="Web-{40941B4E-3160-823E-E299-BA642BD31450}" dt="2024-11-06T08:03:30.370" v="2" actId="20577"/>
        <pc:sldMkLst>
          <pc:docMk/>
          <pc:sldMk cId="33803605" sldId="272"/>
        </pc:sldMkLst>
        <pc:spChg chg="mod">
          <ac:chgData name="Jacob Møller" userId="S::jacobm@cancer.dk::02dd9a8f-be3e-40d7-9283-78a61c58c25d" providerId="AD" clId="Web-{40941B4E-3160-823E-E299-BA642BD31450}" dt="2024-11-06T08:03:30.370" v="2" actId="20577"/>
          <ac:spMkLst>
            <pc:docMk/>
            <pc:sldMk cId="33803605" sldId="272"/>
            <ac:spMk id="3" creationId="{9271A27E-52C1-5D45-B674-F0DFA9109F6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70041A-0EA6-46E5-9DE1-FAAA46AC3959}" type="datetimeFigureOut">
              <a:rPr lang="da-DK" smtClean="0"/>
              <a:t>06-11-2024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8DAC39-1B90-4604-8CA2-7664AED4FD91}" type="slidenum">
              <a:rPr lang="da-DK" smtClean="0"/>
              <a:t>‹nr.›</a:t>
            </a:fld>
            <a:endParaRPr lang="da-DK"/>
          </a:p>
        </p:txBody>
      </p:sp>
    </p:spTree>
    <p:extLst>
      <p:ext uri="{BB962C8B-B14F-4D97-AF65-F5344CB8AC3E}">
        <p14:creationId xmlns:p14="http://schemas.microsoft.com/office/powerpoint/2010/main" val="6715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b="1" i="0" dirty="0">
                <a:solidFill>
                  <a:srgbClr val="3C3C3C"/>
                </a:solidFill>
                <a:effectLst/>
                <a:latin typeface="Fighter Overskrift" panose="00000600000000000000" pitchFamily="50" charset="0"/>
              </a:rPr>
              <a:t>Lovgivning om røg- og nikotinfri skoletid</a:t>
            </a:r>
          </a:p>
          <a:p>
            <a:pPr algn="l"/>
            <a:r>
              <a:rPr lang="da-DK" b="0" i="0" dirty="0">
                <a:solidFill>
                  <a:srgbClr val="3C3C3C"/>
                </a:solidFill>
                <a:effectLst/>
                <a:latin typeface="Fighter" panose="00000500000000000000" pitchFamily="50" charset="0"/>
              </a:rPr>
              <a:t>Røg- og nikotinfri skoletid betyder, at der ikke må ryges, dampes eller snuses i skoletiden – hverken på eller uden for matriklen. </a:t>
            </a:r>
          </a:p>
          <a:p>
            <a:pPr algn="l"/>
            <a:r>
              <a:rPr lang="da-DK" b="0" i="0" dirty="0">
                <a:solidFill>
                  <a:srgbClr val="3C3C3C"/>
                </a:solidFill>
                <a:effectLst/>
                <a:latin typeface="Fighter" panose="00000500000000000000" pitchFamily="50" charset="0"/>
              </a:rPr>
              <a:t>Siden 2021 har røg- og nikotinfri skoletid for elever været et lovkrav på alle grundskoler, kostskoler, efterskoler og ungdomsuddannelser. Kræftens Bekæmpelse anbefaler, at reglerne også omfatter ansatte, hvilket også er besluttet lokalt på langt de fleste skoler. </a:t>
            </a:r>
          </a:p>
          <a:p>
            <a:pPr algn="l"/>
            <a:r>
              <a:rPr lang="da-DK" b="0" i="0" dirty="0">
                <a:solidFill>
                  <a:srgbClr val="3C3C3C"/>
                </a:solidFill>
                <a:effectLst/>
                <a:latin typeface="Fighter" panose="00000500000000000000" pitchFamily="50" charset="0"/>
              </a:rPr>
              <a:t>Ifølge loven omfatter røg- og nikotinfri skoletid alle tobaksrelaterede produkter. Det betyder alle produkter menes alle produkter med tobak og nikotin, der ikke er godkendt som lægemidler. Det omfatter også øvrige relaterede produkter som fx e-cigaretter uden nikotin.</a:t>
            </a:r>
          </a:p>
          <a:p>
            <a:pPr algn="l"/>
            <a:r>
              <a:rPr lang="da-DK" b="0" i="0" dirty="0">
                <a:solidFill>
                  <a:srgbClr val="3C3C3C"/>
                </a:solidFill>
                <a:effectLst/>
                <a:latin typeface="Fighter" panose="00000500000000000000" pitchFamily="50" charset="0"/>
              </a:rPr>
              <a:t>Derudover er det ikke tilladt at ryge eller anvende andre tobaksrelaterede produkter på skolens område. Dette gælder alle - både ansatte og andre besøgende.</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3760625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Tydelige regler og konsekvent håndhævelse</a:t>
            </a:r>
            <a:r>
              <a:rPr lang="da-DK" sz="1200" kern="1200" baseline="0" dirty="0">
                <a:solidFill>
                  <a:schemeClr val="tx1"/>
                </a:solidFill>
                <a:effectLst/>
                <a:latin typeface="+mn-lt"/>
                <a:ea typeface="+mn-ea"/>
                <a:cs typeface="+mn-cs"/>
              </a:rPr>
              <a:t> gør det nemmere at håndtere røgfri skoletid. Hvis eleverne ved og mærker at der er konsekvens, er de mere tilbøjelige til at overholde regler, og det gør det nemmere at tage den motiverende snak med eleven. Hvis der ikke er klare regler og konsekvent håndhævelse, er det nemmere at overtræde reglerne, og det kan føre til endeløse diskussioner mellem ansat og elev.</a:t>
            </a:r>
            <a:endParaRPr lang="da-DK" sz="1200" kern="1200" dirty="0">
              <a:solidFill>
                <a:schemeClr val="tx1"/>
              </a:solidFill>
              <a:effectLst/>
              <a:latin typeface="+mn-lt"/>
              <a:ea typeface="+mn-ea"/>
              <a:cs typeface="+mn-cs"/>
            </a:endParaRPr>
          </a:p>
          <a:p>
            <a:endParaRPr lang="da-DK" sz="1200" b="1"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Sanktionstrappe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Når elev er taget i at ryge/tage snus eller lugter af røg</a:t>
            </a:r>
            <a:r>
              <a:rPr lang="da-DK" sz="1200" kern="1200" baseline="0" dirty="0">
                <a:solidFill>
                  <a:schemeClr val="tx1"/>
                </a:solidFill>
                <a:effectLst/>
                <a:latin typeface="+mn-lt"/>
                <a:ea typeface="+mn-ea"/>
                <a:cs typeface="+mn-cs"/>
              </a:rPr>
              <a:t> i skoletiden.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Ansatte der har med unge at gøre, er vant til at drage omsorg for eleverne ved at gå i dialog og spørge ind til, hvad der er svært. </a:t>
            </a:r>
            <a:r>
              <a:rPr lang="da-DK" dirty="0"/>
              <a:t>Langt hen ad vejen handler det jo blot om at følge de samme procedurer, som skolen har i forhold til andre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baseline="0" dirty="0">
                <a:solidFill>
                  <a:schemeClr val="tx1"/>
                </a:solidFill>
                <a:effectLst/>
                <a:latin typeface="+mn-lt"/>
                <a:ea typeface="+mn-ea"/>
                <a:cs typeface="+mn-cs"/>
              </a:rPr>
              <a:t>Hvordan opdage snus, nikotinposer?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rgbClr val="FF0000"/>
                </a:solidFill>
                <a:effectLst/>
                <a:latin typeface="+mn-lt"/>
                <a:ea typeface="+mn-ea"/>
                <a:cs typeface="+mn-cs"/>
              </a:rPr>
              <a:t>Det er svært at opdage snus, fordi det ikke lugter eller ryger og let kan skjules. Men man kan faktisk godt se, når der sidder en snuspakke under overlæben</a:t>
            </a:r>
            <a:r>
              <a:rPr lang="da-DK"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kern="1200" baseline="0" dirty="0">
              <a:solidFill>
                <a:schemeClr val="tx1"/>
              </a:solidFill>
              <a:effectLst/>
              <a:latin typeface="+mn-lt"/>
              <a:ea typeface="+mn-ea"/>
              <a:cs typeface="+mn-cs"/>
            </a:endParaRPr>
          </a:p>
          <a:p>
            <a:r>
              <a:rPr lang="da-DK" dirty="0"/>
              <a:t>Eksempel sanktionstrappe:</a:t>
            </a:r>
          </a:p>
          <a:p>
            <a:pPr marL="342900" indent="-342900">
              <a:buFont typeface="+mj-lt"/>
              <a:buAutoNum type="arabicPeriod"/>
            </a:pPr>
            <a:r>
              <a:rPr lang="da-DK" dirty="0"/>
              <a:t>Mundtlig advarsel</a:t>
            </a:r>
          </a:p>
          <a:p>
            <a:pPr marL="342900" indent="-342900">
              <a:buFont typeface="+mj-lt"/>
              <a:buAutoNum type="arabicPeriod"/>
            </a:pPr>
            <a:r>
              <a:rPr lang="da-DK" dirty="0"/>
              <a:t>Skriftlig advarsel</a:t>
            </a:r>
          </a:p>
          <a:p>
            <a:pPr marL="342900" indent="-342900">
              <a:buFont typeface="+mj-lt"/>
              <a:buAutoNum type="arabicPeriod"/>
            </a:pPr>
            <a:r>
              <a:rPr lang="da-DK" dirty="0"/>
              <a:t>Udgangsforbud frikvarter</a:t>
            </a:r>
          </a:p>
          <a:p>
            <a:pPr marL="342900" indent="-342900">
              <a:buFont typeface="+mj-lt"/>
              <a:buAutoNum type="arabicPeriod"/>
            </a:pPr>
            <a:r>
              <a:rPr lang="da-DK" dirty="0"/>
              <a:t>Midlertidig bortvisning (i</a:t>
            </a:r>
            <a:r>
              <a:rPr lang="da-DK" baseline="0" dirty="0"/>
              <a:t> op til 10 dage)</a:t>
            </a:r>
            <a:endParaRPr lang="da-DK" dirty="0"/>
          </a:p>
          <a:p>
            <a:pPr marL="342900" indent="-342900">
              <a:buFont typeface="+mj-lt"/>
              <a:buAutoNum type="arabicPeriod"/>
            </a:pPr>
            <a:endParaRPr lang="da-DK" dirty="0"/>
          </a:p>
          <a:p>
            <a:r>
              <a:rPr lang="da-DK" dirty="0"/>
              <a:t>Ved alle sanktioner:</a:t>
            </a:r>
          </a:p>
          <a:p>
            <a:pPr marL="742950" lvl="1" indent="-285750">
              <a:buFont typeface="Arial" panose="020B0604020202020204" pitchFamily="34" charset="0"/>
              <a:buChar char="•"/>
            </a:pPr>
            <a:r>
              <a:rPr lang="da-DK" dirty="0"/>
              <a:t>Støttende samtale</a:t>
            </a:r>
          </a:p>
          <a:p>
            <a:pPr marL="742950" lvl="1" indent="-285750">
              <a:buFont typeface="Arial" panose="020B0604020202020204" pitchFamily="34" charset="0"/>
              <a:buChar char="•"/>
            </a:pPr>
            <a:r>
              <a:rPr lang="da-DK" dirty="0"/>
              <a:t>Kontakte forældre</a:t>
            </a:r>
          </a:p>
          <a:p>
            <a:pPr marL="742950" lvl="1" indent="-285750">
              <a:buFont typeface="Arial" panose="020B0604020202020204" pitchFamily="34" charset="0"/>
              <a:buChar char="•"/>
            </a:pPr>
            <a:r>
              <a:rPr lang="da-DK" dirty="0"/>
              <a:t>Registrering elevsag</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81567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2395886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Det er vigtigt, at der signaleres fuldkommen enighed på tværs i medarbejdergruppen og i ledelsen.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I starten behov for flere snakke med elever, der har svært ved at holde sig røg- og nikotinfri i skoletiden, og som har brug for støtte til det.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Ressourceforbruget omfatter primært den forberedende dialog med elever, ansatte og forældre. I forbindelse med indførelsen har nogle skoler afsat ekstra ressourcer til gårdvagter i en periode.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Skoler, der har indført røg- og nikotinfri skoletid, fortæller, at der kan være enkelte forældre, som er uforstående over for de nye regler. Erfaringerne er dog, at forældrene efter noget tid vænner sig til det. I kan involvere skolebestyrelsen i formidlingen af røgfri skoletid til forældrene. Især er det en fordel, at forældre kender præmissen for røg- og nikotinfri skoletid, hvis deres barn bryder reglerne, og skolen derfor kontakter hjemmet.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Det kan være en god ide at gøre naboerne til uddannelsesstedet opmærksom på reglerne, og hvordan de skal forholde sig, såfremt de påvirkes negativt. Det kan være elever, der på trods af forbuddet forlader skolen for at ryge eller tage røgfri nikotinprodukter og dermed bliver til gene for naboerne. En skole har konkret i ordensreglerne skrevet, at ryge- og nikotinforbuddet gælder i skoletiden og på omkringliggende fortove og indkørsler.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Der er vigtigt, at kursister og andre besøgende på forhånd er gjort opmærksomme på skolens røg- og nikotinfri politik. Der bør endvidere være taget stilling til, hvordan det håndteres, såfremt kursister og besøgende ikke overholder reglerne. Her kan budskabet være, at det er for at hjælpe de yngre elever, at der ikke må ryges og snuses i skoletiden. Det er ikke de voksne nikotinbrugere, der er målet. Det er de unge, der enten ikke er afhængige endnu eller slet ikke er begyndt.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I breve til nye elever kan skolen nævne, at der er i røg- og nikotinfri skoletid, så eleverne på forhånd er klar over, at sådan er reglerne, inden de starter. Ligesom det bør være en del af informationsmateriale og informationsmøder for kommende elever og forældre. </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2761040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4142769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788384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1139122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700281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835752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1712594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4141471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2394187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er god ide, at have en politik som skaber en tydelig ramme gennem blandt andet klare definitioner</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1839424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3721107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Tydelige regler og konsekvent håndhævelse</a:t>
            </a:r>
            <a:r>
              <a:rPr lang="da-DK" sz="1200" kern="1200" baseline="0" dirty="0">
                <a:solidFill>
                  <a:schemeClr val="tx1"/>
                </a:solidFill>
                <a:effectLst/>
                <a:latin typeface="+mn-lt"/>
                <a:ea typeface="+mn-ea"/>
                <a:cs typeface="+mn-cs"/>
              </a:rPr>
              <a:t> gør det nemmere at håndtere røgfri skoletid. Hvis eleverne ved og mærker at der er konsekvens, er de mere tilbøjelige til at overholde regler, og det gør det nemmere at tage den motiverende snak med eleven. Hvis der ikke er klare regler og konsekvent håndhævelse, er det nemmere at overtræde reglerne, og det kan føre til endeløse diskussioner mellem ansat og elev.</a:t>
            </a:r>
            <a:endParaRPr lang="da-DK" sz="1200" kern="1200" dirty="0">
              <a:solidFill>
                <a:schemeClr val="tx1"/>
              </a:solidFill>
              <a:effectLst/>
              <a:latin typeface="+mn-lt"/>
              <a:ea typeface="+mn-ea"/>
              <a:cs typeface="+mn-cs"/>
            </a:endParaRPr>
          </a:p>
          <a:p>
            <a:endParaRPr lang="da-DK" sz="1200" b="1" kern="1200" dirty="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22758027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 låst billede">
    <p:bg>
      <p:bgPr>
        <a:solidFill>
          <a:schemeClr val="tx1">
            <a:lumMod val="75000"/>
          </a:schemeClr>
        </a:solidFill>
        <a:effectLst/>
      </p:bgPr>
    </p:bg>
    <p:spTree>
      <p:nvGrpSpPr>
        <p:cNvPr id="1" name=""/>
        <p:cNvGrpSpPr/>
        <p:nvPr/>
      </p:nvGrpSpPr>
      <p:grpSpPr>
        <a:xfrm>
          <a:off x="0" y="0"/>
          <a:ext cx="0" cy="0"/>
          <a:chOff x="0" y="0"/>
          <a:chExt cx="0" cy="0"/>
        </a:xfrm>
      </p:grpSpPr>
      <p:pic>
        <p:nvPicPr>
          <p:cNvPr id="7" name="Billede 6" descr="Et billede, der indeholder indendørs, person, bord, kvinde&#10;&#10;Automatisk genereret beskrivelse">
            <a:extLst>
              <a:ext uri="{FF2B5EF4-FFF2-40B4-BE49-F238E27FC236}">
                <a16:creationId xmlns:a16="http://schemas.microsoft.com/office/drawing/2014/main" id="{F2892CF8-6F6F-2143-85A8-041A726359ED}"/>
              </a:ext>
            </a:extLst>
          </p:cNvPr>
          <p:cNvPicPr>
            <a:picLocks noChangeAspect="1"/>
          </p:cNvPicPr>
          <p:nvPr userDrawn="1"/>
        </p:nvPicPr>
        <p:blipFill rotWithShape="1">
          <a:blip r:embed="rId2"/>
          <a:srcRect t="9197" b="6429"/>
          <a:stretch/>
        </p:blipFill>
        <p:spPr>
          <a:xfrm>
            <a:off x="0" y="0"/>
            <a:ext cx="12192000" cy="6858000"/>
          </a:xfrm>
          <a:prstGeom prst="rect">
            <a:avLst/>
          </a:prstGeom>
        </p:spPr>
      </p:pic>
      <p:pic>
        <p:nvPicPr>
          <p:cNvPr id="22" name="Billede 21" descr="Et billede, der indeholder tegning&#10;&#10;Automatisk genereret beskrivelse">
            <a:extLst>
              <a:ext uri="{FF2B5EF4-FFF2-40B4-BE49-F238E27FC236}">
                <a16:creationId xmlns:a16="http://schemas.microsoft.com/office/drawing/2014/main" id="{0A744783-9C79-1442-B0A3-BDE39B6F71CA}"/>
              </a:ext>
            </a:extLst>
          </p:cNvPr>
          <p:cNvPicPr>
            <a:picLocks noChangeAspect="1"/>
          </p:cNvPicPr>
          <p:nvPr userDrawn="1"/>
        </p:nvPicPr>
        <p:blipFill>
          <a:blip r:embed="rId3"/>
          <a:stretch>
            <a:fillRect/>
          </a:stretch>
        </p:blipFill>
        <p:spPr>
          <a:xfrm>
            <a:off x="6540500" y="0"/>
            <a:ext cx="56515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lang="da-DK" sz="120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2220371"/>
          </a:xfrm>
        </p:spPr>
        <p:txBody>
          <a:bodyPr anchor="t"/>
          <a:lstStyle>
            <a:lvl1pPr>
              <a:defRPr sz="4800">
                <a:solidFill>
                  <a:schemeClr val="tx1"/>
                </a:solidFill>
              </a:defRPr>
            </a:lvl1pPr>
          </a:lstStyle>
          <a:p>
            <a:r>
              <a:rPr lang="da-DK"/>
              <a:t>Klik for at redigere titeltypografien i masteren</a:t>
            </a:r>
            <a:endParaRPr lang="da-DK" dirty="0"/>
          </a:p>
        </p:txBody>
      </p:sp>
      <p:pic>
        <p:nvPicPr>
          <p:cNvPr id="10" name="Billede 9">
            <a:extLst>
              <a:ext uri="{FF2B5EF4-FFF2-40B4-BE49-F238E27FC236}">
                <a16:creationId xmlns:a16="http://schemas.microsoft.com/office/drawing/2014/main" id="{88041B52-9456-EA41-A83A-FBDC01FC03C7}"/>
              </a:ext>
            </a:extLst>
          </p:cNvPr>
          <p:cNvPicPr>
            <a:picLocks noChangeAspect="1"/>
          </p:cNvPicPr>
          <p:nvPr userDrawn="1"/>
        </p:nvPicPr>
        <p:blipFill>
          <a:blip r:embed="rId4"/>
          <a:srcRect/>
          <a:stretch/>
        </p:blipFill>
        <p:spPr>
          <a:xfrm>
            <a:off x="333960" y="6140503"/>
            <a:ext cx="3327750" cy="504000"/>
          </a:xfrm>
          <a:prstGeom prst="rect">
            <a:avLst/>
          </a:prstGeom>
        </p:spPr>
      </p:pic>
      <p:pic>
        <p:nvPicPr>
          <p:cNvPr id="11" name="Billede 10" descr="Et billede, der indeholder tegning&#10;&#10;Automatisk genereret beskrivelse">
            <a:extLst>
              <a:ext uri="{FF2B5EF4-FFF2-40B4-BE49-F238E27FC236}">
                <a16:creationId xmlns:a16="http://schemas.microsoft.com/office/drawing/2014/main" id="{EED96DD3-8DF2-4049-9B5E-742DED706EC5}"/>
              </a:ext>
            </a:extLst>
          </p:cNvPr>
          <p:cNvPicPr>
            <a:picLocks noChangeAspect="1"/>
          </p:cNvPicPr>
          <p:nvPr userDrawn="1"/>
        </p:nvPicPr>
        <p:blipFill>
          <a:blip r:embed="rId5"/>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074033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s slide - m bredt billede til venstre">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0" y="0"/>
            <a:ext cx="5951537"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 billede</a:t>
            </a:r>
            <a:br>
              <a:rPr lang="da-DK" dirty="0"/>
            </a:br>
            <a:r>
              <a:rPr lang="da-DK" dirty="0"/>
              <a:t>eller ved at trække og slippe </a:t>
            </a:r>
            <a:br>
              <a:rPr lang="da-DK" dirty="0"/>
            </a:br>
            <a:r>
              <a:rPr lang="da-DK" dirty="0"/>
              <a:t>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endParaRPr lang="da-DK" dirty="0"/>
          </a:p>
          <a:p>
            <a:endParaRPr lang="da-DK" dirty="0"/>
          </a:p>
          <a:p>
            <a:endParaRPr lang="da-DK" dirty="0"/>
          </a:p>
          <a:p>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06-11-2024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9" name="Titel 1">
            <a:extLst>
              <a:ext uri="{FF2B5EF4-FFF2-40B4-BE49-F238E27FC236}">
                <a16:creationId xmlns:a16="http://schemas.microsoft.com/office/drawing/2014/main" id="{C00F819E-378D-384C-ADB3-44FB235954BE}"/>
              </a:ext>
            </a:extLst>
          </p:cNvPr>
          <p:cNvSpPr>
            <a:spLocks noGrp="1"/>
          </p:cNvSpPr>
          <p:nvPr>
            <p:ph type="title"/>
          </p:nvPr>
        </p:nvSpPr>
        <p:spPr>
          <a:xfrm>
            <a:off x="6240462" y="441325"/>
            <a:ext cx="5472113" cy="829335"/>
          </a:xfrm>
        </p:spPr>
        <p:txBody>
          <a:bodyPr/>
          <a:lstStyle/>
          <a:p>
            <a:r>
              <a:rPr lang="da-DK"/>
              <a:t>Klik for at redigere titeltypografien i masteren</a:t>
            </a:r>
            <a:endParaRPr lang="da-DK" dirty="0"/>
          </a:p>
        </p:txBody>
      </p:sp>
      <p:sp>
        <p:nvSpPr>
          <p:cNvPr id="10" name="Pladsholder til tekst 15">
            <a:extLst>
              <a:ext uri="{FF2B5EF4-FFF2-40B4-BE49-F238E27FC236}">
                <a16:creationId xmlns:a16="http://schemas.microsoft.com/office/drawing/2014/main" id="{F2AD936D-63B6-DD48-9167-735D1BEF01CA}"/>
              </a:ext>
            </a:extLst>
          </p:cNvPr>
          <p:cNvSpPr>
            <a:spLocks noGrp="1"/>
          </p:cNvSpPr>
          <p:nvPr>
            <p:ph type="body" sz="quarter" idx="18" hasCustomPrompt="1"/>
          </p:nvPr>
        </p:nvSpPr>
        <p:spPr>
          <a:xfrm>
            <a:off x="7100836" y="1805049"/>
            <a:ext cx="3751365" cy="950026"/>
          </a:xfrm>
        </p:spPr>
        <p:txBody>
          <a:bodyPr anchor="b">
            <a:no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endParaRPr lang="da-DK" dirty="0"/>
          </a:p>
        </p:txBody>
      </p:sp>
      <p:sp>
        <p:nvSpPr>
          <p:cNvPr id="11" name="Pladsholder til indhold 2">
            <a:extLst>
              <a:ext uri="{FF2B5EF4-FFF2-40B4-BE49-F238E27FC236}">
                <a16:creationId xmlns:a16="http://schemas.microsoft.com/office/drawing/2014/main" id="{2EE8F06C-5C45-1843-B235-69B5C9098A38}"/>
              </a:ext>
            </a:extLst>
          </p:cNvPr>
          <p:cNvSpPr>
            <a:spLocks noGrp="1"/>
          </p:cNvSpPr>
          <p:nvPr>
            <p:ph idx="1"/>
          </p:nvPr>
        </p:nvSpPr>
        <p:spPr>
          <a:xfrm>
            <a:off x="7117790" y="3072853"/>
            <a:ext cx="3717457" cy="2057288"/>
          </a:xfrm>
        </p:spPr>
        <p:txBody>
          <a:bodyPr>
            <a:normAutofit/>
          </a:bodyPr>
          <a:lstStyle>
            <a:lvl1pPr>
              <a:defRPr sz="1600"/>
            </a:lvl1pPr>
          </a:lstStyle>
          <a:p>
            <a:pPr lvl="0"/>
            <a:r>
              <a:rPr lang="da-DK"/>
              <a:t>Klik for at redigere teksttypografierne i masteren</a:t>
            </a:r>
          </a:p>
        </p:txBody>
      </p:sp>
      <p:pic>
        <p:nvPicPr>
          <p:cNvPr id="12" name="Billede 11" descr="Et billede, der indeholder tegning&#10;&#10;Automatisk genereret beskrivelse">
            <a:extLst>
              <a:ext uri="{FF2B5EF4-FFF2-40B4-BE49-F238E27FC236}">
                <a16:creationId xmlns:a16="http://schemas.microsoft.com/office/drawing/2014/main" id="{7DFB180D-AC5F-5D41-BC25-B9F9EDAA2C91}"/>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741260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holds slide - m smalt billede til venstre">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06-11-2024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0" y="0"/>
            <a:ext cx="3348000"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 billede</a:t>
            </a:r>
            <a:br>
              <a:rPr lang="da-DK" dirty="0"/>
            </a:br>
            <a:r>
              <a:rPr lang="da-DK" dirty="0"/>
              <a:t>eller ved at trække og slippe </a:t>
            </a:r>
            <a:br>
              <a:rPr lang="da-DK" dirty="0"/>
            </a:br>
            <a:r>
              <a:rPr lang="da-DK" dirty="0"/>
              <a:t>billedet ind på slidet</a:t>
            </a:r>
          </a:p>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sp>
        <p:nvSpPr>
          <p:cNvPr id="9" name="Titel 1">
            <a:extLst>
              <a:ext uri="{FF2B5EF4-FFF2-40B4-BE49-F238E27FC236}">
                <a16:creationId xmlns:a16="http://schemas.microsoft.com/office/drawing/2014/main" id="{7E65C4BE-B131-D041-8FDA-BB870C741FA3}"/>
              </a:ext>
            </a:extLst>
          </p:cNvPr>
          <p:cNvSpPr>
            <a:spLocks noGrp="1"/>
          </p:cNvSpPr>
          <p:nvPr>
            <p:ph type="title"/>
          </p:nvPr>
        </p:nvSpPr>
        <p:spPr>
          <a:xfrm>
            <a:off x="3657600" y="441325"/>
            <a:ext cx="8054975" cy="829335"/>
          </a:xfrm>
        </p:spPr>
        <p:txBody>
          <a:bodyPr/>
          <a:lstStyle/>
          <a:p>
            <a:r>
              <a:rPr lang="da-DK"/>
              <a:t>Klik for at redigere titeltypografien i masteren</a:t>
            </a:r>
            <a:endParaRPr lang="da-DK" dirty="0"/>
          </a:p>
        </p:txBody>
      </p:sp>
      <p:sp>
        <p:nvSpPr>
          <p:cNvPr id="10" name="Pladsholder til tekst 15">
            <a:extLst>
              <a:ext uri="{FF2B5EF4-FFF2-40B4-BE49-F238E27FC236}">
                <a16:creationId xmlns:a16="http://schemas.microsoft.com/office/drawing/2014/main" id="{BE67AAEE-28B8-2241-8290-057B26464D2B}"/>
              </a:ext>
            </a:extLst>
          </p:cNvPr>
          <p:cNvSpPr>
            <a:spLocks noGrp="1"/>
          </p:cNvSpPr>
          <p:nvPr>
            <p:ph type="body" sz="quarter" idx="14" hasCustomPrompt="1"/>
          </p:nvPr>
        </p:nvSpPr>
        <p:spPr>
          <a:xfrm>
            <a:off x="4935723" y="1805049"/>
            <a:ext cx="5522026" cy="950026"/>
          </a:xfrm>
        </p:spPr>
        <p:txBody>
          <a:bodyPr anchor="b">
            <a:norm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r>
              <a:rPr lang="da-DK" dirty="0"/>
              <a:t>, </a:t>
            </a:r>
            <a:r>
              <a:rPr lang="da-DK" dirty="0" err="1"/>
              <a:t>tellus</a:t>
            </a:r>
            <a:r>
              <a:rPr lang="da-DK" dirty="0"/>
              <a:t> </a:t>
            </a:r>
            <a:r>
              <a:rPr lang="da-DK" dirty="0" err="1"/>
              <a:t>aliquam</a:t>
            </a:r>
            <a:r>
              <a:rPr lang="da-DK" dirty="0"/>
              <a:t> </a:t>
            </a:r>
            <a:r>
              <a:rPr lang="da-DK" dirty="0" err="1"/>
              <a:t>blandit</a:t>
            </a:r>
            <a:r>
              <a:rPr lang="da-DK" dirty="0"/>
              <a:t> </a:t>
            </a:r>
            <a:r>
              <a:rPr lang="da-DK" dirty="0" err="1"/>
              <a:t>sapien</a:t>
            </a:r>
            <a:r>
              <a:rPr lang="da-DK" dirty="0"/>
              <a:t> nec </a:t>
            </a:r>
            <a:r>
              <a:rPr lang="da-DK" dirty="0" err="1"/>
              <a:t>aptent</a:t>
            </a:r>
            <a:r>
              <a:rPr lang="da-DK" dirty="0"/>
              <a:t> </a:t>
            </a:r>
            <a:r>
              <a:rPr lang="da-DK" dirty="0" err="1"/>
              <a:t>cras</a:t>
            </a:r>
            <a:r>
              <a:rPr lang="da-DK" dirty="0"/>
              <a:t>, </a:t>
            </a:r>
            <a:r>
              <a:rPr lang="da-DK" dirty="0" err="1"/>
              <a:t>egestas</a:t>
            </a:r>
            <a:r>
              <a:rPr lang="da-DK" dirty="0"/>
              <a:t> vivamus.</a:t>
            </a:r>
          </a:p>
        </p:txBody>
      </p:sp>
      <p:sp>
        <p:nvSpPr>
          <p:cNvPr id="11" name="Pladsholder til indhold 2">
            <a:extLst>
              <a:ext uri="{FF2B5EF4-FFF2-40B4-BE49-F238E27FC236}">
                <a16:creationId xmlns:a16="http://schemas.microsoft.com/office/drawing/2014/main" id="{FA5CE2C6-A510-5143-8695-6D1337265BBA}"/>
              </a:ext>
            </a:extLst>
          </p:cNvPr>
          <p:cNvSpPr>
            <a:spLocks noGrp="1"/>
          </p:cNvSpPr>
          <p:nvPr>
            <p:ph idx="1"/>
          </p:nvPr>
        </p:nvSpPr>
        <p:spPr>
          <a:xfrm>
            <a:off x="4949031" y="3072852"/>
            <a:ext cx="5472113" cy="2045413"/>
          </a:xfrm>
        </p:spPr>
        <p:txBody>
          <a:bodyPr>
            <a:normAutofit/>
          </a:bodyPr>
          <a:lstStyle>
            <a:lvl1pPr>
              <a:defRPr sz="1600"/>
            </a:lvl1pPr>
          </a:lstStyle>
          <a:p>
            <a:pPr lvl="0"/>
            <a:r>
              <a:rPr lang="da-DK"/>
              <a:t>Klik for at redigere teksttypografierne i masteren</a:t>
            </a:r>
          </a:p>
        </p:txBody>
      </p:sp>
      <p:pic>
        <p:nvPicPr>
          <p:cNvPr id="12" name="Billede 11" descr="Et billede, der indeholder tegning&#10;&#10;Automatisk genereret beskrivelse">
            <a:extLst>
              <a:ext uri="{FF2B5EF4-FFF2-40B4-BE49-F238E27FC236}">
                <a16:creationId xmlns:a16="http://schemas.microsoft.com/office/drawing/2014/main" id="{F5758705-12A5-DF43-9BFB-4EE6F4DC66B1}"/>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746946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holds slide - m billede i grafik til venstre">
    <p:spTree>
      <p:nvGrpSpPr>
        <p:cNvPr id="1" name=""/>
        <p:cNvGrpSpPr/>
        <p:nvPr/>
      </p:nvGrpSpPr>
      <p:grpSpPr>
        <a:xfrm>
          <a:off x="0" y="0"/>
          <a:ext cx="0" cy="0"/>
          <a:chOff x="0" y="0"/>
          <a:chExt cx="0" cy="0"/>
        </a:xfrm>
      </p:grpSpPr>
      <p:sp>
        <p:nvSpPr>
          <p:cNvPr id="11" name="Pladsholder til billede 7">
            <a:extLst>
              <a:ext uri="{FF2B5EF4-FFF2-40B4-BE49-F238E27FC236}">
                <a16:creationId xmlns:a16="http://schemas.microsoft.com/office/drawing/2014/main" id="{DC269FEC-0BC9-BD43-9391-E64E178FF56C}"/>
              </a:ext>
            </a:extLst>
          </p:cNvPr>
          <p:cNvSpPr>
            <a:spLocks noGrp="1"/>
          </p:cNvSpPr>
          <p:nvPr>
            <p:ph type="pic" sz="quarter" idx="17" hasCustomPrompt="1"/>
          </p:nvPr>
        </p:nvSpPr>
        <p:spPr>
          <a:xfrm flipH="1">
            <a:off x="-35181" y="254984"/>
            <a:ext cx="6276196" cy="6614591"/>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6875 w 13233"/>
              <a:gd name="connsiteY1" fmla="*/ 574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5188 w 13233"/>
              <a:gd name="connsiteY1" fmla="*/ 2490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958 w 11392"/>
              <a:gd name="connsiteY0" fmla="*/ 1862 h 8186"/>
              <a:gd name="connsiteX1" fmla="*/ 3347 w 11392"/>
              <a:gd name="connsiteY1" fmla="*/ 0 h 8186"/>
              <a:gd name="connsiteX2" fmla="*/ 11392 w 11392"/>
              <a:gd name="connsiteY2" fmla="*/ 4734 h 8186"/>
              <a:gd name="connsiteX3" fmla="*/ 7797 w 11392"/>
              <a:gd name="connsiteY3" fmla="*/ 8186 h 8186"/>
              <a:gd name="connsiteX4" fmla="*/ 1713 w 11392"/>
              <a:gd name="connsiteY4" fmla="*/ 8185 h 8186"/>
              <a:gd name="connsiteX5" fmla="*/ 958 w 11392"/>
              <a:gd name="connsiteY5" fmla="*/ 1862 h 8186"/>
              <a:gd name="connsiteX0" fmla="*/ 37 w 10879"/>
              <a:gd name="connsiteY0" fmla="*/ 3500 h 10000"/>
              <a:gd name="connsiteX1" fmla="*/ 3817 w 10879"/>
              <a:gd name="connsiteY1" fmla="*/ 0 h 10000"/>
              <a:gd name="connsiteX2" fmla="*/ 10879 w 10879"/>
              <a:gd name="connsiteY2" fmla="*/ 5783 h 10000"/>
              <a:gd name="connsiteX3" fmla="*/ 7723 w 10879"/>
              <a:gd name="connsiteY3" fmla="*/ 10000 h 10000"/>
              <a:gd name="connsiteX4" fmla="*/ 2383 w 10879"/>
              <a:gd name="connsiteY4" fmla="*/ 9999 h 10000"/>
              <a:gd name="connsiteX5" fmla="*/ 37 w 10879"/>
              <a:gd name="connsiteY5" fmla="*/ 3500 h 10000"/>
              <a:gd name="connsiteX0" fmla="*/ 37 w 10879"/>
              <a:gd name="connsiteY0" fmla="*/ 5622 h 12122"/>
              <a:gd name="connsiteX1" fmla="*/ 4355 w 10879"/>
              <a:gd name="connsiteY1" fmla="*/ 0 h 12122"/>
              <a:gd name="connsiteX2" fmla="*/ 10879 w 10879"/>
              <a:gd name="connsiteY2" fmla="*/ 7905 h 12122"/>
              <a:gd name="connsiteX3" fmla="*/ 7723 w 10879"/>
              <a:gd name="connsiteY3" fmla="*/ 12122 h 12122"/>
              <a:gd name="connsiteX4" fmla="*/ 2383 w 10879"/>
              <a:gd name="connsiteY4" fmla="*/ 12121 h 12122"/>
              <a:gd name="connsiteX5" fmla="*/ 37 w 10879"/>
              <a:gd name="connsiteY5" fmla="*/ 5622 h 12122"/>
              <a:gd name="connsiteX0" fmla="*/ 0 w 10842"/>
              <a:gd name="connsiteY0" fmla="*/ 5622 h 12122"/>
              <a:gd name="connsiteX1" fmla="*/ 4318 w 10842"/>
              <a:gd name="connsiteY1" fmla="*/ 0 h 12122"/>
              <a:gd name="connsiteX2" fmla="*/ 10842 w 10842"/>
              <a:gd name="connsiteY2" fmla="*/ 7905 h 12122"/>
              <a:gd name="connsiteX3" fmla="*/ 7686 w 10842"/>
              <a:gd name="connsiteY3" fmla="*/ 12122 h 12122"/>
              <a:gd name="connsiteX4" fmla="*/ 3692 w 10842"/>
              <a:gd name="connsiteY4" fmla="*/ 11202 h 12122"/>
              <a:gd name="connsiteX5" fmla="*/ 0 w 10842"/>
              <a:gd name="connsiteY5" fmla="*/ 5622 h 12122"/>
              <a:gd name="connsiteX0" fmla="*/ 0 w 10842"/>
              <a:gd name="connsiteY0" fmla="*/ 5622 h 12143"/>
              <a:gd name="connsiteX1" fmla="*/ 4318 w 10842"/>
              <a:gd name="connsiteY1" fmla="*/ 0 h 12143"/>
              <a:gd name="connsiteX2" fmla="*/ 10842 w 10842"/>
              <a:gd name="connsiteY2" fmla="*/ 7905 h 12143"/>
              <a:gd name="connsiteX3" fmla="*/ 7686 w 10842"/>
              <a:gd name="connsiteY3" fmla="*/ 12122 h 12143"/>
              <a:gd name="connsiteX4" fmla="*/ 3742 w 10842"/>
              <a:gd name="connsiteY4" fmla="*/ 12143 h 12143"/>
              <a:gd name="connsiteX5" fmla="*/ 0 w 10842"/>
              <a:gd name="connsiteY5" fmla="*/ 5622 h 12143"/>
              <a:gd name="connsiteX0" fmla="*/ 0 w 10842"/>
              <a:gd name="connsiteY0" fmla="*/ 5622 h 12143"/>
              <a:gd name="connsiteX1" fmla="*/ 4318 w 10842"/>
              <a:gd name="connsiteY1" fmla="*/ 0 h 12143"/>
              <a:gd name="connsiteX2" fmla="*/ 10842 w 10842"/>
              <a:gd name="connsiteY2" fmla="*/ 7905 h 12143"/>
              <a:gd name="connsiteX3" fmla="*/ 8813 w 10842"/>
              <a:gd name="connsiteY3" fmla="*/ 12122 h 12143"/>
              <a:gd name="connsiteX4" fmla="*/ 3742 w 10842"/>
              <a:gd name="connsiteY4" fmla="*/ 12143 h 12143"/>
              <a:gd name="connsiteX5" fmla="*/ 0 w 10842"/>
              <a:gd name="connsiteY5" fmla="*/ 5622 h 12143"/>
              <a:gd name="connsiteX0" fmla="*/ 0 w 8813"/>
              <a:gd name="connsiteY0" fmla="*/ 5622 h 12143"/>
              <a:gd name="connsiteX1" fmla="*/ 4318 w 8813"/>
              <a:gd name="connsiteY1" fmla="*/ 0 h 12143"/>
              <a:gd name="connsiteX2" fmla="*/ 8167 w 8813"/>
              <a:gd name="connsiteY2" fmla="*/ 8014 h 12143"/>
              <a:gd name="connsiteX3" fmla="*/ 8813 w 8813"/>
              <a:gd name="connsiteY3" fmla="*/ 12122 h 12143"/>
              <a:gd name="connsiteX4" fmla="*/ 3742 w 8813"/>
              <a:gd name="connsiteY4" fmla="*/ 12143 h 12143"/>
              <a:gd name="connsiteX5" fmla="*/ 0 w 8813"/>
              <a:gd name="connsiteY5" fmla="*/ 5622 h 12143"/>
              <a:gd name="connsiteX0" fmla="*/ 0 w 10088"/>
              <a:gd name="connsiteY0" fmla="*/ 4630 h 10000"/>
              <a:gd name="connsiteX1" fmla="*/ 4900 w 10088"/>
              <a:gd name="connsiteY1" fmla="*/ 0 h 10000"/>
              <a:gd name="connsiteX2" fmla="*/ 10088 w 10088"/>
              <a:gd name="connsiteY2" fmla="*/ 6402 h 10000"/>
              <a:gd name="connsiteX3" fmla="*/ 10000 w 10088"/>
              <a:gd name="connsiteY3" fmla="*/ 9983 h 10000"/>
              <a:gd name="connsiteX4" fmla="*/ 4246 w 10088"/>
              <a:gd name="connsiteY4" fmla="*/ 10000 h 10000"/>
              <a:gd name="connsiteX5" fmla="*/ 0 w 10088"/>
              <a:gd name="connsiteY5" fmla="*/ 4630 h 10000"/>
              <a:gd name="connsiteX0" fmla="*/ 0 w 10088"/>
              <a:gd name="connsiteY0" fmla="*/ 4630 h 10000"/>
              <a:gd name="connsiteX1" fmla="*/ 4900 w 10088"/>
              <a:gd name="connsiteY1" fmla="*/ 0 h 10000"/>
              <a:gd name="connsiteX2" fmla="*/ 10088 w 10088"/>
              <a:gd name="connsiteY2" fmla="*/ 6402 h 10000"/>
              <a:gd name="connsiteX3" fmla="*/ 10057 w 10088"/>
              <a:gd name="connsiteY3" fmla="*/ 9983 h 10000"/>
              <a:gd name="connsiteX4" fmla="*/ 4246 w 10088"/>
              <a:gd name="connsiteY4" fmla="*/ 10000 h 10000"/>
              <a:gd name="connsiteX5" fmla="*/ 0 w 10088"/>
              <a:gd name="connsiteY5" fmla="*/ 4630 h 10000"/>
              <a:gd name="connsiteX0" fmla="*/ 0 w 10091"/>
              <a:gd name="connsiteY0" fmla="*/ 4630 h 10000"/>
              <a:gd name="connsiteX1" fmla="*/ 4900 w 10091"/>
              <a:gd name="connsiteY1" fmla="*/ 0 h 10000"/>
              <a:gd name="connsiteX2" fmla="*/ 10088 w 10091"/>
              <a:gd name="connsiteY2" fmla="*/ 6402 h 10000"/>
              <a:gd name="connsiteX3" fmla="*/ 10082 w 10091"/>
              <a:gd name="connsiteY3" fmla="*/ 9983 h 10000"/>
              <a:gd name="connsiteX4" fmla="*/ 4246 w 10091"/>
              <a:gd name="connsiteY4" fmla="*/ 10000 h 10000"/>
              <a:gd name="connsiteX5" fmla="*/ 0 w 10091"/>
              <a:gd name="connsiteY5" fmla="*/ 4630 h 10000"/>
              <a:gd name="connsiteX0" fmla="*/ 0 w 10091"/>
              <a:gd name="connsiteY0" fmla="*/ 4630 h 10070"/>
              <a:gd name="connsiteX1" fmla="*/ 4900 w 10091"/>
              <a:gd name="connsiteY1" fmla="*/ 0 h 10070"/>
              <a:gd name="connsiteX2" fmla="*/ 10088 w 10091"/>
              <a:gd name="connsiteY2" fmla="*/ 6402 h 10070"/>
              <a:gd name="connsiteX3" fmla="*/ 10082 w 10091"/>
              <a:gd name="connsiteY3" fmla="*/ 9983 h 10070"/>
              <a:gd name="connsiteX4" fmla="*/ 4265 w 10091"/>
              <a:gd name="connsiteY4" fmla="*/ 10070 h 10070"/>
              <a:gd name="connsiteX5" fmla="*/ 0 w 10091"/>
              <a:gd name="connsiteY5" fmla="*/ 4630 h 10070"/>
              <a:gd name="connsiteX0" fmla="*/ 0 w 10088"/>
              <a:gd name="connsiteY0" fmla="*/ 4630 h 10071"/>
              <a:gd name="connsiteX1" fmla="*/ 4900 w 10088"/>
              <a:gd name="connsiteY1" fmla="*/ 0 h 10071"/>
              <a:gd name="connsiteX2" fmla="*/ 10088 w 10088"/>
              <a:gd name="connsiteY2" fmla="*/ 6402 h 10071"/>
              <a:gd name="connsiteX3" fmla="*/ 10063 w 10088"/>
              <a:gd name="connsiteY3" fmla="*/ 10071 h 10071"/>
              <a:gd name="connsiteX4" fmla="*/ 4265 w 10088"/>
              <a:gd name="connsiteY4" fmla="*/ 10070 h 10071"/>
              <a:gd name="connsiteX5" fmla="*/ 0 w 10088"/>
              <a:gd name="connsiteY5" fmla="*/ 4630 h 10071"/>
              <a:gd name="connsiteX0" fmla="*/ 0 w 10144"/>
              <a:gd name="connsiteY0" fmla="*/ 4630 h 10071"/>
              <a:gd name="connsiteX1" fmla="*/ 4900 w 10144"/>
              <a:gd name="connsiteY1" fmla="*/ 0 h 10071"/>
              <a:gd name="connsiteX2" fmla="*/ 10144 w 10144"/>
              <a:gd name="connsiteY2" fmla="*/ 6420 h 10071"/>
              <a:gd name="connsiteX3" fmla="*/ 10063 w 10144"/>
              <a:gd name="connsiteY3" fmla="*/ 10071 h 10071"/>
              <a:gd name="connsiteX4" fmla="*/ 4265 w 10144"/>
              <a:gd name="connsiteY4" fmla="*/ 10070 h 10071"/>
              <a:gd name="connsiteX5" fmla="*/ 0 w 10144"/>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112"/>
              <a:gd name="connsiteY0" fmla="*/ 4663 h 10071"/>
              <a:gd name="connsiteX1" fmla="*/ 4924 w 10112"/>
              <a:gd name="connsiteY1" fmla="*/ 0 h 10071"/>
              <a:gd name="connsiteX2" fmla="*/ 10112 w 10112"/>
              <a:gd name="connsiteY2" fmla="*/ 6438 h 10071"/>
              <a:gd name="connsiteX3" fmla="*/ 10087 w 10112"/>
              <a:gd name="connsiteY3" fmla="*/ 10071 h 10071"/>
              <a:gd name="connsiteX4" fmla="*/ 4289 w 10112"/>
              <a:gd name="connsiteY4" fmla="*/ 10070 h 10071"/>
              <a:gd name="connsiteX5" fmla="*/ 0 w 10112"/>
              <a:gd name="connsiteY5" fmla="*/ 4663 h 10071"/>
              <a:gd name="connsiteX0" fmla="*/ 0 w 10112"/>
              <a:gd name="connsiteY0" fmla="*/ 4663 h 10071"/>
              <a:gd name="connsiteX1" fmla="*/ 4924 w 10112"/>
              <a:gd name="connsiteY1" fmla="*/ 0 h 10071"/>
              <a:gd name="connsiteX2" fmla="*/ 10112 w 10112"/>
              <a:gd name="connsiteY2" fmla="*/ 6438 h 10071"/>
              <a:gd name="connsiteX3" fmla="*/ 10087 w 10112"/>
              <a:gd name="connsiteY3" fmla="*/ 10071 h 10071"/>
              <a:gd name="connsiteX4" fmla="*/ 4289 w 10112"/>
              <a:gd name="connsiteY4" fmla="*/ 10070 h 10071"/>
              <a:gd name="connsiteX5" fmla="*/ 0 w 10112"/>
              <a:gd name="connsiteY5" fmla="*/ 4663 h 10071"/>
              <a:gd name="connsiteX0" fmla="*/ 0 w 10112"/>
              <a:gd name="connsiteY0" fmla="*/ 4663 h 10071"/>
              <a:gd name="connsiteX1" fmla="*/ 4924 w 10112"/>
              <a:gd name="connsiteY1" fmla="*/ 0 h 10071"/>
              <a:gd name="connsiteX2" fmla="*/ 10112 w 10112"/>
              <a:gd name="connsiteY2" fmla="*/ 6438 h 10071"/>
              <a:gd name="connsiteX3" fmla="*/ 10087 w 10112"/>
              <a:gd name="connsiteY3" fmla="*/ 10071 h 10071"/>
              <a:gd name="connsiteX4" fmla="*/ 4289 w 10112"/>
              <a:gd name="connsiteY4" fmla="*/ 10070 h 10071"/>
              <a:gd name="connsiteX5" fmla="*/ 0 w 10112"/>
              <a:gd name="connsiteY5" fmla="*/ 4663 h 10071"/>
              <a:gd name="connsiteX0" fmla="*/ 0 w 10126"/>
              <a:gd name="connsiteY0" fmla="*/ 4663 h 10071"/>
              <a:gd name="connsiteX1" fmla="*/ 4924 w 10126"/>
              <a:gd name="connsiteY1" fmla="*/ 0 h 10071"/>
              <a:gd name="connsiteX2" fmla="*/ 10112 w 10126"/>
              <a:gd name="connsiteY2" fmla="*/ 6438 h 10071"/>
              <a:gd name="connsiteX3" fmla="*/ 10119 w 10126"/>
              <a:gd name="connsiteY3" fmla="*/ 10071 h 10071"/>
              <a:gd name="connsiteX4" fmla="*/ 4289 w 10126"/>
              <a:gd name="connsiteY4" fmla="*/ 10070 h 10071"/>
              <a:gd name="connsiteX5" fmla="*/ 0 w 10126"/>
              <a:gd name="connsiteY5" fmla="*/ 4663 h 1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6" h="10071">
                <a:moveTo>
                  <a:pt x="0" y="4663"/>
                </a:moveTo>
                <a:lnTo>
                  <a:pt x="4924" y="0"/>
                </a:lnTo>
                <a:cubicBezTo>
                  <a:pt x="5235" y="289"/>
                  <a:pt x="7961" y="2736"/>
                  <a:pt x="10112" y="6438"/>
                </a:cubicBezTo>
                <a:cubicBezTo>
                  <a:pt x="10083" y="7632"/>
                  <a:pt x="10148" y="8877"/>
                  <a:pt x="10119" y="10071"/>
                </a:cubicBezTo>
                <a:lnTo>
                  <a:pt x="4289" y="10070"/>
                </a:lnTo>
                <a:cubicBezTo>
                  <a:pt x="2697" y="7232"/>
                  <a:pt x="566" y="5184"/>
                  <a:pt x="0" y="4663"/>
                </a:cubicBezTo>
                <a:close/>
              </a:path>
            </a:pathLst>
          </a:custGeom>
          <a:solidFill>
            <a:schemeClr val="accent3"/>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a:t>
            </a:r>
            <a:br>
              <a:rPr lang="da-DK" dirty="0"/>
            </a:br>
            <a:r>
              <a:rPr lang="da-DK" dirty="0"/>
              <a:t>et billede i det grafiske element</a:t>
            </a:r>
            <a:br>
              <a:rPr lang="da-DK" dirty="0"/>
            </a:br>
            <a:r>
              <a:rPr lang="da-DK" dirty="0"/>
              <a:t>eller ved at trække og slippe </a:t>
            </a:r>
            <a:br>
              <a:rPr lang="da-DK" dirty="0"/>
            </a:br>
            <a:r>
              <a:rPr lang="da-DK" dirty="0"/>
              <a:t>billedet ind på slidet</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06-11-2024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9" name="Titel 1">
            <a:extLst>
              <a:ext uri="{FF2B5EF4-FFF2-40B4-BE49-F238E27FC236}">
                <a16:creationId xmlns:a16="http://schemas.microsoft.com/office/drawing/2014/main" id="{2E5A4EB5-F25A-EE40-9F89-4C899CD87AAF}"/>
              </a:ext>
            </a:extLst>
          </p:cNvPr>
          <p:cNvSpPr>
            <a:spLocks noGrp="1"/>
          </p:cNvSpPr>
          <p:nvPr>
            <p:ph type="title"/>
          </p:nvPr>
        </p:nvSpPr>
        <p:spPr>
          <a:xfrm>
            <a:off x="6240462" y="441325"/>
            <a:ext cx="5472113" cy="829335"/>
          </a:xfrm>
        </p:spPr>
        <p:txBody>
          <a:bodyPr/>
          <a:lstStyle/>
          <a:p>
            <a:r>
              <a:rPr lang="da-DK"/>
              <a:t>Klik for at redigere titeltypografien i masteren</a:t>
            </a:r>
            <a:endParaRPr lang="da-DK" dirty="0"/>
          </a:p>
        </p:txBody>
      </p:sp>
      <p:sp>
        <p:nvSpPr>
          <p:cNvPr id="10" name="Pladsholder til tekst 15">
            <a:extLst>
              <a:ext uri="{FF2B5EF4-FFF2-40B4-BE49-F238E27FC236}">
                <a16:creationId xmlns:a16="http://schemas.microsoft.com/office/drawing/2014/main" id="{99E5F70B-7E00-E549-AC85-97B38DC22401}"/>
              </a:ext>
            </a:extLst>
          </p:cNvPr>
          <p:cNvSpPr>
            <a:spLocks noGrp="1"/>
          </p:cNvSpPr>
          <p:nvPr>
            <p:ph type="body" sz="quarter" idx="18" hasCustomPrompt="1"/>
          </p:nvPr>
        </p:nvSpPr>
        <p:spPr>
          <a:xfrm>
            <a:off x="7100836" y="1805049"/>
            <a:ext cx="3751365" cy="950026"/>
          </a:xfrm>
        </p:spPr>
        <p:txBody>
          <a:bodyPr anchor="b">
            <a:no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endParaRPr lang="da-DK" dirty="0"/>
          </a:p>
        </p:txBody>
      </p:sp>
      <p:sp>
        <p:nvSpPr>
          <p:cNvPr id="12" name="Pladsholder til indhold 2">
            <a:extLst>
              <a:ext uri="{FF2B5EF4-FFF2-40B4-BE49-F238E27FC236}">
                <a16:creationId xmlns:a16="http://schemas.microsoft.com/office/drawing/2014/main" id="{100A6956-F6D0-534F-B9F1-256740E3082D}"/>
              </a:ext>
            </a:extLst>
          </p:cNvPr>
          <p:cNvSpPr>
            <a:spLocks noGrp="1"/>
          </p:cNvSpPr>
          <p:nvPr>
            <p:ph idx="1"/>
          </p:nvPr>
        </p:nvSpPr>
        <p:spPr>
          <a:xfrm>
            <a:off x="7117790" y="3072853"/>
            <a:ext cx="3717457" cy="2057288"/>
          </a:xfrm>
        </p:spPr>
        <p:txBody>
          <a:bodyPr>
            <a:normAutofit/>
          </a:bodyPr>
          <a:lstStyle>
            <a:lvl1pPr>
              <a:defRPr sz="1600"/>
            </a:lvl1pPr>
          </a:lstStyle>
          <a:p>
            <a:pPr lvl="0"/>
            <a:r>
              <a:rPr lang="da-DK"/>
              <a:t>Klik for at redigere teksttypografierne i masteren</a:t>
            </a:r>
          </a:p>
        </p:txBody>
      </p:sp>
      <p:pic>
        <p:nvPicPr>
          <p:cNvPr id="13" name="Billede 12" descr="Et billede, der indeholder tegning&#10;&#10;Automatisk genereret beskrivelse">
            <a:extLst>
              <a:ext uri="{FF2B5EF4-FFF2-40B4-BE49-F238E27FC236}">
                <a16:creationId xmlns:a16="http://schemas.microsoft.com/office/drawing/2014/main" id="{E218E897-E79F-6E49-9FA3-0F84A6547BAA}"/>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626855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holds slide - m billede i grafik til højre">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06-11-2024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2" name="Pladsholder til billede 7">
            <a:extLst>
              <a:ext uri="{FF2B5EF4-FFF2-40B4-BE49-F238E27FC236}">
                <a16:creationId xmlns:a16="http://schemas.microsoft.com/office/drawing/2014/main" id="{290C99C2-88B0-974B-99D9-33378FBDF03E}"/>
              </a:ext>
            </a:extLst>
          </p:cNvPr>
          <p:cNvSpPr>
            <a:spLocks noGrp="1"/>
          </p:cNvSpPr>
          <p:nvPr>
            <p:ph type="pic" sz="quarter" idx="16" hasCustomPrompt="1"/>
          </p:nvPr>
        </p:nvSpPr>
        <p:spPr>
          <a:xfrm>
            <a:off x="5981899" y="-29821"/>
            <a:ext cx="6211182" cy="6043503"/>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43 w 13233"/>
              <a:gd name="connsiteY1" fmla="*/ 37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24 w 13233"/>
              <a:gd name="connsiteY1" fmla="*/ 485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9"/>
              <a:gd name="connsiteY0" fmla="*/ 0 h 10676"/>
              <a:gd name="connsiteX1" fmla="*/ 13239 w 13239"/>
              <a:gd name="connsiteY1" fmla="*/ 37 h 10676"/>
              <a:gd name="connsiteX2" fmla="*/ 13233 w 13239"/>
              <a:gd name="connsiteY2" fmla="*/ 7224 h 10676"/>
              <a:gd name="connsiteX3" fmla="*/ 9638 w 13239"/>
              <a:gd name="connsiteY3" fmla="*/ 10676 h 10676"/>
              <a:gd name="connsiteX4" fmla="*/ 3554 w 13239"/>
              <a:gd name="connsiteY4" fmla="*/ 10675 h 10676"/>
              <a:gd name="connsiteX5" fmla="*/ 0 w 13239"/>
              <a:gd name="connsiteY5" fmla="*/ 0 h 10676"/>
              <a:gd name="connsiteX0" fmla="*/ 0 w 14181"/>
              <a:gd name="connsiteY0" fmla="*/ 0 h 10676"/>
              <a:gd name="connsiteX1" fmla="*/ 13239 w 14181"/>
              <a:gd name="connsiteY1" fmla="*/ 37 h 10676"/>
              <a:gd name="connsiteX2" fmla="*/ 13265 w 14181"/>
              <a:gd name="connsiteY2" fmla="*/ 1871 h 10676"/>
              <a:gd name="connsiteX3" fmla="*/ 13233 w 14181"/>
              <a:gd name="connsiteY3" fmla="*/ 7224 h 10676"/>
              <a:gd name="connsiteX4" fmla="*/ 9638 w 14181"/>
              <a:gd name="connsiteY4" fmla="*/ 10676 h 10676"/>
              <a:gd name="connsiteX5" fmla="*/ 3554 w 14181"/>
              <a:gd name="connsiteY5" fmla="*/ 10675 h 10676"/>
              <a:gd name="connsiteX6" fmla="*/ 0 w 14181"/>
              <a:gd name="connsiteY6" fmla="*/ 0 h 10676"/>
              <a:gd name="connsiteX0" fmla="*/ 0 w 14166"/>
              <a:gd name="connsiteY0" fmla="*/ 0 h 10676"/>
              <a:gd name="connsiteX1" fmla="*/ 13239 w 14166"/>
              <a:gd name="connsiteY1" fmla="*/ 37 h 10676"/>
              <a:gd name="connsiteX2" fmla="*/ 13207 w 14166"/>
              <a:gd name="connsiteY2" fmla="*/ 1907 h 10676"/>
              <a:gd name="connsiteX3" fmla="*/ 13233 w 14166"/>
              <a:gd name="connsiteY3" fmla="*/ 7224 h 10676"/>
              <a:gd name="connsiteX4" fmla="*/ 9638 w 14166"/>
              <a:gd name="connsiteY4" fmla="*/ 10676 h 10676"/>
              <a:gd name="connsiteX5" fmla="*/ 3554 w 14166"/>
              <a:gd name="connsiteY5" fmla="*/ 10675 h 10676"/>
              <a:gd name="connsiteX6" fmla="*/ 0 w 14166"/>
              <a:gd name="connsiteY6" fmla="*/ 0 h 10676"/>
              <a:gd name="connsiteX0" fmla="*/ 0 w 13448"/>
              <a:gd name="connsiteY0" fmla="*/ 0 h 10676"/>
              <a:gd name="connsiteX1" fmla="*/ 13239 w 13448"/>
              <a:gd name="connsiteY1" fmla="*/ 37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58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00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207"/>
              <a:gd name="connsiteY0" fmla="*/ 0 h 10676"/>
              <a:gd name="connsiteX1" fmla="*/ 13200 w 13207"/>
              <a:gd name="connsiteY1" fmla="*/ 1 h 10676"/>
              <a:gd name="connsiteX2" fmla="*/ 13207 w 13207"/>
              <a:gd name="connsiteY2" fmla="*/ 1907 h 10676"/>
              <a:gd name="connsiteX3" fmla="*/ 10377 w 13207"/>
              <a:gd name="connsiteY3" fmla="*/ 6866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6"/>
              <a:gd name="connsiteX1" fmla="*/ 13200 w 13207"/>
              <a:gd name="connsiteY1" fmla="*/ 1 h 10676"/>
              <a:gd name="connsiteX2" fmla="*/ 13207 w 13207"/>
              <a:gd name="connsiteY2" fmla="*/ 1907 h 10676"/>
              <a:gd name="connsiteX3" fmla="*/ 8134 w 13207"/>
              <a:gd name="connsiteY3" fmla="*/ 6329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5996 w 13207"/>
              <a:gd name="connsiteY4" fmla="*/ 8509 h 10675"/>
              <a:gd name="connsiteX5" fmla="*/ 3554 w 13207"/>
              <a:gd name="connsiteY5" fmla="*/ 10675 h 10675"/>
              <a:gd name="connsiteX6" fmla="*/ 0 w 13207"/>
              <a:gd name="connsiteY6" fmla="*/ 0 h 10675"/>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7625 w 13207"/>
              <a:gd name="connsiteY4" fmla="*/ 9297 h 10675"/>
              <a:gd name="connsiteX5" fmla="*/ 3554 w 13207"/>
              <a:gd name="connsiteY5" fmla="*/ 10675 h 10675"/>
              <a:gd name="connsiteX6" fmla="*/ 0 w 13207"/>
              <a:gd name="connsiteY6" fmla="*/ 0 h 10675"/>
              <a:gd name="connsiteX0" fmla="*/ 0 w 13614"/>
              <a:gd name="connsiteY0" fmla="*/ 0 h 10675"/>
              <a:gd name="connsiteX1" fmla="*/ 13200 w 13614"/>
              <a:gd name="connsiteY1" fmla="*/ 1 h 10675"/>
              <a:gd name="connsiteX2" fmla="*/ 13207 w 13614"/>
              <a:gd name="connsiteY2" fmla="*/ 1907 h 10675"/>
              <a:gd name="connsiteX3" fmla="*/ 7625 w 13614"/>
              <a:gd name="connsiteY3" fmla="*/ 9297 h 10675"/>
              <a:gd name="connsiteX4" fmla="*/ 3554 w 13614"/>
              <a:gd name="connsiteY4" fmla="*/ 10675 h 10675"/>
              <a:gd name="connsiteX5" fmla="*/ 0 w 13614"/>
              <a:gd name="connsiteY5" fmla="*/ 0 h 10675"/>
              <a:gd name="connsiteX0" fmla="*/ 0 w 13614"/>
              <a:gd name="connsiteY0" fmla="*/ 0 h 9297"/>
              <a:gd name="connsiteX1" fmla="*/ 13200 w 13614"/>
              <a:gd name="connsiteY1" fmla="*/ 1 h 9297"/>
              <a:gd name="connsiteX2" fmla="*/ 13207 w 13614"/>
              <a:gd name="connsiteY2" fmla="*/ 1907 h 9297"/>
              <a:gd name="connsiteX3" fmla="*/ 7625 w 13614"/>
              <a:gd name="connsiteY3" fmla="*/ 9297 h 9297"/>
              <a:gd name="connsiteX4" fmla="*/ 6046 w 13614"/>
              <a:gd name="connsiteY4" fmla="*/ 6699 h 9297"/>
              <a:gd name="connsiteX5" fmla="*/ 0 w 13614"/>
              <a:gd name="connsiteY5" fmla="*/ 0 h 9297"/>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216 w 10000"/>
              <a:gd name="connsiteY4" fmla="*/ 5357 h 10000"/>
              <a:gd name="connsiteX5" fmla="*/ 0 w 10000"/>
              <a:gd name="connsiteY5" fmla="*/ 0 h 10000"/>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554 w 10000"/>
              <a:gd name="connsiteY4" fmla="*/ 5145 h 10000"/>
              <a:gd name="connsiteX5" fmla="*/ 0 w 10000"/>
              <a:gd name="connsiteY5" fmla="*/ 0 h 10000"/>
              <a:gd name="connsiteX0" fmla="*/ 3 w 10003"/>
              <a:gd name="connsiteY0" fmla="*/ 0 h 10000"/>
              <a:gd name="connsiteX1" fmla="*/ 9699 w 10003"/>
              <a:gd name="connsiteY1" fmla="*/ 1 h 10000"/>
              <a:gd name="connsiteX2" fmla="*/ 9704 w 10003"/>
              <a:gd name="connsiteY2" fmla="*/ 2051 h 10000"/>
              <a:gd name="connsiteX3" fmla="*/ 5604 w 10003"/>
              <a:gd name="connsiteY3" fmla="*/ 10000 h 10000"/>
              <a:gd name="connsiteX4" fmla="*/ 2149 w 10003"/>
              <a:gd name="connsiteY4" fmla="*/ 5241 h 10000"/>
              <a:gd name="connsiteX5" fmla="*/ 3 w 10003"/>
              <a:gd name="connsiteY5" fmla="*/ 0 h 10000"/>
              <a:gd name="connsiteX0" fmla="*/ 3354 w 8525"/>
              <a:gd name="connsiteY0" fmla="*/ 1887 h 9999"/>
              <a:gd name="connsiteX1" fmla="*/ 8221 w 8525"/>
              <a:gd name="connsiteY1" fmla="*/ 0 h 9999"/>
              <a:gd name="connsiteX2" fmla="*/ 8226 w 8525"/>
              <a:gd name="connsiteY2" fmla="*/ 2050 h 9999"/>
              <a:gd name="connsiteX3" fmla="*/ 4126 w 8525"/>
              <a:gd name="connsiteY3" fmla="*/ 9999 h 9999"/>
              <a:gd name="connsiteX4" fmla="*/ 671 w 8525"/>
              <a:gd name="connsiteY4" fmla="*/ 5240 h 9999"/>
              <a:gd name="connsiteX5" fmla="*/ 3354 w 8525"/>
              <a:gd name="connsiteY5" fmla="*/ 1887 h 9999"/>
              <a:gd name="connsiteX0" fmla="*/ 4233 w 9968"/>
              <a:gd name="connsiteY0" fmla="*/ 0 h 10059"/>
              <a:gd name="connsiteX1" fmla="*/ 9612 w 9968"/>
              <a:gd name="connsiteY1" fmla="*/ 59 h 10059"/>
              <a:gd name="connsiteX2" fmla="*/ 9618 w 9968"/>
              <a:gd name="connsiteY2" fmla="*/ 2109 h 10059"/>
              <a:gd name="connsiteX3" fmla="*/ 4809 w 9968"/>
              <a:gd name="connsiteY3" fmla="*/ 10059 h 10059"/>
              <a:gd name="connsiteX4" fmla="*/ 756 w 9968"/>
              <a:gd name="connsiteY4" fmla="*/ 5300 h 10059"/>
              <a:gd name="connsiteX5" fmla="*/ 4233 w 9968"/>
              <a:gd name="connsiteY5" fmla="*/ 0 h 10059"/>
              <a:gd name="connsiteX0" fmla="*/ 3489 w 9242"/>
              <a:gd name="connsiteY0" fmla="*/ 0 h 10000"/>
              <a:gd name="connsiteX1" fmla="*/ 8885 w 9242"/>
              <a:gd name="connsiteY1" fmla="*/ 59 h 10000"/>
              <a:gd name="connsiteX2" fmla="*/ 8891 w 9242"/>
              <a:gd name="connsiteY2" fmla="*/ 2097 h 10000"/>
              <a:gd name="connsiteX3" fmla="*/ 4066 w 9242"/>
              <a:gd name="connsiteY3" fmla="*/ 10000 h 10000"/>
              <a:gd name="connsiteX4" fmla="*/ 0 w 9242"/>
              <a:gd name="connsiteY4" fmla="*/ 5269 h 10000"/>
              <a:gd name="connsiteX5" fmla="*/ 3489 w 9242"/>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012"/>
              <a:gd name="connsiteY0" fmla="*/ 0 h 10000"/>
              <a:gd name="connsiteX1" fmla="*/ 9614 w 10012"/>
              <a:gd name="connsiteY1" fmla="*/ 59 h 10000"/>
              <a:gd name="connsiteX2" fmla="*/ 9620 w 10012"/>
              <a:gd name="connsiteY2" fmla="*/ 2097 h 10000"/>
              <a:gd name="connsiteX3" fmla="*/ 4399 w 10012"/>
              <a:gd name="connsiteY3" fmla="*/ 10000 h 10000"/>
              <a:gd name="connsiteX4" fmla="*/ 0 w 10012"/>
              <a:gd name="connsiteY4" fmla="*/ 5269 h 10000"/>
              <a:gd name="connsiteX5" fmla="*/ 3775 w 10012"/>
              <a:gd name="connsiteY5" fmla="*/ 0 h 10000"/>
              <a:gd name="connsiteX0" fmla="*/ 3775 w 9625"/>
              <a:gd name="connsiteY0" fmla="*/ 0 h 10000"/>
              <a:gd name="connsiteX1" fmla="*/ 9614 w 9625"/>
              <a:gd name="connsiteY1" fmla="*/ 59 h 10000"/>
              <a:gd name="connsiteX2" fmla="*/ 9620 w 9625"/>
              <a:gd name="connsiteY2" fmla="*/ 2097 h 10000"/>
              <a:gd name="connsiteX3" fmla="*/ 4399 w 9625"/>
              <a:gd name="connsiteY3" fmla="*/ 10000 h 10000"/>
              <a:gd name="connsiteX4" fmla="*/ 0 w 9625"/>
              <a:gd name="connsiteY4" fmla="*/ 5269 h 10000"/>
              <a:gd name="connsiteX5" fmla="*/ 3775 w 9625"/>
              <a:gd name="connsiteY5" fmla="*/ 0 h 10000"/>
              <a:gd name="connsiteX0" fmla="*/ 3922 w 10000"/>
              <a:gd name="connsiteY0" fmla="*/ 0 h 10000"/>
              <a:gd name="connsiteX1" fmla="*/ 9989 w 10000"/>
              <a:gd name="connsiteY1" fmla="*/ 59 h 10000"/>
              <a:gd name="connsiteX2" fmla="*/ 9995 w 10000"/>
              <a:gd name="connsiteY2" fmla="*/ 2097 h 10000"/>
              <a:gd name="connsiteX3" fmla="*/ 4570 w 10000"/>
              <a:gd name="connsiteY3" fmla="*/ 10000 h 10000"/>
              <a:gd name="connsiteX4" fmla="*/ 0 w 10000"/>
              <a:gd name="connsiteY4" fmla="*/ 5269 h 10000"/>
              <a:gd name="connsiteX5" fmla="*/ 3922 w 10000"/>
              <a:gd name="connsiteY5" fmla="*/ 0 h 10000"/>
              <a:gd name="connsiteX0" fmla="*/ 3922 w 9995"/>
              <a:gd name="connsiteY0" fmla="*/ 0 h 10000"/>
              <a:gd name="connsiteX1" fmla="*/ 9989 w 9995"/>
              <a:gd name="connsiteY1" fmla="*/ 59 h 10000"/>
              <a:gd name="connsiteX2" fmla="*/ 9995 w 9995"/>
              <a:gd name="connsiteY2" fmla="*/ 2097 h 10000"/>
              <a:gd name="connsiteX3" fmla="*/ 4570 w 9995"/>
              <a:gd name="connsiteY3" fmla="*/ 10000 h 10000"/>
              <a:gd name="connsiteX4" fmla="*/ 0 w 9995"/>
              <a:gd name="connsiteY4" fmla="*/ 5269 h 10000"/>
              <a:gd name="connsiteX5" fmla="*/ 3922 w 9995"/>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83 w 10000"/>
              <a:gd name="connsiteY1" fmla="*/ 18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6"/>
              <a:gd name="connsiteY0" fmla="*/ 0 h 10000"/>
              <a:gd name="connsiteX1" fmla="*/ 10006 w 10006"/>
              <a:gd name="connsiteY1" fmla="*/ 24 h 10000"/>
              <a:gd name="connsiteX2" fmla="*/ 10000 w 10006"/>
              <a:gd name="connsiteY2" fmla="*/ 2097 h 10000"/>
              <a:gd name="connsiteX3" fmla="*/ 4572 w 10006"/>
              <a:gd name="connsiteY3" fmla="*/ 10000 h 10000"/>
              <a:gd name="connsiteX4" fmla="*/ 0 w 10006"/>
              <a:gd name="connsiteY4" fmla="*/ 5269 h 10000"/>
              <a:gd name="connsiteX5" fmla="*/ 3924 w 10006"/>
              <a:gd name="connsiteY5" fmla="*/ 0 h 10000"/>
              <a:gd name="connsiteX0" fmla="*/ 3924 w 10000"/>
              <a:gd name="connsiteY0" fmla="*/ 0 h 10000"/>
              <a:gd name="connsiteX1" fmla="*/ 10000 w 10000"/>
              <a:gd name="connsiteY1" fmla="*/ 0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3924" y="0"/>
                </a:moveTo>
                <a:lnTo>
                  <a:pt x="10000" y="0"/>
                </a:lnTo>
                <a:cubicBezTo>
                  <a:pt x="10002" y="679"/>
                  <a:pt x="9998" y="1418"/>
                  <a:pt x="10000" y="2097"/>
                </a:cubicBezTo>
                <a:cubicBezTo>
                  <a:pt x="9527" y="3479"/>
                  <a:pt x="6858" y="7622"/>
                  <a:pt x="4572" y="10000"/>
                </a:cubicBezTo>
                <a:lnTo>
                  <a:pt x="0" y="5269"/>
                </a:lnTo>
                <a:cubicBezTo>
                  <a:pt x="2217" y="3260"/>
                  <a:pt x="3741" y="470"/>
                  <a:pt x="3924" y="0"/>
                </a:cubicBezTo>
                <a:close/>
              </a:path>
            </a:pathLst>
          </a:custGeom>
          <a:solidFill>
            <a:schemeClr val="accent6"/>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a:t>
            </a:r>
            <a:br>
              <a:rPr lang="da-DK" dirty="0"/>
            </a:br>
            <a:r>
              <a:rPr lang="da-DK" dirty="0"/>
              <a:t>et billede i det grafiske element</a:t>
            </a:r>
            <a:br>
              <a:rPr lang="da-DK" dirty="0"/>
            </a:br>
            <a:r>
              <a:rPr lang="da-DK" dirty="0"/>
              <a:t>eller ved at trække og slippe </a:t>
            </a:r>
            <a:br>
              <a:rPr lang="da-DK" dirty="0"/>
            </a:br>
            <a:r>
              <a:rPr lang="da-DK" dirty="0"/>
              <a:t>billedet ind på slidet</a:t>
            </a:r>
          </a:p>
        </p:txBody>
      </p:sp>
      <p:sp>
        <p:nvSpPr>
          <p:cNvPr id="11" name="Titel 1">
            <a:extLst>
              <a:ext uri="{FF2B5EF4-FFF2-40B4-BE49-F238E27FC236}">
                <a16:creationId xmlns:a16="http://schemas.microsoft.com/office/drawing/2014/main" id="{C21BFC8E-7582-E146-9FB6-BFFE064AF1EB}"/>
              </a:ext>
            </a:extLst>
          </p:cNvPr>
          <p:cNvSpPr>
            <a:spLocks noGrp="1"/>
          </p:cNvSpPr>
          <p:nvPr>
            <p:ph type="title"/>
          </p:nvPr>
        </p:nvSpPr>
        <p:spPr>
          <a:xfrm>
            <a:off x="479425" y="441325"/>
            <a:ext cx="5472113" cy="829335"/>
          </a:xfrm>
        </p:spPr>
        <p:txBody>
          <a:bodyPr/>
          <a:lstStyle/>
          <a:p>
            <a:r>
              <a:rPr lang="da-DK"/>
              <a:t>Klik for at redigere titeltypografien i masteren</a:t>
            </a:r>
            <a:endParaRPr lang="da-DK" dirty="0"/>
          </a:p>
        </p:txBody>
      </p:sp>
      <p:sp>
        <p:nvSpPr>
          <p:cNvPr id="13" name="Pladsholder til tekst 15">
            <a:extLst>
              <a:ext uri="{FF2B5EF4-FFF2-40B4-BE49-F238E27FC236}">
                <a16:creationId xmlns:a16="http://schemas.microsoft.com/office/drawing/2014/main" id="{E6AF3016-1CC0-D645-8516-6C519E87CDF9}"/>
              </a:ext>
            </a:extLst>
          </p:cNvPr>
          <p:cNvSpPr>
            <a:spLocks noGrp="1"/>
          </p:cNvSpPr>
          <p:nvPr>
            <p:ph type="body" sz="quarter" idx="18" hasCustomPrompt="1"/>
          </p:nvPr>
        </p:nvSpPr>
        <p:spPr>
          <a:xfrm>
            <a:off x="1339799" y="1805049"/>
            <a:ext cx="3751365" cy="950026"/>
          </a:xfrm>
        </p:spPr>
        <p:txBody>
          <a:bodyPr anchor="b">
            <a:no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endParaRPr lang="da-DK" dirty="0"/>
          </a:p>
        </p:txBody>
      </p:sp>
      <p:sp>
        <p:nvSpPr>
          <p:cNvPr id="14" name="Pladsholder til indhold 2">
            <a:extLst>
              <a:ext uri="{FF2B5EF4-FFF2-40B4-BE49-F238E27FC236}">
                <a16:creationId xmlns:a16="http://schemas.microsoft.com/office/drawing/2014/main" id="{BF5EAA9A-48FB-8C4A-A2E6-C8080BF35D35}"/>
              </a:ext>
            </a:extLst>
          </p:cNvPr>
          <p:cNvSpPr>
            <a:spLocks noGrp="1"/>
          </p:cNvSpPr>
          <p:nvPr>
            <p:ph idx="1"/>
          </p:nvPr>
        </p:nvSpPr>
        <p:spPr>
          <a:xfrm>
            <a:off x="1356753" y="3072853"/>
            <a:ext cx="3717457" cy="2057288"/>
          </a:xfrm>
        </p:spPr>
        <p:txBody>
          <a:bodyPr>
            <a:normAutofit/>
          </a:bodyPr>
          <a:lstStyle>
            <a:lvl1pPr>
              <a:defRPr sz="1600"/>
            </a:lvl1pPr>
          </a:lstStyle>
          <a:p>
            <a:pPr lvl="0"/>
            <a:r>
              <a:rPr lang="da-DK"/>
              <a:t>Klik for at redigere teksttypografierne i masteren</a:t>
            </a:r>
          </a:p>
        </p:txBody>
      </p:sp>
      <p:pic>
        <p:nvPicPr>
          <p:cNvPr id="10" name="Billede 9" descr="Et billede, der indeholder tegning&#10;&#10;Automatisk genereret beskrivelse">
            <a:extLst>
              <a:ext uri="{FF2B5EF4-FFF2-40B4-BE49-F238E27FC236}">
                <a16:creationId xmlns:a16="http://schemas.microsoft.com/office/drawing/2014/main" id="{EC7740BC-98B5-3E4D-BA46-BE847BD5FD50}"/>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638074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holds slide - m 4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titeltypografien i masteren</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06-11-2024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3" name="Pladsholder til tekst 6">
            <a:extLst>
              <a:ext uri="{FF2B5EF4-FFF2-40B4-BE49-F238E27FC236}">
                <a16:creationId xmlns:a16="http://schemas.microsoft.com/office/drawing/2014/main" id="{E844BF1E-F373-524E-9B0A-63CCC688740A}"/>
              </a:ext>
            </a:extLst>
          </p:cNvPr>
          <p:cNvSpPr>
            <a:spLocks noGrp="1"/>
          </p:cNvSpPr>
          <p:nvPr>
            <p:ph type="body" sz="quarter" idx="19" hasCustomPrompt="1"/>
          </p:nvPr>
        </p:nvSpPr>
        <p:spPr>
          <a:xfrm>
            <a:off x="3431808" y="2565400"/>
            <a:ext cx="2376000" cy="29972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15" name="Pladsholder til tekst 6">
            <a:extLst>
              <a:ext uri="{FF2B5EF4-FFF2-40B4-BE49-F238E27FC236}">
                <a16:creationId xmlns:a16="http://schemas.microsoft.com/office/drawing/2014/main" id="{09E985FD-C073-9D41-96D3-6556EC8957CD}"/>
              </a:ext>
            </a:extLst>
          </p:cNvPr>
          <p:cNvSpPr>
            <a:spLocks noGrp="1"/>
          </p:cNvSpPr>
          <p:nvPr>
            <p:ph type="body" sz="quarter" idx="21" hasCustomPrompt="1"/>
          </p:nvPr>
        </p:nvSpPr>
        <p:spPr>
          <a:xfrm>
            <a:off x="3431808"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479425" y="2565400"/>
            <a:ext cx="2376000" cy="29972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479425"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2" name="Pladsholder til tekst 6">
            <a:extLst>
              <a:ext uri="{FF2B5EF4-FFF2-40B4-BE49-F238E27FC236}">
                <a16:creationId xmlns:a16="http://schemas.microsoft.com/office/drawing/2014/main" id="{2259C958-947E-4940-87D5-9C471C5C5981}"/>
              </a:ext>
            </a:extLst>
          </p:cNvPr>
          <p:cNvSpPr>
            <a:spLocks noGrp="1"/>
          </p:cNvSpPr>
          <p:nvPr>
            <p:ph type="body" sz="quarter" idx="25" hasCustomPrompt="1"/>
          </p:nvPr>
        </p:nvSpPr>
        <p:spPr>
          <a:xfrm>
            <a:off x="9336575" y="2565400"/>
            <a:ext cx="2376000" cy="29972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4" name="Pladsholder til tekst 6">
            <a:extLst>
              <a:ext uri="{FF2B5EF4-FFF2-40B4-BE49-F238E27FC236}">
                <a16:creationId xmlns:a16="http://schemas.microsoft.com/office/drawing/2014/main" id="{331EE2F2-9591-1343-80C7-86DE5DF59ACE}"/>
              </a:ext>
            </a:extLst>
          </p:cNvPr>
          <p:cNvSpPr>
            <a:spLocks noGrp="1"/>
          </p:cNvSpPr>
          <p:nvPr>
            <p:ph type="body" sz="quarter" idx="27" hasCustomPrompt="1"/>
          </p:nvPr>
        </p:nvSpPr>
        <p:spPr>
          <a:xfrm>
            <a:off x="9336575"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5" name="Pladsholder til tekst 6">
            <a:extLst>
              <a:ext uri="{FF2B5EF4-FFF2-40B4-BE49-F238E27FC236}">
                <a16:creationId xmlns:a16="http://schemas.microsoft.com/office/drawing/2014/main" id="{4460B104-B312-F641-8867-3716744F7C50}"/>
              </a:ext>
            </a:extLst>
          </p:cNvPr>
          <p:cNvSpPr>
            <a:spLocks noGrp="1"/>
          </p:cNvSpPr>
          <p:nvPr>
            <p:ph type="body" sz="quarter" idx="28" hasCustomPrompt="1"/>
          </p:nvPr>
        </p:nvSpPr>
        <p:spPr>
          <a:xfrm>
            <a:off x="6384191" y="2565400"/>
            <a:ext cx="2376000" cy="29972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7" name="Pladsholder til tekst 6">
            <a:extLst>
              <a:ext uri="{FF2B5EF4-FFF2-40B4-BE49-F238E27FC236}">
                <a16:creationId xmlns:a16="http://schemas.microsoft.com/office/drawing/2014/main" id="{A91DF1BB-0277-0F4E-AB63-4A4648C37E06}"/>
              </a:ext>
            </a:extLst>
          </p:cNvPr>
          <p:cNvSpPr>
            <a:spLocks noGrp="1"/>
          </p:cNvSpPr>
          <p:nvPr>
            <p:ph type="body" sz="quarter" idx="30" hasCustomPrompt="1"/>
          </p:nvPr>
        </p:nvSpPr>
        <p:spPr>
          <a:xfrm>
            <a:off x="6384191"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pic>
        <p:nvPicPr>
          <p:cNvPr id="18" name="Billede 17" descr="Et billede, der indeholder tegning&#10;&#10;Automatisk genereret beskrivelse">
            <a:extLst>
              <a:ext uri="{FF2B5EF4-FFF2-40B4-BE49-F238E27FC236}">
                <a16:creationId xmlns:a16="http://schemas.microsoft.com/office/drawing/2014/main" id="{80FE38D7-D97F-6E4F-A0FC-BF1132F0AF16}"/>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803728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holds slide - m 4 kolonner + iko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titeltypografien i masteren</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06-11-2024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3" name="Pladsholder til tekst 6">
            <a:extLst>
              <a:ext uri="{FF2B5EF4-FFF2-40B4-BE49-F238E27FC236}">
                <a16:creationId xmlns:a16="http://schemas.microsoft.com/office/drawing/2014/main" id="{E844BF1E-F373-524E-9B0A-63CCC688740A}"/>
              </a:ext>
            </a:extLst>
          </p:cNvPr>
          <p:cNvSpPr>
            <a:spLocks noGrp="1"/>
          </p:cNvSpPr>
          <p:nvPr>
            <p:ph type="body" sz="quarter" idx="19" hasCustomPrompt="1"/>
          </p:nvPr>
        </p:nvSpPr>
        <p:spPr>
          <a:xfrm>
            <a:off x="3431808" y="3683000"/>
            <a:ext cx="2376000" cy="23749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endParaRPr lang="da-DK" dirty="0"/>
          </a:p>
        </p:txBody>
      </p:sp>
      <p:sp>
        <p:nvSpPr>
          <p:cNvPr id="14" name="Pladsholder til billede 12">
            <a:extLst>
              <a:ext uri="{FF2B5EF4-FFF2-40B4-BE49-F238E27FC236}">
                <a16:creationId xmlns:a16="http://schemas.microsoft.com/office/drawing/2014/main" id="{8B48B086-580A-6B45-86DD-76D5818E1FC2}"/>
              </a:ext>
            </a:extLst>
          </p:cNvPr>
          <p:cNvSpPr>
            <a:spLocks noGrp="1"/>
          </p:cNvSpPr>
          <p:nvPr>
            <p:ph type="pic" sz="quarter" idx="20" hasCustomPrompt="1"/>
          </p:nvPr>
        </p:nvSpPr>
        <p:spPr>
          <a:xfrm>
            <a:off x="3899808"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Klik på ikonet for at </a:t>
            </a:r>
            <a:br>
              <a:rPr lang="da-DK" dirty="0"/>
            </a:br>
            <a:r>
              <a:rPr lang="da-DK" dirty="0"/>
              <a:t>indsætte et billede/ikon</a:t>
            </a:r>
          </a:p>
          <a:p>
            <a:endParaRPr lang="da-DK" dirty="0"/>
          </a:p>
          <a:p>
            <a:endParaRPr lang="da-DK" dirty="0"/>
          </a:p>
        </p:txBody>
      </p:sp>
      <p:sp>
        <p:nvSpPr>
          <p:cNvPr id="15" name="Pladsholder til tekst 6">
            <a:extLst>
              <a:ext uri="{FF2B5EF4-FFF2-40B4-BE49-F238E27FC236}">
                <a16:creationId xmlns:a16="http://schemas.microsoft.com/office/drawing/2014/main" id="{09E985FD-C073-9D41-96D3-6556EC8957CD}"/>
              </a:ext>
            </a:extLst>
          </p:cNvPr>
          <p:cNvSpPr>
            <a:spLocks noGrp="1"/>
          </p:cNvSpPr>
          <p:nvPr>
            <p:ph type="body" sz="quarter" idx="21" hasCustomPrompt="1"/>
          </p:nvPr>
        </p:nvSpPr>
        <p:spPr>
          <a:xfrm>
            <a:off x="3431808" y="32766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479425" y="3683000"/>
            <a:ext cx="2376000" cy="23749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endParaRPr lang="da-DK" dirty="0"/>
          </a:p>
        </p:txBody>
      </p:sp>
      <p:sp>
        <p:nvSpPr>
          <p:cNvPr id="20" name="Pladsholder til billede 12">
            <a:extLst>
              <a:ext uri="{FF2B5EF4-FFF2-40B4-BE49-F238E27FC236}">
                <a16:creationId xmlns:a16="http://schemas.microsoft.com/office/drawing/2014/main" id="{274AFFEC-239E-2C47-9AD5-121548770BDF}"/>
              </a:ext>
            </a:extLst>
          </p:cNvPr>
          <p:cNvSpPr>
            <a:spLocks noGrp="1"/>
          </p:cNvSpPr>
          <p:nvPr>
            <p:ph type="pic" sz="quarter" idx="23" hasCustomPrompt="1"/>
          </p:nvPr>
        </p:nvSpPr>
        <p:spPr>
          <a:xfrm>
            <a:off x="947425"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Klik på ikonet for at </a:t>
            </a:r>
            <a:br>
              <a:rPr lang="da-DK" dirty="0"/>
            </a:br>
            <a:r>
              <a:rPr lang="da-DK" dirty="0"/>
              <a:t>indsætte et billede/ikon</a:t>
            </a:r>
          </a:p>
          <a:p>
            <a:endParaRPr lang="da-DK" dirty="0"/>
          </a:p>
          <a:p>
            <a:endParaRPr lang="da-DK" dirty="0"/>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479425" y="32766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2" name="Pladsholder til tekst 6">
            <a:extLst>
              <a:ext uri="{FF2B5EF4-FFF2-40B4-BE49-F238E27FC236}">
                <a16:creationId xmlns:a16="http://schemas.microsoft.com/office/drawing/2014/main" id="{2259C958-947E-4940-87D5-9C471C5C5981}"/>
              </a:ext>
            </a:extLst>
          </p:cNvPr>
          <p:cNvSpPr>
            <a:spLocks noGrp="1"/>
          </p:cNvSpPr>
          <p:nvPr>
            <p:ph type="body" sz="quarter" idx="25" hasCustomPrompt="1"/>
          </p:nvPr>
        </p:nvSpPr>
        <p:spPr>
          <a:xfrm>
            <a:off x="9336575" y="3683000"/>
            <a:ext cx="2376000" cy="23749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endParaRPr lang="da-DK" dirty="0"/>
          </a:p>
        </p:txBody>
      </p:sp>
      <p:sp>
        <p:nvSpPr>
          <p:cNvPr id="23" name="Pladsholder til billede 12">
            <a:extLst>
              <a:ext uri="{FF2B5EF4-FFF2-40B4-BE49-F238E27FC236}">
                <a16:creationId xmlns:a16="http://schemas.microsoft.com/office/drawing/2014/main" id="{223A695A-EE7A-5B46-87B0-E74B20C2A8FE}"/>
              </a:ext>
            </a:extLst>
          </p:cNvPr>
          <p:cNvSpPr>
            <a:spLocks noGrp="1"/>
          </p:cNvSpPr>
          <p:nvPr>
            <p:ph type="pic" sz="quarter" idx="26" hasCustomPrompt="1"/>
          </p:nvPr>
        </p:nvSpPr>
        <p:spPr>
          <a:xfrm>
            <a:off x="9804575"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Klik på ikonet for at </a:t>
            </a:r>
            <a:br>
              <a:rPr lang="da-DK" dirty="0"/>
            </a:br>
            <a:r>
              <a:rPr lang="da-DK" dirty="0"/>
              <a:t>indsætte et billede/ikon</a:t>
            </a:r>
          </a:p>
          <a:p>
            <a:endParaRPr lang="da-DK" dirty="0"/>
          </a:p>
          <a:p>
            <a:endParaRPr lang="da-DK" dirty="0"/>
          </a:p>
        </p:txBody>
      </p:sp>
      <p:sp>
        <p:nvSpPr>
          <p:cNvPr id="24" name="Pladsholder til tekst 6">
            <a:extLst>
              <a:ext uri="{FF2B5EF4-FFF2-40B4-BE49-F238E27FC236}">
                <a16:creationId xmlns:a16="http://schemas.microsoft.com/office/drawing/2014/main" id="{331EE2F2-9591-1343-80C7-86DE5DF59ACE}"/>
              </a:ext>
            </a:extLst>
          </p:cNvPr>
          <p:cNvSpPr>
            <a:spLocks noGrp="1"/>
          </p:cNvSpPr>
          <p:nvPr>
            <p:ph type="body" sz="quarter" idx="27" hasCustomPrompt="1"/>
          </p:nvPr>
        </p:nvSpPr>
        <p:spPr>
          <a:xfrm>
            <a:off x="9336575" y="32766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5" name="Pladsholder til tekst 6">
            <a:extLst>
              <a:ext uri="{FF2B5EF4-FFF2-40B4-BE49-F238E27FC236}">
                <a16:creationId xmlns:a16="http://schemas.microsoft.com/office/drawing/2014/main" id="{4460B104-B312-F641-8867-3716744F7C50}"/>
              </a:ext>
            </a:extLst>
          </p:cNvPr>
          <p:cNvSpPr>
            <a:spLocks noGrp="1"/>
          </p:cNvSpPr>
          <p:nvPr>
            <p:ph type="body" sz="quarter" idx="28" hasCustomPrompt="1"/>
          </p:nvPr>
        </p:nvSpPr>
        <p:spPr>
          <a:xfrm>
            <a:off x="6384191" y="3683000"/>
            <a:ext cx="2376000" cy="23749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endParaRPr lang="da-DK" dirty="0"/>
          </a:p>
        </p:txBody>
      </p:sp>
      <p:sp>
        <p:nvSpPr>
          <p:cNvPr id="26" name="Pladsholder til billede 12">
            <a:extLst>
              <a:ext uri="{FF2B5EF4-FFF2-40B4-BE49-F238E27FC236}">
                <a16:creationId xmlns:a16="http://schemas.microsoft.com/office/drawing/2014/main" id="{4DFF36BA-D2C7-5E4B-B6D3-7A0FCB102375}"/>
              </a:ext>
            </a:extLst>
          </p:cNvPr>
          <p:cNvSpPr>
            <a:spLocks noGrp="1"/>
          </p:cNvSpPr>
          <p:nvPr>
            <p:ph type="pic" sz="quarter" idx="29" hasCustomPrompt="1"/>
          </p:nvPr>
        </p:nvSpPr>
        <p:spPr>
          <a:xfrm>
            <a:off x="6852191"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Klik på ikonet for at </a:t>
            </a:r>
            <a:br>
              <a:rPr lang="da-DK" dirty="0"/>
            </a:br>
            <a:r>
              <a:rPr lang="da-DK" dirty="0"/>
              <a:t>indsætte et billede/ikon</a:t>
            </a:r>
          </a:p>
          <a:p>
            <a:endParaRPr lang="da-DK" dirty="0"/>
          </a:p>
          <a:p>
            <a:endParaRPr lang="da-DK" dirty="0"/>
          </a:p>
        </p:txBody>
      </p:sp>
      <p:sp>
        <p:nvSpPr>
          <p:cNvPr id="27" name="Pladsholder til tekst 6">
            <a:extLst>
              <a:ext uri="{FF2B5EF4-FFF2-40B4-BE49-F238E27FC236}">
                <a16:creationId xmlns:a16="http://schemas.microsoft.com/office/drawing/2014/main" id="{A91DF1BB-0277-0F4E-AB63-4A4648C37E06}"/>
              </a:ext>
            </a:extLst>
          </p:cNvPr>
          <p:cNvSpPr>
            <a:spLocks noGrp="1"/>
          </p:cNvSpPr>
          <p:nvPr>
            <p:ph type="body" sz="quarter" idx="30" hasCustomPrompt="1"/>
          </p:nvPr>
        </p:nvSpPr>
        <p:spPr>
          <a:xfrm>
            <a:off x="6384191" y="32766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pic>
        <p:nvPicPr>
          <p:cNvPr id="28" name="Billede 27" descr="Et billede, der indeholder tegning&#10;&#10;Automatisk genereret beskrivelse">
            <a:extLst>
              <a:ext uri="{FF2B5EF4-FFF2-40B4-BE49-F238E27FC236}">
                <a16:creationId xmlns:a16="http://schemas.microsoft.com/office/drawing/2014/main" id="{6CB3F0E7-9505-6C4B-A244-E5FAB89327A5}"/>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856507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holds slide - m 4 pun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06-11-2024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479426" y="2057400"/>
            <a:ext cx="5472112"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479426" y="1651000"/>
            <a:ext cx="5472112"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0" name="Pladsholder til tekst 6">
            <a:extLst>
              <a:ext uri="{FF2B5EF4-FFF2-40B4-BE49-F238E27FC236}">
                <a16:creationId xmlns:a16="http://schemas.microsoft.com/office/drawing/2014/main" id="{02A46CBF-3DAB-984E-8C95-C91438238CC3}"/>
              </a:ext>
            </a:extLst>
          </p:cNvPr>
          <p:cNvSpPr>
            <a:spLocks noGrp="1"/>
          </p:cNvSpPr>
          <p:nvPr>
            <p:ph type="body" sz="quarter" idx="25" hasCustomPrompt="1"/>
          </p:nvPr>
        </p:nvSpPr>
        <p:spPr>
          <a:xfrm>
            <a:off x="479426" y="4174480"/>
            <a:ext cx="5472112"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2" name="Pladsholder til tekst 6">
            <a:extLst>
              <a:ext uri="{FF2B5EF4-FFF2-40B4-BE49-F238E27FC236}">
                <a16:creationId xmlns:a16="http://schemas.microsoft.com/office/drawing/2014/main" id="{D08E8EAB-4AC5-1E42-8666-173646684999}"/>
              </a:ext>
            </a:extLst>
          </p:cNvPr>
          <p:cNvSpPr>
            <a:spLocks noGrp="1"/>
          </p:cNvSpPr>
          <p:nvPr>
            <p:ph type="body" sz="quarter" idx="27" hasCustomPrompt="1"/>
          </p:nvPr>
        </p:nvSpPr>
        <p:spPr>
          <a:xfrm>
            <a:off x="479426" y="3768080"/>
            <a:ext cx="5472112"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3" name="Pladsholder til tekst 6">
            <a:extLst>
              <a:ext uri="{FF2B5EF4-FFF2-40B4-BE49-F238E27FC236}">
                <a16:creationId xmlns:a16="http://schemas.microsoft.com/office/drawing/2014/main" id="{CD3ECBCA-BF72-0041-8B0F-F871C179B833}"/>
              </a:ext>
            </a:extLst>
          </p:cNvPr>
          <p:cNvSpPr>
            <a:spLocks noGrp="1"/>
          </p:cNvSpPr>
          <p:nvPr>
            <p:ph type="body" sz="quarter" idx="28" hasCustomPrompt="1"/>
          </p:nvPr>
        </p:nvSpPr>
        <p:spPr>
          <a:xfrm>
            <a:off x="6240464" y="2057400"/>
            <a:ext cx="5480794"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5" name="Pladsholder til tekst 6">
            <a:extLst>
              <a:ext uri="{FF2B5EF4-FFF2-40B4-BE49-F238E27FC236}">
                <a16:creationId xmlns:a16="http://schemas.microsoft.com/office/drawing/2014/main" id="{65CB8C45-68C1-5340-899A-73CC73047542}"/>
              </a:ext>
            </a:extLst>
          </p:cNvPr>
          <p:cNvSpPr>
            <a:spLocks noGrp="1"/>
          </p:cNvSpPr>
          <p:nvPr>
            <p:ph type="body" sz="quarter" idx="30" hasCustomPrompt="1"/>
          </p:nvPr>
        </p:nvSpPr>
        <p:spPr>
          <a:xfrm>
            <a:off x="6240464" y="1651000"/>
            <a:ext cx="5480794"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6" name="Pladsholder til tekst 6">
            <a:extLst>
              <a:ext uri="{FF2B5EF4-FFF2-40B4-BE49-F238E27FC236}">
                <a16:creationId xmlns:a16="http://schemas.microsoft.com/office/drawing/2014/main" id="{4ED327BB-7C0E-DB4D-8249-E44382958F73}"/>
              </a:ext>
            </a:extLst>
          </p:cNvPr>
          <p:cNvSpPr>
            <a:spLocks noGrp="1"/>
          </p:cNvSpPr>
          <p:nvPr>
            <p:ph type="body" sz="quarter" idx="31" hasCustomPrompt="1"/>
          </p:nvPr>
        </p:nvSpPr>
        <p:spPr>
          <a:xfrm>
            <a:off x="6240464" y="4174480"/>
            <a:ext cx="5480794"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8" name="Pladsholder til tekst 6">
            <a:extLst>
              <a:ext uri="{FF2B5EF4-FFF2-40B4-BE49-F238E27FC236}">
                <a16:creationId xmlns:a16="http://schemas.microsoft.com/office/drawing/2014/main" id="{E20FCDEC-B14E-1049-B6B0-B7809123E21D}"/>
              </a:ext>
            </a:extLst>
          </p:cNvPr>
          <p:cNvSpPr>
            <a:spLocks noGrp="1"/>
          </p:cNvSpPr>
          <p:nvPr>
            <p:ph type="body" sz="quarter" idx="33" hasCustomPrompt="1"/>
          </p:nvPr>
        </p:nvSpPr>
        <p:spPr>
          <a:xfrm>
            <a:off x="6240464" y="3768080"/>
            <a:ext cx="5480794"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pic>
        <p:nvPicPr>
          <p:cNvPr id="18" name="Billede 17" descr="Et billede, der indeholder tegning&#10;&#10;Automatisk genereret beskrivelse">
            <a:extLst>
              <a:ext uri="{FF2B5EF4-FFF2-40B4-BE49-F238E27FC236}">
                <a16:creationId xmlns:a16="http://schemas.microsoft.com/office/drawing/2014/main" id="{7C04ECE2-5403-3748-88AA-16598E96FC0E}"/>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586452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holds slide - m 4 punkter + iko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titeltypografien i masteren</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06-11-2024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1609724" y="2057400"/>
            <a:ext cx="4341813"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0" name="Pladsholder til billede 12">
            <a:extLst>
              <a:ext uri="{FF2B5EF4-FFF2-40B4-BE49-F238E27FC236}">
                <a16:creationId xmlns:a16="http://schemas.microsoft.com/office/drawing/2014/main" id="{274AFFEC-239E-2C47-9AD5-121548770BDF}"/>
              </a:ext>
            </a:extLst>
          </p:cNvPr>
          <p:cNvSpPr>
            <a:spLocks noGrp="1"/>
          </p:cNvSpPr>
          <p:nvPr>
            <p:ph type="pic" sz="quarter" idx="23" hasCustomPrompt="1"/>
          </p:nvPr>
        </p:nvSpPr>
        <p:spPr>
          <a:xfrm>
            <a:off x="479425" y="165100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1609724" y="1651000"/>
            <a:ext cx="4341813"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0" name="Pladsholder til tekst 6">
            <a:extLst>
              <a:ext uri="{FF2B5EF4-FFF2-40B4-BE49-F238E27FC236}">
                <a16:creationId xmlns:a16="http://schemas.microsoft.com/office/drawing/2014/main" id="{02A46CBF-3DAB-984E-8C95-C91438238CC3}"/>
              </a:ext>
            </a:extLst>
          </p:cNvPr>
          <p:cNvSpPr>
            <a:spLocks noGrp="1"/>
          </p:cNvSpPr>
          <p:nvPr>
            <p:ph type="body" sz="quarter" idx="25" hasCustomPrompt="1"/>
          </p:nvPr>
        </p:nvSpPr>
        <p:spPr>
          <a:xfrm>
            <a:off x="1609724" y="4174480"/>
            <a:ext cx="4341813"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1" name="Pladsholder til billede 12">
            <a:extLst>
              <a:ext uri="{FF2B5EF4-FFF2-40B4-BE49-F238E27FC236}">
                <a16:creationId xmlns:a16="http://schemas.microsoft.com/office/drawing/2014/main" id="{CB0E6E02-FB1A-1E43-A8EB-DA55939F6669}"/>
              </a:ext>
            </a:extLst>
          </p:cNvPr>
          <p:cNvSpPr>
            <a:spLocks noGrp="1"/>
          </p:cNvSpPr>
          <p:nvPr>
            <p:ph type="pic" sz="quarter" idx="26" hasCustomPrompt="1"/>
          </p:nvPr>
        </p:nvSpPr>
        <p:spPr>
          <a:xfrm>
            <a:off x="479425" y="376808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32" name="Pladsholder til tekst 6">
            <a:extLst>
              <a:ext uri="{FF2B5EF4-FFF2-40B4-BE49-F238E27FC236}">
                <a16:creationId xmlns:a16="http://schemas.microsoft.com/office/drawing/2014/main" id="{D08E8EAB-4AC5-1E42-8666-173646684999}"/>
              </a:ext>
            </a:extLst>
          </p:cNvPr>
          <p:cNvSpPr>
            <a:spLocks noGrp="1"/>
          </p:cNvSpPr>
          <p:nvPr>
            <p:ph type="body" sz="quarter" idx="27" hasCustomPrompt="1"/>
          </p:nvPr>
        </p:nvSpPr>
        <p:spPr>
          <a:xfrm>
            <a:off x="1609724" y="3768080"/>
            <a:ext cx="4341813"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3" name="Pladsholder til tekst 6">
            <a:extLst>
              <a:ext uri="{FF2B5EF4-FFF2-40B4-BE49-F238E27FC236}">
                <a16:creationId xmlns:a16="http://schemas.microsoft.com/office/drawing/2014/main" id="{CD3ECBCA-BF72-0041-8B0F-F871C179B833}"/>
              </a:ext>
            </a:extLst>
          </p:cNvPr>
          <p:cNvSpPr>
            <a:spLocks noGrp="1"/>
          </p:cNvSpPr>
          <p:nvPr>
            <p:ph type="body" sz="quarter" idx="28" hasCustomPrompt="1"/>
          </p:nvPr>
        </p:nvSpPr>
        <p:spPr>
          <a:xfrm>
            <a:off x="7379444" y="2057400"/>
            <a:ext cx="4341813"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4" name="Pladsholder til billede 12">
            <a:extLst>
              <a:ext uri="{FF2B5EF4-FFF2-40B4-BE49-F238E27FC236}">
                <a16:creationId xmlns:a16="http://schemas.microsoft.com/office/drawing/2014/main" id="{3709DA0A-2FBE-484A-9ABE-A8BD6FD91C91}"/>
              </a:ext>
            </a:extLst>
          </p:cNvPr>
          <p:cNvSpPr>
            <a:spLocks noGrp="1"/>
          </p:cNvSpPr>
          <p:nvPr>
            <p:ph type="pic" sz="quarter" idx="29" hasCustomPrompt="1"/>
          </p:nvPr>
        </p:nvSpPr>
        <p:spPr>
          <a:xfrm>
            <a:off x="6249145" y="165100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35" name="Pladsholder til tekst 6">
            <a:extLst>
              <a:ext uri="{FF2B5EF4-FFF2-40B4-BE49-F238E27FC236}">
                <a16:creationId xmlns:a16="http://schemas.microsoft.com/office/drawing/2014/main" id="{65CB8C45-68C1-5340-899A-73CC73047542}"/>
              </a:ext>
            </a:extLst>
          </p:cNvPr>
          <p:cNvSpPr>
            <a:spLocks noGrp="1"/>
          </p:cNvSpPr>
          <p:nvPr>
            <p:ph type="body" sz="quarter" idx="30" hasCustomPrompt="1"/>
          </p:nvPr>
        </p:nvSpPr>
        <p:spPr>
          <a:xfrm>
            <a:off x="7379444" y="1651000"/>
            <a:ext cx="4341813"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6" name="Pladsholder til tekst 6">
            <a:extLst>
              <a:ext uri="{FF2B5EF4-FFF2-40B4-BE49-F238E27FC236}">
                <a16:creationId xmlns:a16="http://schemas.microsoft.com/office/drawing/2014/main" id="{4ED327BB-7C0E-DB4D-8249-E44382958F73}"/>
              </a:ext>
            </a:extLst>
          </p:cNvPr>
          <p:cNvSpPr>
            <a:spLocks noGrp="1"/>
          </p:cNvSpPr>
          <p:nvPr>
            <p:ph type="body" sz="quarter" idx="31" hasCustomPrompt="1"/>
          </p:nvPr>
        </p:nvSpPr>
        <p:spPr>
          <a:xfrm>
            <a:off x="7379444" y="4174480"/>
            <a:ext cx="4341813"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7" name="Pladsholder til billede 12">
            <a:extLst>
              <a:ext uri="{FF2B5EF4-FFF2-40B4-BE49-F238E27FC236}">
                <a16:creationId xmlns:a16="http://schemas.microsoft.com/office/drawing/2014/main" id="{C32BFA7D-3739-E848-8BC5-96AD9EEC21DB}"/>
              </a:ext>
            </a:extLst>
          </p:cNvPr>
          <p:cNvSpPr>
            <a:spLocks noGrp="1"/>
          </p:cNvSpPr>
          <p:nvPr>
            <p:ph type="pic" sz="quarter" idx="32" hasCustomPrompt="1"/>
          </p:nvPr>
        </p:nvSpPr>
        <p:spPr>
          <a:xfrm>
            <a:off x="6249145" y="376808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38" name="Pladsholder til tekst 6">
            <a:extLst>
              <a:ext uri="{FF2B5EF4-FFF2-40B4-BE49-F238E27FC236}">
                <a16:creationId xmlns:a16="http://schemas.microsoft.com/office/drawing/2014/main" id="{E20FCDEC-B14E-1049-B6B0-B7809123E21D}"/>
              </a:ext>
            </a:extLst>
          </p:cNvPr>
          <p:cNvSpPr>
            <a:spLocks noGrp="1"/>
          </p:cNvSpPr>
          <p:nvPr>
            <p:ph type="body" sz="quarter" idx="33" hasCustomPrompt="1"/>
          </p:nvPr>
        </p:nvSpPr>
        <p:spPr>
          <a:xfrm>
            <a:off x="7379444" y="3768080"/>
            <a:ext cx="4341813"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pic>
        <p:nvPicPr>
          <p:cNvPr id="22" name="Billede 21" descr="Et billede, der indeholder tegning&#10;&#10;Automatisk genereret beskrivelse">
            <a:extLst>
              <a:ext uri="{FF2B5EF4-FFF2-40B4-BE49-F238E27FC236}">
                <a16:creationId xmlns:a16="http://schemas.microsoft.com/office/drawing/2014/main" id="{A083E73D-1E3B-3246-9CD1-71A25B7015B3}"/>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561950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dslinj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titeltypografien i masteren</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06-11-2024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4" name="Pladsholder til tekst 6">
            <a:extLst>
              <a:ext uri="{FF2B5EF4-FFF2-40B4-BE49-F238E27FC236}">
                <a16:creationId xmlns:a16="http://schemas.microsoft.com/office/drawing/2014/main" id="{5D530441-7C9B-9943-AE94-1898E0DCC08D}"/>
              </a:ext>
            </a:extLst>
          </p:cNvPr>
          <p:cNvSpPr>
            <a:spLocks noGrp="1"/>
          </p:cNvSpPr>
          <p:nvPr>
            <p:ph type="body" sz="quarter" idx="22" hasCustomPrompt="1"/>
          </p:nvPr>
        </p:nvSpPr>
        <p:spPr>
          <a:xfrm>
            <a:off x="479424" y="1993900"/>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18" name="Pladsholder til tekst 6">
            <a:extLst>
              <a:ext uri="{FF2B5EF4-FFF2-40B4-BE49-F238E27FC236}">
                <a16:creationId xmlns:a16="http://schemas.microsoft.com/office/drawing/2014/main" id="{D68286A7-3C50-E541-A1B7-C3D1C99CA3AD}"/>
              </a:ext>
            </a:extLst>
          </p:cNvPr>
          <p:cNvSpPr>
            <a:spLocks noGrp="1"/>
          </p:cNvSpPr>
          <p:nvPr>
            <p:ph type="body" sz="quarter" idx="24" hasCustomPrompt="1"/>
          </p:nvPr>
        </p:nvSpPr>
        <p:spPr>
          <a:xfrm>
            <a:off x="479423" y="1587500"/>
            <a:ext cx="2160000" cy="317500"/>
          </a:xfrm>
        </p:spPr>
        <p:txBody>
          <a:bodyPr anchor="b" anchorCtr="0">
            <a:normAutofit/>
          </a:bodyPr>
          <a:lstStyle>
            <a:lvl1pPr marL="0" indent="0">
              <a:buNone/>
              <a:defRPr sz="1600">
                <a:solidFill>
                  <a:schemeClr val="tx1"/>
                </a:solidFill>
                <a:latin typeface="+mj-lt"/>
              </a:defRPr>
            </a:lvl1pPr>
          </a:lstStyle>
          <a:p>
            <a:pPr lvl="0"/>
            <a:r>
              <a:rPr lang="da-DK" dirty="0"/>
              <a:t>Jan-</a:t>
            </a:r>
            <a:r>
              <a:rPr lang="da-DK" dirty="0" err="1"/>
              <a:t>feb</a:t>
            </a:r>
            <a:endParaRPr lang="da-DK" dirty="0"/>
          </a:p>
        </p:txBody>
      </p:sp>
      <p:sp>
        <p:nvSpPr>
          <p:cNvPr id="45" name="Pladsholder til tekst 6">
            <a:extLst>
              <a:ext uri="{FF2B5EF4-FFF2-40B4-BE49-F238E27FC236}">
                <a16:creationId xmlns:a16="http://schemas.microsoft.com/office/drawing/2014/main" id="{9ECC79A2-5D6B-5D42-8BB3-97CC4410E65E}"/>
              </a:ext>
            </a:extLst>
          </p:cNvPr>
          <p:cNvSpPr>
            <a:spLocks noGrp="1"/>
          </p:cNvSpPr>
          <p:nvPr>
            <p:ph type="body" sz="quarter" idx="25" hasCustomPrompt="1"/>
          </p:nvPr>
        </p:nvSpPr>
        <p:spPr>
          <a:xfrm>
            <a:off x="4068576" y="1993900"/>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46" name="Pladsholder til tekst 6">
            <a:extLst>
              <a:ext uri="{FF2B5EF4-FFF2-40B4-BE49-F238E27FC236}">
                <a16:creationId xmlns:a16="http://schemas.microsoft.com/office/drawing/2014/main" id="{36547A22-52D6-F346-ABF4-227AB97C51B0}"/>
              </a:ext>
            </a:extLst>
          </p:cNvPr>
          <p:cNvSpPr>
            <a:spLocks noGrp="1"/>
          </p:cNvSpPr>
          <p:nvPr>
            <p:ph type="body" sz="quarter" idx="26" hasCustomPrompt="1"/>
          </p:nvPr>
        </p:nvSpPr>
        <p:spPr>
          <a:xfrm>
            <a:off x="4068575" y="1587500"/>
            <a:ext cx="2160000" cy="317500"/>
          </a:xfrm>
        </p:spPr>
        <p:txBody>
          <a:bodyPr anchor="b" anchorCtr="0">
            <a:normAutofit/>
          </a:bodyPr>
          <a:lstStyle>
            <a:lvl1pPr marL="0" indent="0">
              <a:buNone/>
              <a:defRPr sz="1600">
                <a:solidFill>
                  <a:schemeClr val="tx1"/>
                </a:solidFill>
                <a:latin typeface="+mj-lt"/>
              </a:defRPr>
            </a:lvl1pPr>
          </a:lstStyle>
          <a:p>
            <a:pPr lvl="0"/>
            <a:r>
              <a:rPr lang="da-DK" dirty="0"/>
              <a:t>Maj-Jun</a:t>
            </a:r>
          </a:p>
        </p:txBody>
      </p:sp>
      <p:sp>
        <p:nvSpPr>
          <p:cNvPr id="47" name="Pladsholder til tekst 6">
            <a:extLst>
              <a:ext uri="{FF2B5EF4-FFF2-40B4-BE49-F238E27FC236}">
                <a16:creationId xmlns:a16="http://schemas.microsoft.com/office/drawing/2014/main" id="{45FCA139-6410-FE47-94FF-B029CCD98A30}"/>
              </a:ext>
            </a:extLst>
          </p:cNvPr>
          <p:cNvSpPr>
            <a:spLocks noGrp="1"/>
          </p:cNvSpPr>
          <p:nvPr>
            <p:ph type="body" sz="quarter" idx="27" hasCustomPrompt="1"/>
          </p:nvPr>
        </p:nvSpPr>
        <p:spPr>
          <a:xfrm>
            <a:off x="7657728" y="1993900"/>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48" name="Pladsholder til tekst 6">
            <a:extLst>
              <a:ext uri="{FF2B5EF4-FFF2-40B4-BE49-F238E27FC236}">
                <a16:creationId xmlns:a16="http://schemas.microsoft.com/office/drawing/2014/main" id="{B2D15DF9-3A96-ED45-B196-471F87234498}"/>
              </a:ext>
            </a:extLst>
          </p:cNvPr>
          <p:cNvSpPr>
            <a:spLocks noGrp="1"/>
          </p:cNvSpPr>
          <p:nvPr>
            <p:ph type="body" sz="quarter" idx="28" hasCustomPrompt="1"/>
          </p:nvPr>
        </p:nvSpPr>
        <p:spPr>
          <a:xfrm>
            <a:off x="7657727" y="1587500"/>
            <a:ext cx="2160000" cy="317500"/>
          </a:xfrm>
        </p:spPr>
        <p:txBody>
          <a:bodyPr anchor="b" anchorCtr="0">
            <a:normAutofit/>
          </a:bodyPr>
          <a:lstStyle>
            <a:lvl1pPr marL="0" indent="0">
              <a:buNone/>
              <a:defRPr sz="1600">
                <a:solidFill>
                  <a:schemeClr val="tx1"/>
                </a:solidFill>
                <a:latin typeface="+mj-lt"/>
              </a:defRPr>
            </a:lvl1pPr>
          </a:lstStyle>
          <a:p>
            <a:pPr lvl="0"/>
            <a:r>
              <a:rPr lang="da-DK" dirty="0" err="1"/>
              <a:t>Sep-Okt</a:t>
            </a:r>
            <a:endParaRPr lang="da-DK" dirty="0"/>
          </a:p>
        </p:txBody>
      </p:sp>
      <p:sp>
        <p:nvSpPr>
          <p:cNvPr id="64" name="Pladsholder til tekst 6">
            <a:extLst>
              <a:ext uri="{FF2B5EF4-FFF2-40B4-BE49-F238E27FC236}">
                <a16:creationId xmlns:a16="http://schemas.microsoft.com/office/drawing/2014/main" id="{36E83060-9FFB-E24C-A820-81725B4B756A}"/>
              </a:ext>
            </a:extLst>
          </p:cNvPr>
          <p:cNvSpPr>
            <a:spLocks noGrp="1"/>
          </p:cNvSpPr>
          <p:nvPr>
            <p:ph type="body" sz="quarter" idx="29" hasCustomPrompt="1"/>
          </p:nvPr>
        </p:nvSpPr>
        <p:spPr>
          <a:xfrm>
            <a:off x="2244724" y="4678412"/>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65" name="Pladsholder til tekst 6">
            <a:extLst>
              <a:ext uri="{FF2B5EF4-FFF2-40B4-BE49-F238E27FC236}">
                <a16:creationId xmlns:a16="http://schemas.microsoft.com/office/drawing/2014/main" id="{D03A67F1-9F8D-8F4B-B28A-C79CBFD56415}"/>
              </a:ext>
            </a:extLst>
          </p:cNvPr>
          <p:cNvSpPr>
            <a:spLocks noGrp="1"/>
          </p:cNvSpPr>
          <p:nvPr>
            <p:ph type="body" sz="quarter" idx="30" hasCustomPrompt="1"/>
          </p:nvPr>
        </p:nvSpPr>
        <p:spPr>
          <a:xfrm>
            <a:off x="2244723" y="4272012"/>
            <a:ext cx="2160000" cy="317500"/>
          </a:xfrm>
        </p:spPr>
        <p:txBody>
          <a:bodyPr anchor="b" anchorCtr="0">
            <a:normAutofit/>
          </a:bodyPr>
          <a:lstStyle>
            <a:lvl1pPr marL="0" indent="0">
              <a:buNone/>
              <a:defRPr sz="1600">
                <a:solidFill>
                  <a:schemeClr val="tx1"/>
                </a:solidFill>
                <a:latin typeface="+mj-lt"/>
              </a:defRPr>
            </a:lvl1pPr>
          </a:lstStyle>
          <a:p>
            <a:pPr lvl="0"/>
            <a:r>
              <a:rPr lang="da-DK" dirty="0"/>
              <a:t>Mar-</a:t>
            </a:r>
            <a:r>
              <a:rPr lang="da-DK" dirty="0" err="1"/>
              <a:t>Apr</a:t>
            </a:r>
            <a:endParaRPr lang="da-DK" dirty="0"/>
          </a:p>
        </p:txBody>
      </p:sp>
      <p:sp>
        <p:nvSpPr>
          <p:cNvPr id="67" name="Pladsholder til tekst 6">
            <a:extLst>
              <a:ext uri="{FF2B5EF4-FFF2-40B4-BE49-F238E27FC236}">
                <a16:creationId xmlns:a16="http://schemas.microsoft.com/office/drawing/2014/main" id="{227E277B-8B08-B944-9F77-926B2BB1BD74}"/>
              </a:ext>
            </a:extLst>
          </p:cNvPr>
          <p:cNvSpPr>
            <a:spLocks noGrp="1"/>
          </p:cNvSpPr>
          <p:nvPr>
            <p:ph type="body" sz="quarter" idx="31" hasCustomPrompt="1"/>
          </p:nvPr>
        </p:nvSpPr>
        <p:spPr>
          <a:xfrm>
            <a:off x="5833876" y="4678412"/>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68" name="Pladsholder til tekst 6">
            <a:extLst>
              <a:ext uri="{FF2B5EF4-FFF2-40B4-BE49-F238E27FC236}">
                <a16:creationId xmlns:a16="http://schemas.microsoft.com/office/drawing/2014/main" id="{6A05DAB4-967A-D349-A2BD-D2D6439E8179}"/>
              </a:ext>
            </a:extLst>
          </p:cNvPr>
          <p:cNvSpPr>
            <a:spLocks noGrp="1"/>
          </p:cNvSpPr>
          <p:nvPr>
            <p:ph type="body" sz="quarter" idx="32" hasCustomPrompt="1"/>
          </p:nvPr>
        </p:nvSpPr>
        <p:spPr>
          <a:xfrm>
            <a:off x="5833875" y="4272012"/>
            <a:ext cx="2160000" cy="317500"/>
          </a:xfrm>
        </p:spPr>
        <p:txBody>
          <a:bodyPr anchor="b" anchorCtr="0">
            <a:normAutofit/>
          </a:bodyPr>
          <a:lstStyle>
            <a:lvl1pPr marL="0" indent="0">
              <a:buNone/>
              <a:defRPr sz="1600">
                <a:solidFill>
                  <a:schemeClr val="tx1"/>
                </a:solidFill>
                <a:latin typeface="+mj-lt"/>
              </a:defRPr>
            </a:lvl1pPr>
          </a:lstStyle>
          <a:p>
            <a:pPr lvl="0"/>
            <a:r>
              <a:rPr lang="da-DK" dirty="0"/>
              <a:t>Jul-</a:t>
            </a:r>
            <a:r>
              <a:rPr lang="da-DK" dirty="0" err="1"/>
              <a:t>Aug</a:t>
            </a:r>
            <a:endParaRPr lang="da-DK" dirty="0"/>
          </a:p>
        </p:txBody>
      </p:sp>
      <p:sp>
        <p:nvSpPr>
          <p:cNvPr id="69" name="Pladsholder til tekst 6">
            <a:extLst>
              <a:ext uri="{FF2B5EF4-FFF2-40B4-BE49-F238E27FC236}">
                <a16:creationId xmlns:a16="http://schemas.microsoft.com/office/drawing/2014/main" id="{F13B7FB4-5429-4040-AF99-CE2162802756}"/>
              </a:ext>
            </a:extLst>
          </p:cNvPr>
          <p:cNvSpPr>
            <a:spLocks noGrp="1"/>
          </p:cNvSpPr>
          <p:nvPr>
            <p:ph type="body" sz="quarter" idx="33" hasCustomPrompt="1"/>
          </p:nvPr>
        </p:nvSpPr>
        <p:spPr>
          <a:xfrm>
            <a:off x="9423028" y="4678412"/>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70" name="Pladsholder til tekst 6">
            <a:extLst>
              <a:ext uri="{FF2B5EF4-FFF2-40B4-BE49-F238E27FC236}">
                <a16:creationId xmlns:a16="http://schemas.microsoft.com/office/drawing/2014/main" id="{AB17B3B8-8511-2041-82A1-57127974CE82}"/>
              </a:ext>
            </a:extLst>
          </p:cNvPr>
          <p:cNvSpPr>
            <a:spLocks noGrp="1"/>
          </p:cNvSpPr>
          <p:nvPr>
            <p:ph type="body" sz="quarter" idx="34" hasCustomPrompt="1"/>
          </p:nvPr>
        </p:nvSpPr>
        <p:spPr>
          <a:xfrm>
            <a:off x="9423027" y="4272012"/>
            <a:ext cx="2160000" cy="317500"/>
          </a:xfrm>
        </p:spPr>
        <p:txBody>
          <a:bodyPr anchor="b" anchorCtr="0">
            <a:normAutofit/>
          </a:bodyPr>
          <a:lstStyle>
            <a:lvl1pPr marL="0" indent="0">
              <a:buNone/>
              <a:defRPr sz="1600">
                <a:solidFill>
                  <a:schemeClr val="tx1"/>
                </a:solidFill>
                <a:latin typeface="+mj-lt"/>
              </a:defRPr>
            </a:lvl1pPr>
          </a:lstStyle>
          <a:p>
            <a:pPr lvl="0"/>
            <a:r>
              <a:rPr lang="da-DK" dirty="0" err="1"/>
              <a:t>Nov-Dec</a:t>
            </a:r>
            <a:endParaRPr lang="da-DK" dirty="0"/>
          </a:p>
        </p:txBody>
      </p:sp>
      <p:sp>
        <p:nvSpPr>
          <p:cNvPr id="78" name="Pladsholder til billede 12">
            <a:extLst>
              <a:ext uri="{FF2B5EF4-FFF2-40B4-BE49-F238E27FC236}">
                <a16:creationId xmlns:a16="http://schemas.microsoft.com/office/drawing/2014/main" id="{FFF63E73-A6CD-3742-BD22-52D6BEF32970}"/>
              </a:ext>
            </a:extLst>
          </p:cNvPr>
          <p:cNvSpPr>
            <a:spLocks noGrp="1"/>
          </p:cNvSpPr>
          <p:nvPr>
            <p:ph type="pic" sz="quarter" idx="35" hasCustomPrompt="1"/>
          </p:nvPr>
        </p:nvSpPr>
        <p:spPr>
          <a:xfrm>
            <a:off x="4698576" y="382751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79" name="Pladsholder til billede 12">
            <a:extLst>
              <a:ext uri="{FF2B5EF4-FFF2-40B4-BE49-F238E27FC236}">
                <a16:creationId xmlns:a16="http://schemas.microsoft.com/office/drawing/2014/main" id="{B27B4A36-7FA2-C44D-ABFA-8786FCB00723}"/>
              </a:ext>
            </a:extLst>
          </p:cNvPr>
          <p:cNvSpPr>
            <a:spLocks noGrp="1"/>
          </p:cNvSpPr>
          <p:nvPr>
            <p:ph type="pic" sz="quarter" idx="36" hasCustomPrompt="1"/>
          </p:nvPr>
        </p:nvSpPr>
        <p:spPr>
          <a:xfrm>
            <a:off x="8287728" y="382751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80" name="Pladsholder til billede 12">
            <a:extLst>
              <a:ext uri="{FF2B5EF4-FFF2-40B4-BE49-F238E27FC236}">
                <a16:creationId xmlns:a16="http://schemas.microsoft.com/office/drawing/2014/main" id="{7885933B-8275-E74D-BD69-109F6818FA2E}"/>
              </a:ext>
            </a:extLst>
          </p:cNvPr>
          <p:cNvSpPr>
            <a:spLocks noGrp="1"/>
          </p:cNvSpPr>
          <p:nvPr>
            <p:ph type="pic" sz="quarter" idx="37" hasCustomPrompt="1"/>
          </p:nvPr>
        </p:nvSpPr>
        <p:spPr>
          <a:xfrm>
            <a:off x="2874723" y="261089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81" name="Pladsholder til billede 12">
            <a:extLst>
              <a:ext uri="{FF2B5EF4-FFF2-40B4-BE49-F238E27FC236}">
                <a16:creationId xmlns:a16="http://schemas.microsoft.com/office/drawing/2014/main" id="{54432773-2BB7-9A4B-A667-CBD950FD5218}"/>
              </a:ext>
            </a:extLst>
          </p:cNvPr>
          <p:cNvSpPr>
            <a:spLocks noGrp="1"/>
          </p:cNvSpPr>
          <p:nvPr>
            <p:ph type="pic" sz="quarter" idx="38" hasCustomPrompt="1"/>
          </p:nvPr>
        </p:nvSpPr>
        <p:spPr>
          <a:xfrm>
            <a:off x="6463875" y="261089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82" name="Pladsholder til billede 12">
            <a:extLst>
              <a:ext uri="{FF2B5EF4-FFF2-40B4-BE49-F238E27FC236}">
                <a16:creationId xmlns:a16="http://schemas.microsoft.com/office/drawing/2014/main" id="{B1D63FA9-127E-5E41-AC5C-F3648EC0210D}"/>
              </a:ext>
            </a:extLst>
          </p:cNvPr>
          <p:cNvSpPr>
            <a:spLocks noGrp="1"/>
          </p:cNvSpPr>
          <p:nvPr>
            <p:ph type="pic" sz="quarter" idx="39" hasCustomPrompt="1"/>
          </p:nvPr>
        </p:nvSpPr>
        <p:spPr>
          <a:xfrm>
            <a:off x="10053027" y="261089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83" name="Pladsholder til billede 12">
            <a:extLst>
              <a:ext uri="{FF2B5EF4-FFF2-40B4-BE49-F238E27FC236}">
                <a16:creationId xmlns:a16="http://schemas.microsoft.com/office/drawing/2014/main" id="{CB33018F-4D64-414C-AAF5-6E539E5F8B0C}"/>
              </a:ext>
            </a:extLst>
          </p:cNvPr>
          <p:cNvSpPr>
            <a:spLocks noGrp="1"/>
          </p:cNvSpPr>
          <p:nvPr>
            <p:ph type="pic" sz="quarter" idx="40" hasCustomPrompt="1"/>
          </p:nvPr>
        </p:nvSpPr>
        <p:spPr>
          <a:xfrm>
            <a:off x="1109424" y="382751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pic>
        <p:nvPicPr>
          <p:cNvPr id="26" name="Billede 25" descr="Et billede, der indeholder tegning&#10;&#10;Automatisk genereret beskrivelse">
            <a:extLst>
              <a:ext uri="{FF2B5EF4-FFF2-40B4-BE49-F238E27FC236}">
                <a16:creationId xmlns:a16="http://schemas.microsoft.com/office/drawing/2014/main" id="{25CE7D6F-65E6-2C41-8430-BDEA8D89EA7E}"/>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465355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ort budskab m billede i grafik - Akva">
    <p:bg>
      <p:bgPr>
        <a:solidFill>
          <a:schemeClr val="accent6"/>
        </a:solid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fld id="{83BDE002-4D08-984E-9A17-29A299F2E8E5}" type="datetimeFigureOut">
              <a:rPr lang="da-DK" smtClean="0"/>
              <a:pPr/>
              <a:t>06-11-2024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da-DK" dirty="0"/>
          </a:p>
        </p:txBody>
      </p:sp>
      <p:sp>
        <p:nvSpPr>
          <p:cNvPr id="12" name="Pladsholder til billede 7">
            <a:extLst>
              <a:ext uri="{FF2B5EF4-FFF2-40B4-BE49-F238E27FC236}">
                <a16:creationId xmlns:a16="http://schemas.microsoft.com/office/drawing/2014/main" id="{290C99C2-88B0-974B-99D9-33378FBDF03E}"/>
              </a:ext>
            </a:extLst>
          </p:cNvPr>
          <p:cNvSpPr>
            <a:spLocks noGrp="1"/>
          </p:cNvSpPr>
          <p:nvPr>
            <p:ph type="pic" sz="quarter" idx="16" hasCustomPrompt="1"/>
          </p:nvPr>
        </p:nvSpPr>
        <p:spPr>
          <a:xfrm flipH="1">
            <a:off x="4441660" y="1059109"/>
            <a:ext cx="7785965" cy="4659291"/>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43 w 13233"/>
              <a:gd name="connsiteY1" fmla="*/ 37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24 w 13233"/>
              <a:gd name="connsiteY1" fmla="*/ 485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9"/>
              <a:gd name="connsiteY0" fmla="*/ 0 h 10676"/>
              <a:gd name="connsiteX1" fmla="*/ 13239 w 13239"/>
              <a:gd name="connsiteY1" fmla="*/ 37 h 10676"/>
              <a:gd name="connsiteX2" fmla="*/ 13233 w 13239"/>
              <a:gd name="connsiteY2" fmla="*/ 7224 h 10676"/>
              <a:gd name="connsiteX3" fmla="*/ 9638 w 13239"/>
              <a:gd name="connsiteY3" fmla="*/ 10676 h 10676"/>
              <a:gd name="connsiteX4" fmla="*/ 3554 w 13239"/>
              <a:gd name="connsiteY4" fmla="*/ 10675 h 10676"/>
              <a:gd name="connsiteX5" fmla="*/ 0 w 13239"/>
              <a:gd name="connsiteY5" fmla="*/ 0 h 10676"/>
              <a:gd name="connsiteX0" fmla="*/ 0 w 14181"/>
              <a:gd name="connsiteY0" fmla="*/ 0 h 10676"/>
              <a:gd name="connsiteX1" fmla="*/ 13239 w 14181"/>
              <a:gd name="connsiteY1" fmla="*/ 37 h 10676"/>
              <a:gd name="connsiteX2" fmla="*/ 13265 w 14181"/>
              <a:gd name="connsiteY2" fmla="*/ 1871 h 10676"/>
              <a:gd name="connsiteX3" fmla="*/ 13233 w 14181"/>
              <a:gd name="connsiteY3" fmla="*/ 7224 h 10676"/>
              <a:gd name="connsiteX4" fmla="*/ 9638 w 14181"/>
              <a:gd name="connsiteY4" fmla="*/ 10676 h 10676"/>
              <a:gd name="connsiteX5" fmla="*/ 3554 w 14181"/>
              <a:gd name="connsiteY5" fmla="*/ 10675 h 10676"/>
              <a:gd name="connsiteX6" fmla="*/ 0 w 14181"/>
              <a:gd name="connsiteY6" fmla="*/ 0 h 10676"/>
              <a:gd name="connsiteX0" fmla="*/ 0 w 14166"/>
              <a:gd name="connsiteY0" fmla="*/ 0 h 10676"/>
              <a:gd name="connsiteX1" fmla="*/ 13239 w 14166"/>
              <a:gd name="connsiteY1" fmla="*/ 37 h 10676"/>
              <a:gd name="connsiteX2" fmla="*/ 13207 w 14166"/>
              <a:gd name="connsiteY2" fmla="*/ 1907 h 10676"/>
              <a:gd name="connsiteX3" fmla="*/ 13233 w 14166"/>
              <a:gd name="connsiteY3" fmla="*/ 7224 h 10676"/>
              <a:gd name="connsiteX4" fmla="*/ 9638 w 14166"/>
              <a:gd name="connsiteY4" fmla="*/ 10676 h 10676"/>
              <a:gd name="connsiteX5" fmla="*/ 3554 w 14166"/>
              <a:gd name="connsiteY5" fmla="*/ 10675 h 10676"/>
              <a:gd name="connsiteX6" fmla="*/ 0 w 14166"/>
              <a:gd name="connsiteY6" fmla="*/ 0 h 10676"/>
              <a:gd name="connsiteX0" fmla="*/ 0 w 13448"/>
              <a:gd name="connsiteY0" fmla="*/ 0 h 10676"/>
              <a:gd name="connsiteX1" fmla="*/ 13239 w 13448"/>
              <a:gd name="connsiteY1" fmla="*/ 37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58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00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207"/>
              <a:gd name="connsiteY0" fmla="*/ 0 h 10676"/>
              <a:gd name="connsiteX1" fmla="*/ 13200 w 13207"/>
              <a:gd name="connsiteY1" fmla="*/ 1 h 10676"/>
              <a:gd name="connsiteX2" fmla="*/ 13207 w 13207"/>
              <a:gd name="connsiteY2" fmla="*/ 1907 h 10676"/>
              <a:gd name="connsiteX3" fmla="*/ 10377 w 13207"/>
              <a:gd name="connsiteY3" fmla="*/ 6866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6"/>
              <a:gd name="connsiteX1" fmla="*/ 13200 w 13207"/>
              <a:gd name="connsiteY1" fmla="*/ 1 h 10676"/>
              <a:gd name="connsiteX2" fmla="*/ 13207 w 13207"/>
              <a:gd name="connsiteY2" fmla="*/ 1907 h 10676"/>
              <a:gd name="connsiteX3" fmla="*/ 8134 w 13207"/>
              <a:gd name="connsiteY3" fmla="*/ 6329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5996 w 13207"/>
              <a:gd name="connsiteY4" fmla="*/ 8509 h 10675"/>
              <a:gd name="connsiteX5" fmla="*/ 3554 w 13207"/>
              <a:gd name="connsiteY5" fmla="*/ 10675 h 10675"/>
              <a:gd name="connsiteX6" fmla="*/ 0 w 13207"/>
              <a:gd name="connsiteY6" fmla="*/ 0 h 10675"/>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7625 w 13207"/>
              <a:gd name="connsiteY4" fmla="*/ 9297 h 10675"/>
              <a:gd name="connsiteX5" fmla="*/ 3554 w 13207"/>
              <a:gd name="connsiteY5" fmla="*/ 10675 h 10675"/>
              <a:gd name="connsiteX6" fmla="*/ 0 w 13207"/>
              <a:gd name="connsiteY6" fmla="*/ 0 h 10675"/>
              <a:gd name="connsiteX0" fmla="*/ 0 w 13614"/>
              <a:gd name="connsiteY0" fmla="*/ 0 h 10675"/>
              <a:gd name="connsiteX1" fmla="*/ 13200 w 13614"/>
              <a:gd name="connsiteY1" fmla="*/ 1 h 10675"/>
              <a:gd name="connsiteX2" fmla="*/ 13207 w 13614"/>
              <a:gd name="connsiteY2" fmla="*/ 1907 h 10675"/>
              <a:gd name="connsiteX3" fmla="*/ 7625 w 13614"/>
              <a:gd name="connsiteY3" fmla="*/ 9297 h 10675"/>
              <a:gd name="connsiteX4" fmla="*/ 3554 w 13614"/>
              <a:gd name="connsiteY4" fmla="*/ 10675 h 10675"/>
              <a:gd name="connsiteX5" fmla="*/ 0 w 13614"/>
              <a:gd name="connsiteY5" fmla="*/ 0 h 10675"/>
              <a:gd name="connsiteX0" fmla="*/ 0 w 13614"/>
              <a:gd name="connsiteY0" fmla="*/ 0 h 9297"/>
              <a:gd name="connsiteX1" fmla="*/ 13200 w 13614"/>
              <a:gd name="connsiteY1" fmla="*/ 1 h 9297"/>
              <a:gd name="connsiteX2" fmla="*/ 13207 w 13614"/>
              <a:gd name="connsiteY2" fmla="*/ 1907 h 9297"/>
              <a:gd name="connsiteX3" fmla="*/ 7625 w 13614"/>
              <a:gd name="connsiteY3" fmla="*/ 9297 h 9297"/>
              <a:gd name="connsiteX4" fmla="*/ 6046 w 13614"/>
              <a:gd name="connsiteY4" fmla="*/ 6699 h 9297"/>
              <a:gd name="connsiteX5" fmla="*/ 0 w 13614"/>
              <a:gd name="connsiteY5" fmla="*/ 0 h 9297"/>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216 w 10000"/>
              <a:gd name="connsiteY4" fmla="*/ 5357 h 10000"/>
              <a:gd name="connsiteX5" fmla="*/ 0 w 10000"/>
              <a:gd name="connsiteY5" fmla="*/ 0 h 10000"/>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554 w 10000"/>
              <a:gd name="connsiteY4" fmla="*/ 5145 h 10000"/>
              <a:gd name="connsiteX5" fmla="*/ 0 w 10000"/>
              <a:gd name="connsiteY5" fmla="*/ 0 h 10000"/>
              <a:gd name="connsiteX0" fmla="*/ 3 w 10003"/>
              <a:gd name="connsiteY0" fmla="*/ 0 h 10000"/>
              <a:gd name="connsiteX1" fmla="*/ 9699 w 10003"/>
              <a:gd name="connsiteY1" fmla="*/ 1 h 10000"/>
              <a:gd name="connsiteX2" fmla="*/ 9704 w 10003"/>
              <a:gd name="connsiteY2" fmla="*/ 2051 h 10000"/>
              <a:gd name="connsiteX3" fmla="*/ 5604 w 10003"/>
              <a:gd name="connsiteY3" fmla="*/ 10000 h 10000"/>
              <a:gd name="connsiteX4" fmla="*/ 2149 w 10003"/>
              <a:gd name="connsiteY4" fmla="*/ 5241 h 10000"/>
              <a:gd name="connsiteX5" fmla="*/ 3 w 10003"/>
              <a:gd name="connsiteY5" fmla="*/ 0 h 10000"/>
              <a:gd name="connsiteX0" fmla="*/ 3354 w 8525"/>
              <a:gd name="connsiteY0" fmla="*/ 1887 h 9999"/>
              <a:gd name="connsiteX1" fmla="*/ 8221 w 8525"/>
              <a:gd name="connsiteY1" fmla="*/ 0 h 9999"/>
              <a:gd name="connsiteX2" fmla="*/ 8226 w 8525"/>
              <a:gd name="connsiteY2" fmla="*/ 2050 h 9999"/>
              <a:gd name="connsiteX3" fmla="*/ 4126 w 8525"/>
              <a:gd name="connsiteY3" fmla="*/ 9999 h 9999"/>
              <a:gd name="connsiteX4" fmla="*/ 671 w 8525"/>
              <a:gd name="connsiteY4" fmla="*/ 5240 h 9999"/>
              <a:gd name="connsiteX5" fmla="*/ 3354 w 8525"/>
              <a:gd name="connsiteY5" fmla="*/ 1887 h 9999"/>
              <a:gd name="connsiteX0" fmla="*/ 4233 w 9968"/>
              <a:gd name="connsiteY0" fmla="*/ 0 h 10059"/>
              <a:gd name="connsiteX1" fmla="*/ 9612 w 9968"/>
              <a:gd name="connsiteY1" fmla="*/ 59 h 10059"/>
              <a:gd name="connsiteX2" fmla="*/ 9618 w 9968"/>
              <a:gd name="connsiteY2" fmla="*/ 2109 h 10059"/>
              <a:gd name="connsiteX3" fmla="*/ 4809 w 9968"/>
              <a:gd name="connsiteY3" fmla="*/ 10059 h 10059"/>
              <a:gd name="connsiteX4" fmla="*/ 756 w 9968"/>
              <a:gd name="connsiteY4" fmla="*/ 5300 h 10059"/>
              <a:gd name="connsiteX5" fmla="*/ 4233 w 9968"/>
              <a:gd name="connsiteY5" fmla="*/ 0 h 10059"/>
              <a:gd name="connsiteX0" fmla="*/ 3489 w 9242"/>
              <a:gd name="connsiteY0" fmla="*/ 0 h 10000"/>
              <a:gd name="connsiteX1" fmla="*/ 8885 w 9242"/>
              <a:gd name="connsiteY1" fmla="*/ 59 h 10000"/>
              <a:gd name="connsiteX2" fmla="*/ 8891 w 9242"/>
              <a:gd name="connsiteY2" fmla="*/ 2097 h 10000"/>
              <a:gd name="connsiteX3" fmla="*/ 4066 w 9242"/>
              <a:gd name="connsiteY3" fmla="*/ 10000 h 10000"/>
              <a:gd name="connsiteX4" fmla="*/ 0 w 9242"/>
              <a:gd name="connsiteY4" fmla="*/ 5269 h 10000"/>
              <a:gd name="connsiteX5" fmla="*/ 3489 w 9242"/>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012"/>
              <a:gd name="connsiteY0" fmla="*/ 0 h 10000"/>
              <a:gd name="connsiteX1" fmla="*/ 9614 w 10012"/>
              <a:gd name="connsiteY1" fmla="*/ 59 h 10000"/>
              <a:gd name="connsiteX2" fmla="*/ 9620 w 10012"/>
              <a:gd name="connsiteY2" fmla="*/ 2097 h 10000"/>
              <a:gd name="connsiteX3" fmla="*/ 4399 w 10012"/>
              <a:gd name="connsiteY3" fmla="*/ 10000 h 10000"/>
              <a:gd name="connsiteX4" fmla="*/ 0 w 10012"/>
              <a:gd name="connsiteY4" fmla="*/ 5269 h 10000"/>
              <a:gd name="connsiteX5" fmla="*/ 3775 w 10012"/>
              <a:gd name="connsiteY5" fmla="*/ 0 h 10000"/>
              <a:gd name="connsiteX0" fmla="*/ 3775 w 9625"/>
              <a:gd name="connsiteY0" fmla="*/ 0 h 10000"/>
              <a:gd name="connsiteX1" fmla="*/ 9614 w 9625"/>
              <a:gd name="connsiteY1" fmla="*/ 59 h 10000"/>
              <a:gd name="connsiteX2" fmla="*/ 9620 w 9625"/>
              <a:gd name="connsiteY2" fmla="*/ 2097 h 10000"/>
              <a:gd name="connsiteX3" fmla="*/ 4399 w 9625"/>
              <a:gd name="connsiteY3" fmla="*/ 10000 h 10000"/>
              <a:gd name="connsiteX4" fmla="*/ 0 w 9625"/>
              <a:gd name="connsiteY4" fmla="*/ 5269 h 10000"/>
              <a:gd name="connsiteX5" fmla="*/ 3775 w 9625"/>
              <a:gd name="connsiteY5" fmla="*/ 0 h 10000"/>
              <a:gd name="connsiteX0" fmla="*/ 3922 w 10000"/>
              <a:gd name="connsiteY0" fmla="*/ 0 h 10000"/>
              <a:gd name="connsiteX1" fmla="*/ 9989 w 10000"/>
              <a:gd name="connsiteY1" fmla="*/ 59 h 10000"/>
              <a:gd name="connsiteX2" fmla="*/ 9995 w 10000"/>
              <a:gd name="connsiteY2" fmla="*/ 2097 h 10000"/>
              <a:gd name="connsiteX3" fmla="*/ 4570 w 10000"/>
              <a:gd name="connsiteY3" fmla="*/ 10000 h 10000"/>
              <a:gd name="connsiteX4" fmla="*/ 0 w 10000"/>
              <a:gd name="connsiteY4" fmla="*/ 5269 h 10000"/>
              <a:gd name="connsiteX5" fmla="*/ 3922 w 10000"/>
              <a:gd name="connsiteY5" fmla="*/ 0 h 10000"/>
              <a:gd name="connsiteX0" fmla="*/ 3922 w 9995"/>
              <a:gd name="connsiteY0" fmla="*/ 0 h 10000"/>
              <a:gd name="connsiteX1" fmla="*/ 9989 w 9995"/>
              <a:gd name="connsiteY1" fmla="*/ 59 h 10000"/>
              <a:gd name="connsiteX2" fmla="*/ 9995 w 9995"/>
              <a:gd name="connsiteY2" fmla="*/ 2097 h 10000"/>
              <a:gd name="connsiteX3" fmla="*/ 4570 w 9995"/>
              <a:gd name="connsiteY3" fmla="*/ 10000 h 10000"/>
              <a:gd name="connsiteX4" fmla="*/ 0 w 9995"/>
              <a:gd name="connsiteY4" fmla="*/ 5269 h 10000"/>
              <a:gd name="connsiteX5" fmla="*/ 3922 w 9995"/>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5 w 11993"/>
              <a:gd name="connsiteY0" fmla="*/ 0 h 10359"/>
              <a:gd name="connsiteX1" fmla="*/ 11987 w 11993"/>
              <a:gd name="connsiteY1" fmla="*/ 418 h 10359"/>
              <a:gd name="connsiteX2" fmla="*/ 11993 w 11993"/>
              <a:gd name="connsiteY2" fmla="*/ 2456 h 10359"/>
              <a:gd name="connsiteX3" fmla="*/ 6565 w 11993"/>
              <a:gd name="connsiteY3" fmla="*/ 10359 h 10359"/>
              <a:gd name="connsiteX4" fmla="*/ 1993 w 11993"/>
              <a:gd name="connsiteY4" fmla="*/ 5628 h 10359"/>
              <a:gd name="connsiteX5" fmla="*/ 5 w 11993"/>
              <a:gd name="connsiteY5" fmla="*/ 0 h 10359"/>
              <a:gd name="connsiteX0" fmla="*/ 5 w 11993"/>
              <a:gd name="connsiteY0" fmla="*/ 0 h 10359"/>
              <a:gd name="connsiteX1" fmla="*/ 8993 w 11993"/>
              <a:gd name="connsiteY1" fmla="*/ 1949 h 10359"/>
              <a:gd name="connsiteX2" fmla="*/ 11993 w 11993"/>
              <a:gd name="connsiteY2" fmla="*/ 2456 h 10359"/>
              <a:gd name="connsiteX3" fmla="*/ 6565 w 11993"/>
              <a:gd name="connsiteY3" fmla="*/ 10359 h 10359"/>
              <a:gd name="connsiteX4" fmla="*/ 1993 w 11993"/>
              <a:gd name="connsiteY4" fmla="*/ 5628 h 10359"/>
              <a:gd name="connsiteX5" fmla="*/ 5 w 11993"/>
              <a:gd name="connsiteY5" fmla="*/ 0 h 10359"/>
              <a:gd name="connsiteX0" fmla="*/ 5 w 13133"/>
              <a:gd name="connsiteY0" fmla="*/ 0 h 10359"/>
              <a:gd name="connsiteX1" fmla="*/ 8993 w 13133"/>
              <a:gd name="connsiteY1" fmla="*/ 1949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94"/>
              <a:gd name="connsiteY0" fmla="*/ 0 h 10359"/>
              <a:gd name="connsiteX1" fmla="*/ 9388 w 13194"/>
              <a:gd name="connsiteY1" fmla="*/ 293 h 10359"/>
              <a:gd name="connsiteX2" fmla="*/ 13194 w 13194"/>
              <a:gd name="connsiteY2" fmla="*/ 4908 h 10359"/>
              <a:gd name="connsiteX3" fmla="*/ 6565 w 13194"/>
              <a:gd name="connsiteY3" fmla="*/ 10359 h 10359"/>
              <a:gd name="connsiteX4" fmla="*/ 1993 w 13194"/>
              <a:gd name="connsiteY4" fmla="*/ 5628 h 10359"/>
              <a:gd name="connsiteX5" fmla="*/ 5 w 13194"/>
              <a:gd name="connsiteY5" fmla="*/ 0 h 10359"/>
              <a:gd name="connsiteX0" fmla="*/ 5 w 13194"/>
              <a:gd name="connsiteY0" fmla="*/ 0 h 7095"/>
              <a:gd name="connsiteX1" fmla="*/ 9388 w 13194"/>
              <a:gd name="connsiteY1" fmla="*/ 293 h 7095"/>
              <a:gd name="connsiteX2" fmla="*/ 13194 w 13194"/>
              <a:gd name="connsiteY2" fmla="*/ 4908 h 7095"/>
              <a:gd name="connsiteX3" fmla="*/ 6322 w 13194"/>
              <a:gd name="connsiteY3" fmla="*/ 7095 h 7095"/>
              <a:gd name="connsiteX4" fmla="*/ 1993 w 13194"/>
              <a:gd name="connsiteY4" fmla="*/ 5628 h 7095"/>
              <a:gd name="connsiteX5" fmla="*/ 5 w 13194"/>
              <a:gd name="connsiteY5" fmla="*/ 0 h 7095"/>
              <a:gd name="connsiteX0" fmla="*/ 36 w 10032"/>
              <a:gd name="connsiteY0" fmla="*/ 0 h 10177"/>
              <a:gd name="connsiteX1" fmla="*/ 7147 w 10032"/>
              <a:gd name="connsiteY1" fmla="*/ 413 h 10177"/>
              <a:gd name="connsiteX2" fmla="*/ 10032 w 10032"/>
              <a:gd name="connsiteY2" fmla="*/ 6918 h 10177"/>
              <a:gd name="connsiteX3" fmla="*/ 4824 w 10032"/>
              <a:gd name="connsiteY3" fmla="*/ 10000 h 10177"/>
              <a:gd name="connsiteX4" fmla="*/ 0 w 10032"/>
              <a:gd name="connsiteY4" fmla="*/ 10177 h 10177"/>
              <a:gd name="connsiteX5" fmla="*/ 36 w 10032"/>
              <a:gd name="connsiteY5" fmla="*/ 0 h 10177"/>
              <a:gd name="connsiteX0" fmla="*/ 67 w 10063"/>
              <a:gd name="connsiteY0" fmla="*/ 0 h 10177"/>
              <a:gd name="connsiteX1" fmla="*/ 7178 w 10063"/>
              <a:gd name="connsiteY1" fmla="*/ 413 h 10177"/>
              <a:gd name="connsiteX2" fmla="*/ 10063 w 10063"/>
              <a:gd name="connsiteY2" fmla="*/ 6918 h 10177"/>
              <a:gd name="connsiteX3" fmla="*/ 4855 w 10063"/>
              <a:gd name="connsiteY3" fmla="*/ 10000 h 10177"/>
              <a:gd name="connsiteX4" fmla="*/ 31 w 10063"/>
              <a:gd name="connsiteY4" fmla="*/ 10177 h 10177"/>
              <a:gd name="connsiteX5" fmla="*/ 67 w 10063"/>
              <a:gd name="connsiteY5" fmla="*/ 0 h 10177"/>
              <a:gd name="connsiteX0" fmla="*/ 36 w 10032"/>
              <a:gd name="connsiteY0" fmla="*/ 0 h 10177"/>
              <a:gd name="connsiteX1" fmla="*/ 7147 w 10032"/>
              <a:gd name="connsiteY1" fmla="*/ 413 h 10177"/>
              <a:gd name="connsiteX2" fmla="*/ 10032 w 10032"/>
              <a:gd name="connsiteY2" fmla="*/ 6918 h 10177"/>
              <a:gd name="connsiteX3" fmla="*/ 4824 w 10032"/>
              <a:gd name="connsiteY3" fmla="*/ 10000 h 10177"/>
              <a:gd name="connsiteX4" fmla="*/ 0 w 10032"/>
              <a:gd name="connsiteY4" fmla="*/ 10177 h 10177"/>
              <a:gd name="connsiteX5" fmla="*/ 36 w 10032"/>
              <a:gd name="connsiteY5" fmla="*/ 0 h 10177"/>
              <a:gd name="connsiteX0" fmla="*/ 13 w 10009"/>
              <a:gd name="connsiteY0" fmla="*/ 0 h 10133"/>
              <a:gd name="connsiteX1" fmla="*/ 7124 w 10009"/>
              <a:gd name="connsiteY1" fmla="*/ 413 h 10133"/>
              <a:gd name="connsiteX2" fmla="*/ 10009 w 10009"/>
              <a:gd name="connsiteY2" fmla="*/ 6918 h 10133"/>
              <a:gd name="connsiteX3" fmla="*/ 4801 w 10009"/>
              <a:gd name="connsiteY3" fmla="*/ 10000 h 10133"/>
              <a:gd name="connsiteX4" fmla="*/ 0 w 10009"/>
              <a:gd name="connsiteY4" fmla="*/ 10133 h 10133"/>
              <a:gd name="connsiteX5" fmla="*/ 13 w 10009"/>
              <a:gd name="connsiteY5" fmla="*/ 0 h 10133"/>
              <a:gd name="connsiteX0" fmla="*/ 4 w 10023"/>
              <a:gd name="connsiteY0" fmla="*/ 0 h 10089"/>
              <a:gd name="connsiteX1" fmla="*/ 7138 w 10023"/>
              <a:gd name="connsiteY1" fmla="*/ 369 h 10089"/>
              <a:gd name="connsiteX2" fmla="*/ 10023 w 10023"/>
              <a:gd name="connsiteY2" fmla="*/ 6874 h 10089"/>
              <a:gd name="connsiteX3" fmla="*/ 4815 w 10023"/>
              <a:gd name="connsiteY3" fmla="*/ 9956 h 10089"/>
              <a:gd name="connsiteX4" fmla="*/ 14 w 10023"/>
              <a:gd name="connsiteY4" fmla="*/ 10089 h 10089"/>
              <a:gd name="connsiteX5" fmla="*/ 4 w 10023"/>
              <a:gd name="connsiteY5" fmla="*/ 0 h 10089"/>
              <a:gd name="connsiteX0" fmla="*/ 25 w 10044"/>
              <a:gd name="connsiteY0" fmla="*/ 0 h 10089"/>
              <a:gd name="connsiteX1" fmla="*/ 7159 w 10044"/>
              <a:gd name="connsiteY1" fmla="*/ 369 h 10089"/>
              <a:gd name="connsiteX2" fmla="*/ 10044 w 10044"/>
              <a:gd name="connsiteY2" fmla="*/ 6874 h 10089"/>
              <a:gd name="connsiteX3" fmla="*/ 4836 w 10044"/>
              <a:gd name="connsiteY3" fmla="*/ 9956 h 10089"/>
              <a:gd name="connsiteX4" fmla="*/ 0 w 10044"/>
              <a:gd name="connsiteY4" fmla="*/ 10089 h 10089"/>
              <a:gd name="connsiteX5" fmla="*/ 25 w 10044"/>
              <a:gd name="connsiteY5" fmla="*/ 0 h 10089"/>
              <a:gd name="connsiteX0" fmla="*/ 5 w 10024"/>
              <a:gd name="connsiteY0" fmla="*/ 0 h 10111"/>
              <a:gd name="connsiteX1" fmla="*/ 7139 w 10024"/>
              <a:gd name="connsiteY1" fmla="*/ 369 h 10111"/>
              <a:gd name="connsiteX2" fmla="*/ 10024 w 10024"/>
              <a:gd name="connsiteY2" fmla="*/ 6874 h 10111"/>
              <a:gd name="connsiteX3" fmla="*/ 4816 w 10024"/>
              <a:gd name="connsiteY3" fmla="*/ 9956 h 10111"/>
              <a:gd name="connsiteX4" fmla="*/ 15 w 10024"/>
              <a:gd name="connsiteY4" fmla="*/ 10111 h 10111"/>
              <a:gd name="connsiteX5" fmla="*/ 5 w 10024"/>
              <a:gd name="connsiteY5" fmla="*/ 0 h 1011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3 w 10034"/>
              <a:gd name="connsiteY0" fmla="*/ 0 h 10513"/>
              <a:gd name="connsiteX1" fmla="*/ 7149 w 10034"/>
              <a:gd name="connsiteY1" fmla="*/ 501 h 10513"/>
              <a:gd name="connsiteX2" fmla="*/ 10034 w 10034"/>
              <a:gd name="connsiteY2" fmla="*/ 7006 h 10513"/>
              <a:gd name="connsiteX3" fmla="*/ 25 w 10034"/>
              <a:gd name="connsiteY3" fmla="*/ 10243 h 10513"/>
              <a:gd name="connsiteX4" fmla="*/ 3 w 10034"/>
              <a:gd name="connsiteY4" fmla="*/ 0 h 10513"/>
              <a:gd name="connsiteX0" fmla="*/ 24 w 10009"/>
              <a:gd name="connsiteY0" fmla="*/ 0 h 10447"/>
              <a:gd name="connsiteX1" fmla="*/ 7124 w 10009"/>
              <a:gd name="connsiteY1" fmla="*/ 435 h 10447"/>
              <a:gd name="connsiteX2" fmla="*/ 10009 w 10009"/>
              <a:gd name="connsiteY2" fmla="*/ 6940 h 10447"/>
              <a:gd name="connsiteX3" fmla="*/ 0 w 10009"/>
              <a:gd name="connsiteY3" fmla="*/ 10177 h 10447"/>
              <a:gd name="connsiteX4" fmla="*/ 24 w 10009"/>
              <a:gd name="connsiteY4" fmla="*/ 0 h 10447"/>
              <a:gd name="connsiteX0" fmla="*/ 12 w 10009"/>
              <a:gd name="connsiteY0" fmla="*/ 0 h 10425"/>
              <a:gd name="connsiteX1" fmla="*/ 7124 w 10009"/>
              <a:gd name="connsiteY1" fmla="*/ 413 h 10425"/>
              <a:gd name="connsiteX2" fmla="*/ 10009 w 10009"/>
              <a:gd name="connsiteY2" fmla="*/ 6918 h 10425"/>
              <a:gd name="connsiteX3" fmla="*/ 0 w 10009"/>
              <a:gd name="connsiteY3" fmla="*/ 10155 h 10425"/>
              <a:gd name="connsiteX4" fmla="*/ 12 w 10009"/>
              <a:gd name="connsiteY4" fmla="*/ 0 h 10425"/>
              <a:gd name="connsiteX0" fmla="*/ 5 w 10014"/>
              <a:gd name="connsiteY0" fmla="*/ 0 h 10403"/>
              <a:gd name="connsiteX1" fmla="*/ 7129 w 10014"/>
              <a:gd name="connsiteY1" fmla="*/ 391 h 10403"/>
              <a:gd name="connsiteX2" fmla="*/ 10014 w 10014"/>
              <a:gd name="connsiteY2" fmla="*/ 6896 h 10403"/>
              <a:gd name="connsiteX3" fmla="*/ 5 w 10014"/>
              <a:gd name="connsiteY3" fmla="*/ 10133 h 10403"/>
              <a:gd name="connsiteX4" fmla="*/ 5 w 10014"/>
              <a:gd name="connsiteY4" fmla="*/ 0 h 10403"/>
              <a:gd name="connsiteX0" fmla="*/ 23 w 10009"/>
              <a:gd name="connsiteY0" fmla="*/ 0 h 10447"/>
              <a:gd name="connsiteX1" fmla="*/ 7124 w 10009"/>
              <a:gd name="connsiteY1" fmla="*/ 435 h 10447"/>
              <a:gd name="connsiteX2" fmla="*/ 10009 w 10009"/>
              <a:gd name="connsiteY2" fmla="*/ 6940 h 10447"/>
              <a:gd name="connsiteX3" fmla="*/ 0 w 10009"/>
              <a:gd name="connsiteY3" fmla="*/ 10177 h 10447"/>
              <a:gd name="connsiteX4" fmla="*/ 23 w 10009"/>
              <a:gd name="connsiteY4" fmla="*/ 0 h 10447"/>
              <a:gd name="connsiteX0" fmla="*/ 5 w 10014"/>
              <a:gd name="connsiteY0" fmla="*/ 0 h 10403"/>
              <a:gd name="connsiteX1" fmla="*/ 7129 w 10014"/>
              <a:gd name="connsiteY1" fmla="*/ 391 h 10403"/>
              <a:gd name="connsiteX2" fmla="*/ 10014 w 10014"/>
              <a:gd name="connsiteY2" fmla="*/ 6896 h 10403"/>
              <a:gd name="connsiteX3" fmla="*/ 5 w 10014"/>
              <a:gd name="connsiteY3" fmla="*/ 10133 h 10403"/>
              <a:gd name="connsiteX4" fmla="*/ 5 w 10014"/>
              <a:gd name="connsiteY4" fmla="*/ 0 h 10403"/>
              <a:gd name="connsiteX0" fmla="*/ 46 w 10055"/>
              <a:gd name="connsiteY0" fmla="*/ 0 h 10383"/>
              <a:gd name="connsiteX1" fmla="*/ 7170 w 10055"/>
              <a:gd name="connsiteY1" fmla="*/ 391 h 10383"/>
              <a:gd name="connsiteX2" fmla="*/ 10055 w 10055"/>
              <a:gd name="connsiteY2" fmla="*/ 6896 h 10383"/>
              <a:gd name="connsiteX3" fmla="*/ 0 w 10055"/>
              <a:gd name="connsiteY3" fmla="*/ 10111 h 10383"/>
              <a:gd name="connsiteX4" fmla="*/ 46 w 10055"/>
              <a:gd name="connsiteY4" fmla="*/ 0 h 10383"/>
              <a:gd name="connsiteX0" fmla="*/ 58 w 10067"/>
              <a:gd name="connsiteY0" fmla="*/ 0 h 10444"/>
              <a:gd name="connsiteX1" fmla="*/ 7182 w 10067"/>
              <a:gd name="connsiteY1" fmla="*/ 391 h 10444"/>
              <a:gd name="connsiteX2" fmla="*/ 10067 w 10067"/>
              <a:gd name="connsiteY2" fmla="*/ 6896 h 10444"/>
              <a:gd name="connsiteX3" fmla="*/ 0 w 10067"/>
              <a:gd name="connsiteY3" fmla="*/ 10177 h 10444"/>
              <a:gd name="connsiteX4" fmla="*/ 58 w 10067"/>
              <a:gd name="connsiteY4" fmla="*/ 0 h 10444"/>
              <a:gd name="connsiteX0" fmla="*/ 3 w 10012"/>
              <a:gd name="connsiteY0" fmla="*/ 0 h 10424"/>
              <a:gd name="connsiteX1" fmla="*/ 7127 w 10012"/>
              <a:gd name="connsiteY1" fmla="*/ 391 h 10424"/>
              <a:gd name="connsiteX2" fmla="*/ 10012 w 10012"/>
              <a:gd name="connsiteY2" fmla="*/ 6896 h 10424"/>
              <a:gd name="connsiteX3" fmla="*/ 72 w 10012"/>
              <a:gd name="connsiteY3" fmla="*/ 10155 h 10424"/>
              <a:gd name="connsiteX4" fmla="*/ 3 w 10012"/>
              <a:gd name="connsiteY4" fmla="*/ 0 h 10424"/>
              <a:gd name="connsiteX0" fmla="*/ 46 w 10055"/>
              <a:gd name="connsiteY0" fmla="*/ 0 h 10424"/>
              <a:gd name="connsiteX1" fmla="*/ 7170 w 10055"/>
              <a:gd name="connsiteY1" fmla="*/ 391 h 10424"/>
              <a:gd name="connsiteX2" fmla="*/ 10055 w 10055"/>
              <a:gd name="connsiteY2" fmla="*/ 6896 h 10424"/>
              <a:gd name="connsiteX3" fmla="*/ 0 w 10055"/>
              <a:gd name="connsiteY3" fmla="*/ 10155 h 10424"/>
              <a:gd name="connsiteX4" fmla="*/ 46 w 10055"/>
              <a:gd name="connsiteY4" fmla="*/ 0 h 10424"/>
              <a:gd name="connsiteX0" fmla="*/ 11 w 10020"/>
              <a:gd name="connsiteY0" fmla="*/ 0 h 10424"/>
              <a:gd name="connsiteX1" fmla="*/ 7135 w 10020"/>
              <a:gd name="connsiteY1" fmla="*/ 391 h 10424"/>
              <a:gd name="connsiteX2" fmla="*/ 10020 w 10020"/>
              <a:gd name="connsiteY2" fmla="*/ 6896 h 10424"/>
              <a:gd name="connsiteX3" fmla="*/ 0 w 10020"/>
              <a:gd name="connsiteY3" fmla="*/ 10155 h 10424"/>
              <a:gd name="connsiteX4" fmla="*/ 11 w 10020"/>
              <a:gd name="connsiteY4" fmla="*/ 0 h 10424"/>
              <a:gd name="connsiteX0" fmla="*/ 11 w 10020"/>
              <a:gd name="connsiteY0" fmla="*/ 0 h 11159"/>
              <a:gd name="connsiteX1" fmla="*/ 7135 w 10020"/>
              <a:gd name="connsiteY1" fmla="*/ 391 h 11159"/>
              <a:gd name="connsiteX2" fmla="*/ 10020 w 10020"/>
              <a:gd name="connsiteY2" fmla="*/ 6896 h 11159"/>
              <a:gd name="connsiteX3" fmla="*/ 0 w 10020"/>
              <a:gd name="connsiteY3" fmla="*/ 10155 h 11159"/>
              <a:gd name="connsiteX4" fmla="*/ 11 w 10020"/>
              <a:gd name="connsiteY4" fmla="*/ 0 h 11159"/>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0" h="11460">
                <a:moveTo>
                  <a:pt x="11" y="0"/>
                </a:moveTo>
                <a:cubicBezTo>
                  <a:pt x="914" y="1444"/>
                  <a:pt x="3709" y="5463"/>
                  <a:pt x="7135" y="391"/>
                </a:cubicBezTo>
                <a:lnTo>
                  <a:pt x="10020" y="6896"/>
                </a:lnTo>
                <a:cubicBezTo>
                  <a:pt x="8061" y="10435"/>
                  <a:pt x="4250" y="13194"/>
                  <a:pt x="0" y="10155"/>
                </a:cubicBezTo>
                <a:cubicBezTo>
                  <a:pt x="18" y="5066"/>
                  <a:pt x="-7" y="5088"/>
                  <a:pt x="11" y="0"/>
                </a:cubicBezTo>
                <a:close/>
              </a:path>
            </a:pathLst>
          </a:custGeom>
          <a:solidFill>
            <a:schemeClr val="accent4"/>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a:t>
            </a:r>
            <a:br>
              <a:rPr lang="da-DK" dirty="0"/>
            </a:br>
            <a:r>
              <a:rPr lang="da-DK" dirty="0"/>
              <a:t>billede i det grafiske element eller ved at trække</a:t>
            </a:r>
            <a:br>
              <a:rPr lang="da-DK" dirty="0"/>
            </a:br>
            <a:r>
              <a:rPr lang="da-DK" dirty="0"/>
              <a:t>og slippe 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p:txBody>
      </p:sp>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5" y="441325"/>
            <a:ext cx="4160308" cy="1844675"/>
          </a:xfrm>
        </p:spPr>
        <p:txBody>
          <a:bodyPr/>
          <a:lstStyle>
            <a:lvl1pPr>
              <a:defRPr>
                <a:solidFill>
                  <a:schemeClr val="bg1"/>
                </a:solidFill>
              </a:defRPr>
            </a:lvl1pPr>
          </a:lstStyle>
          <a:p>
            <a:r>
              <a:rPr lang="da-DK"/>
              <a:t>Klik for at redigere titeltypografien i masteren</a:t>
            </a:r>
            <a:endParaRPr lang="da-DK" dirty="0"/>
          </a:p>
        </p:txBody>
      </p:sp>
      <p:pic>
        <p:nvPicPr>
          <p:cNvPr id="8" name="Billede 7" descr="Et billede, der indeholder tegning&#10;&#10;Automatisk genereret beskrivelse">
            <a:extLst>
              <a:ext uri="{FF2B5EF4-FFF2-40B4-BE49-F238E27FC236}">
                <a16:creationId xmlns:a16="http://schemas.microsoft.com/office/drawing/2014/main" id="{A1BD54AD-7520-7F41-81AA-0542FD568769}"/>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8953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 Rød">
    <p:bg>
      <p:bgPr>
        <a:solidFill>
          <a:schemeClr val="tx1">
            <a:lumMod val="50000"/>
          </a:schemeClr>
        </a:solidFill>
        <a:effectLst/>
      </p:bgPr>
    </p:bg>
    <p:spTree>
      <p:nvGrpSpPr>
        <p:cNvPr id="1" name=""/>
        <p:cNvGrpSpPr/>
        <p:nvPr/>
      </p:nvGrpSpPr>
      <p:grpSpPr>
        <a:xfrm>
          <a:off x="0" y="0"/>
          <a:ext cx="0" cy="0"/>
          <a:chOff x="0" y="0"/>
          <a:chExt cx="0" cy="0"/>
        </a:xfrm>
      </p:grpSpPr>
      <p:pic>
        <p:nvPicPr>
          <p:cNvPr id="11" name="Billede 10" descr="Et billede, der indeholder tegning&#10;&#10;Automatisk genereret beskrivelse">
            <a:extLst>
              <a:ext uri="{FF2B5EF4-FFF2-40B4-BE49-F238E27FC236}">
                <a16:creationId xmlns:a16="http://schemas.microsoft.com/office/drawing/2014/main" id="{914DFB3B-9EA0-8943-8252-2BA679AF286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2220371"/>
          </a:xfrm>
        </p:spPr>
        <p:txBody>
          <a:bodyPr anchor="t"/>
          <a:lstStyle>
            <a:lvl1pPr>
              <a:defRPr sz="4800">
                <a:solidFill>
                  <a:schemeClr val="bg1"/>
                </a:solidFill>
              </a:defRPr>
            </a:lvl1pPr>
          </a:lstStyle>
          <a:p>
            <a:r>
              <a:rPr lang="da-DK"/>
              <a:t>Klik for at redigere titeltypografien i masteren</a:t>
            </a:r>
            <a:endParaRPr lang="da-DK" dirty="0"/>
          </a:p>
        </p:txBody>
      </p:sp>
      <p:pic>
        <p:nvPicPr>
          <p:cNvPr id="7" name="Billede 6">
            <a:extLst>
              <a:ext uri="{FF2B5EF4-FFF2-40B4-BE49-F238E27FC236}">
                <a16:creationId xmlns:a16="http://schemas.microsoft.com/office/drawing/2014/main" id="{E4E289B1-750C-164D-A9DF-D6EA37346DC6}"/>
              </a:ext>
            </a:extLst>
          </p:cNvPr>
          <p:cNvPicPr>
            <a:picLocks noChangeAspect="1"/>
          </p:cNvPicPr>
          <p:nvPr userDrawn="1"/>
        </p:nvPicPr>
        <p:blipFill>
          <a:blip r:embed="rId3"/>
          <a:srcRect/>
          <a:stretch/>
        </p:blipFill>
        <p:spPr>
          <a:xfrm>
            <a:off x="333957" y="6140503"/>
            <a:ext cx="3327757" cy="504000"/>
          </a:xfrm>
          <a:prstGeom prst="rect">
            <a:avLst/>
          </a:prstGeom>
        </p:spPr>
      </p:pic>
      <p:pic>
        <p:nvPicPr>
          <p:cNvPr id="8" name="Billede 7" descr="Et billede, der indeholder tegning&#10;&#10;Automatisk genereret beskrivelse">
            <a:extLst>
              <a:ext uri="{FF2B5EF4-FFF2-40B4-BE49-F238E27FC236}">
                <a16:creationId xmlns:a16="http://schemas.microsoft.com/office/drawing/2014/main" id="{E84D4E38-B816-DA4B-9062-944EE208F9A2}"/>
              </a:ext>
            </a:extLst>
          </p:cNvPr>
          <p:cNvPicPr>
            <a:picLocks noChangeAspect="1"/>
          </p:cNvPicPr>
          <p:nvPr userDrawn="1"/>
        </p:nvPicPr>
        <p:blipFill>
          <a:blip r:embed="rId4"/>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174165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ort budskab m billede i grafik - Blomme">
    <p:bg>
      <p:bgPr>
        <a:solidFill>
          <a:srgbClr val="40203F"/>
        </a:solid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fld id="{83BDE002-4D08-984E-9A17-29A299F2E8E5}" type="datetimeFigureOut">
              <a:rPr lang="da-DK" smtClean="0"/>
              <a:pPr/>
              <a:t>06-11-2024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da-DK" dirty="0"/>
          </a:p>
        </p:txBody>
      </p:sp>
      <p:sp>
        <p:nvSpPr>
          <p:cNvPr id="12" name="Pladsholder til billede 7">
            <a:extLst>
              <a:ext uri="{FF2B5EF4-FFF2-40B4-BE49-F238E27FC236}">
                <a16:creationId xmlns:a16="http://schemas.microsoft.com/office/drawing/2014/main" id="{290C99C2-88B0-974B-99D9-33378FBDF03E}"/>
              </a:ext>
            </a:extLst>
          </p:cNvPr>
          <p:cNvSpPr>
            <a:spLocks noGrp="1"/>
          </p:cNvSpPr>
          <p:nvPr>
            <p:ph type="pic" sz="quarter" idx="16" hasCustomPrompt="1"/>
          </p:nvPr>
        </p:nvSpPr>
        <p:spPr>
          <a:xfrm>
            <a:off x="-53790" y="1059109"/>
            <a:ext cx="7785965" cy="4659291"/>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43 w 13233"/>
              <a:gd name="connsiteY1" fmla="*/ 37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24 w 13233"/>
              <a:gd name="connsiteY1" fmla="*/ 485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9"/>
              <a:gd name="connsiteY0" fmla="*/ 0 h 10676"/>
              <a:gd name="connsiteX1" fmla="*/ 13239 w 13239"/>
              <a:gd name="connsiteY1" fmla="*/ 37 h 10676"/>
              <a:gd name="connsiteX2" fmla="*/ 13233 w 13239"/>
              <a:gd name="connsiteY2" fmla="*/ 7224 h 10676"/>
              <a:gd name="connsiteX3" fmla="*/ 9638 w 13239"/>
              <a:gd name="connsiteY3" fmla="*/ 10676 h 10676"/>
              <a:gd name="connsiteX4" fmla="*/ 3554 w 13239"/>
              <a:gd name="connsiteY4" fmla="*/ 10675 h 10676"/>
              <a:gd name="connsiteX5" fmla="*/ 0 w 13239"/>
              <a:gd name="connsiteY5" fmla="*/ 0 h 10676"/>
              <a:gd name="connsiteX0" fmla="*/ 0 w 14181"/>
              <a:gd name="connsiteY0" fmla="*/ 0 h 10676"/>
              <a:gd name="connsiteX1" fmla="*/ 13239 w 14181"/>
              <a:gd name="connsiteY1" fmla="*/ 37 h 10676"/>
              <a:gd name="connsiteX2" fmla="*/ 13265 w 14181"/>
              <a:gd name="connsiteY2" fmla="*/ 1871 h 10676"/>
              <a:gd name="connsiteX3" fmla="*/ 13233 w 14181"/>
              <a:gd name="connsiteY3" fmla="*/ 7224 h 10676"/>
              <a:gd name="connsiteX4" fmla="*/ 9638 w 14181"/>
              <a:gd name="connsiteY4" fmla="*/ 10676 h 10676"/>
              <a:gd name="connsiteX5" fmla="*/ 3554 w 14181"/>
              <a:gd name="connsiteY5" fmla="*/ 10675 h 10676"/>
              <a:gd name="connsiteX6" fmla="*/ 0 w 14181"/>
              <a:gd name="connsiteY6" fmla="*/ 0 h 10676"/>
              <a:gd name="connsiteX0" fmla="*/ 0 w 14166"/>
              <a:gd name="connsiteY0" fmla="*/ 0 h 10676"/>
              <a:gd name="connsiteX1" fmla="*/ 13239 w 14166"/>
              <a:gd name="connsiteY1" fmla="*/ 37 h 10676"/>
              <a:gd name="connsiteX2" fmla="*/ 13207 w 14166"/>
              <a:gd name="connsiteY2" fmla="*/ 1907 h 10676"/>
              <a:gd name="connsiteX3" fmla="*/ 13233 w 14166"/>
              <a:gd name="connsiteY3" fmla="*/ 7224 h 10676"/>
              <a:gd name="connsiteX4" fmla="*/ 9638 w 14166"/>
              <a:gd name="connsiteY4" fmla="*/ 10676 h 10676"/>
              <a:gd name="connsiteX5" fmla="*/ 3554 w 14166"/>
              <a:gd name="connsiteY5" fmla="*/ 10675 h 10676"/>
              <a:gd name="connsiteX6" fmla="*/ 0 w 14166"/>
              <a:gd name="connsiteY6" fmla="*/ 0 h 10676"/>
              <a:gd name="connsiteX0" fmla="*/ 0 w 13448"/>
              <a:gd name="connsiteY0" fmla="*/ 0 h 10676"/>
              <a:gd name="connsiteX1" fmla="*/ 13239 w 13448"/>
              <a:gd name="connsiteY1" fmla="*/ 37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58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00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207"/>
              <a:gd name="connsiteY0" fmla="*/ 0 h 10676"/>
              <a:gd name="connsiteX1" fmla="*/ 13200 w 13207"/>
              <a:gd name="connsiteY1" fmla="*/ 1 h 10676"/>
              <a:gd name="connsiteX2" fmla="*/ 13207 w 13207"/>
              <a:gd name="connsiteY2" fmla="*/ 1907 h 10676"/>
              <a:gd name="connsiteX3" fmla="*/ 10377 w 13207"/>
              <a:gd name="connsiteY3" fmla="*/ 6866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6"/>
              <a:gd name="connsiteX1" fmla="*/ 13200 w 13207"/>
              <a:gd name="connsiteY1" fmla="*/ 1 h 10676"/>
              <a:gd name="connsiteX2" fmla="*/ 13207 w 13207"/>
              <a:gd name="connsiteY2" fmla="*/ 1907 h 10676"/>
              <a:gd name="connsiteX3" fmla="*/ 8134 w 13207"/>
              <a:gd name="connsiteY3" fmla="*/ 6329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5996 w 13207"/>
              <a:gd name="connsiteY4" fmla="*/ 8509 h 10675"/>
              <a:gd name="connsiteX5" fmla="*/ 3554 w 13207"/>
              <a:gd name="connsiteY5" fmla="*/ 10675 h 10675"/>
              <a:gd name="connsiteX6" fmla="*/ 0 w 13207"/>
              <a:gd name="connsiteY6" fmla="*/ 0 h 10675"/>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7625 w 13207"/>
              <a:gd name="connsiteY4" fmla="*/ 9297 h 10675"/>
              <a:gd name="connsiteX5" fmla="*/ 3554 w 13207"/>
              <a:gd name="connsiteY5" fmla="*/ 10675 h 10675"/>
              <a:gd name="connsiteX6" fmla="*/ 0 w 13207"/>
              <a:gd name="connsiteY6" fmla="*/ 0 h 10675"/>
              <a:gd name="connsiteX0" fmla="*/ 0 w 13614"/>
              <a:gd name="connsiteY0" fmla="*/ 0 h 10675"/>
              <a:gd name="connsiteX1" fmla="*/ 13200 w 13614"/>
              <a:gd name="connsiteY1" fmla="*/ 1 h 10675"/>
              <a:gd name="connsiteX2" fmla="*/ 13207 w 13614"/>
              <a:gd name="connsiteY2" fmla="*/ 1907 h 10675"/>
              <a:gd name="connsiteX3" fmla="*/ 7625 w 13614"/>
              <a:gd name="connsiteY3" fmla="*/ 9297 h 10675"/>
              <a:gd name="connsiteX4" fmla="*/ 3554 w 13614"/>
              <a:gd name="connsiteY4" fmla="*/ 10675 h 10675"/>
              <a:gd name="connsiteX5" fmla="*/ 0 w 13614"/>
              <a:gd name="connsiteY5" fmla="*/ 0 h 10675"/>
              <a:gd name="connsiteX0" fmla="*/ 0 w 13614"/>
              <a:gd name="connsiteY0" fmla="*/ 0 h 9297"/>
              <a:gd name="connsiteX1" fmla="*/ 13200 w 13614"/>
              <a:gd name="connsiteY1" fmla="*/ 1 h 9297"/>
              <a:gd name="connsiteX2" fmla="*/ 13207 w 13614"/>
              <a:gd name="connsiteY2" fmla="*/ 1907 h 9297"/>
              <a:gd name="connsiteX3" fmla="*/ 7625 w 13614"/>
              <a:gd name="connsiteY3" fmla="*/ 9297 h 9297"/>
              <a:gd name="connsiteX4" fmla="*/ 6046 w 13614"/>
              <a:gd name="connsiteY4" fmla="*/ 6699 h 9297"/>
              <a:gd name="connsiteX5" fmla="*/ 0 w 13614"/>
              <a:gd name="connsiteY5" fmla="*/ 0 h 9297"/>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216 w 10000"/>
              <a:gd name="connsiteY4" fmla="*/ 5357 h 10000"/>
              <a:gd name="connsiteX5" fmla="*/ 0 w 10000"/>
              <a:gd name="connsiteY5" fmla="*/ 0 h 10000"/>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554 w 10000"/>
              <a:gd name="connsiteY4" fmla="*/ 5145 h 10000"/>
              <a:gd name="connsiteX5" fmla="*/ 0 w 10000"/>
              <a:gd name="connsiteY5" fmla="*/ 0 h 10000"/>
              <a:gd name="connsiteX0" fmla="*/ 3 w 10003"/>
              <a:gd name="connsiteY0" fmla="*/ 0 h 10000"/>
              <a:gd name="connsiteX1" fmla="*/ 9699 w 10003"/>
              <a:gd name="connsiteY1" fmla="*/ 1 h 10000"/>
              <a:gd name="connsiteX2" fmla="*/ 9704 w 10003"/>
              <a:gd name="connsiteY2" fmla="*/ 2051 h 10000"/>
              <a:gd name="connsiteX3" fmla="*/ 5604 w 10003"/>
              <a:gd name="connsiteY3" fmla="*/ 10000 h 10000"/>
              <a:gd name="connsiteX4" fmla="*/ 2149 w 10003"/>
              <a:gd name="connsiteY4" fmla="*/ 5241 h 10000"/>
              <a:gd name="connsiteX5" fmla="*/ 3 w 10003"/>
              <a:gd name="connsiteY5" fmla="*/ 0 h 10000"/>
              <a:gd name="connsiteX0" fmla="*/ 3354 w 8525"/>
              <a:gd name="connsiteY0" fmla="*/ 1887 h 9999"/>
              <a:gd name="connsiteX1" fmla="*/ 8221 w 8525"/>
              <a:gd name="connsiteY1" fmla="*/ 0 h 9999"/>
              <a:gd name="connsiteX2" fmla="*/ 8226 w 8525"/>
              <a:gd name="connsiteY2" fmla="*/ 2050 h 9999"/>
              <a:gd name="connsiteX3" fmla="*/ 4126 w 8525"/>
              <a:gd name="connsiteY3" fmla="*/ 9999 h 9999"/>
              <a:gd name="connsiteX4" fmla="*/ 671 w 8525"/>
              <a:gd name="connsiteY4" fmla="*/ 5240 h 9999"/>
              <a:gd name="connsiteX5" fmla="*/ 3354 w 8525"/>
              <a:gd name="connsiteY5" fmla="*/ 1887 h 9999"/>
              <a:gd name="connsiteX0" fmla="*/ 4233 w 9968"/>
              <a:gd name="connsiteY0" fmla="*/ 0 h 10059"/>
              <a:gd name="connsiteX1" fmla="*/ 9612 w 9968"/>
              <a:gd name="connsiteY1" fmla="*/ 59 h 10059"/>
              <a:gd name="connsiteX2" fmla="*/ 9618 w 9968"/>
              <a:gd name="connsiteY2" fmla="*/ 2109 h 10059"/>
              <a:gd name="connsiteX3" fmla="*/ 4809 w 9968"/>
              <a:gd name="connsiteY3" fmla="*/ 10059 h 10059"/>
              <a:gd name="connsiteX4" fmla="*/ 756 w 9968"/>
              <a:gd name="connsiteY4" fmla="*/ 5300 h 10059"/>
              <a:gd name="connsiteX5" fmla="*/ 4233 w 9968"/>
              <a:gd name="connsiteY5" fmla="*/ 0 h 10059"/>
              <a:gd name="connsiteX0" fmla="*/ 3489 w 9242"/>
              <a:gd name="connsiteY0" fmla="*/ 0 h 10000"/>
              <a:gd name="connsiteX1" fmla="*/ 8885 w 9242"/>
              <a:gd name="connsiteY1" fmla="*/ 59 h 10000"/>
              <a:gd name="connsiteX2" fmla="*/ 8891 w 9242"/>
              <a:gd name="connsiteY2" fmla="*/ 2097 h 10000"/>
              <a:gd name="connsiteX3" fmla="*/ 4066 w 9242"/>
              <a:gd name="connsiteY3" fmla="*/ 10000 h 10000"/>
              <a:gd name="connsiteX4" fmla="*/ 0 w 9242"/>
              <a:gd name="connsiteY4" fmla="*/ 5269 h 10000"/>
              <a:gd name="connsiteX5" fmla="*/ 3489 w 9242"/>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012"/>
              <a:gd name="connsiteY0" fmla="*/ 0 h 10000"/>
              <a:gd name="connsiteX1" fmla="*/ 9614 w 10012"/>
              <a:gd name="connsiteY1" fmla="*/ 59 h 10000"/>
              <a:gd name="connsiteX2" fmla="*/ 9620 w 10012"/>
              <a:gd name="connsiteY2" fmla="*/ 2097 h 10000"/>
              <a:gd name="connsiteX3" fmla="*/ 4399 w 10012"/>
              <a:gd name="connsiteY3" fmla="*/ 10000 h 10000"/>
              <a:gd name="connsiteX4" fmla="*/ 0 w 10012"/>
              <a:gd name="connsiteY4" fmla="*/ 5269 h 10000"/>
              <a:gd name="connsiteX5" fmla="*/ 3775 w 10012"/>
              <a:gd name="connsiteY5" fmla="*/ 0 h 10000"/>
              <a:gd name="connsiteX0" fmla="*/ 3775 w 9625"/>
              <a:gd name="connsiteY0" fmla="*/ 0 h 10000"/>
              <a:gd name="connsiteX1" fmla="*/ 9614 w 9625"/>
              <a:gd name="connsiteY1" fmla="*/ 59 h 10000"/>
              <a:gd name="connsiteX2" fmla="*/ 9620 w 9625"/>
              <a:gd name="connsiteY2" fmla="*/ 2097 h 10000"/>
              <a:gd name="connsiteX3" fmla="*/ 4399 w 9625"/>
              <a:gd name="connsiteY3" fmla="*/ 10000 h 10000"/>
              <a:gd name="connsiteX4" fmla="*/ 0 w 9625"/>
              <a:gd name="connsiteY4" fmla="*/ 5269 h 10000"/>
              <a:gd name="connsiteX5" fmla="*/ 3775 w 9625"/>
              <a:gd name="connsiteY5" fmla="*/ 0 h 10000"/>
              <a:gd name="connsiteX0" fmla="*/ 3922 w 10000"/>
              <a:gd name="connsiteY0" fmla="*/ 0 h 10000"/>
              <a:gd name="connsiteX1" fmla="*/ 9989 w 10000"/>
              <a:gd name="connsiteY1" fmla="*/ 59 h 10000"/>
              <a:gd name="connsiteX2" fmla="*/ 9995 w 10000"/>
              <a:gd name="connsiteY2" fmla="*/ 2097 h 10000"/>
              <a:gd name="connsiteX3" fmla="*/ 4570 w 10000"/>
              <a:gd name="connsiteY3" fmla="*/ 10000 h 10000"/>
              <a:gd name="connsiteX4" fmla="*/ 0 w 10000"/>
              <a:gd name="connsiteY4" fmla="*/ 5269 h 10000"/>
              <a:gd name="connsiteX5" fmla="*/ 3922 w 10000"/>
              <a:gd name="connsiteY5" fmla="*/ 0 h 10000"/>
              <a:gd name="connsiteX0" fmla="*/ 3922 w 9995"/>
              <a:gd name="connsiteY0" fmla="*/ 0 h 10000"/>
              <a:gd name="connsiteX1" fmla="*/ 9989 w 9995"/>
              <a:gd name="connsiteY1" fmla="*/ 59 h 10000"/>
              <a:gd name="connsiteX2" fmla="*/ 9995 w 9995"/>
              <a:gd name="connsiteY2" fmla="*/ 2097 h 10000"/>
              <a:gd name="connsiteX3" fmla="*/ 4570 w 9995"/>
              <a:gd name="connsiteY3" fmla="*/ 10000 h 10000"/>
              <a:gd name="connsiteX4" fmla="*/ 0 w 9995"/>
              <a:gd name="connsiteY4" fmla="*/ 5269 h 10000"/>
              <a:gd name="connsiteX5" fmla="*/ 3922 w 9995"/>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5 w 11993"/>
              <a:gd name="connsiteY0" fmla="*/ 0 h 10359"/>
              <a:gd name="connsiteX1" fmla="*/ 11987 w 11993"/>
              <a:gd name="connsiteY1" fmla="*/ 418 h 10359"/>
              <a:gd name="connsiteX2" fmla="*/ 11993 w 11993"/>
              <a:gd name="connsiteY2" fmla="*/ 2456 h 10359"/>
              <a:gd name="connsiteX3" fmla="*/ 6565 w 11993"/>
              <a:gd name="connsiteY3" fmla="*/ 10359 h 10359"/>
              <a:gd name="connsiteX4" fmla="*/ 1993 w 11993"/>
              <a:gd name="connsiteY4" fmla="*/ 5628 h 10359"/>
              <a:gd name="connsiteX5" fmla="*/ 5 w 11993"/>
              <a:gd name="connsiteY5" fmla="*/ 0 h 10359"/>
              <a:gd name="connsiteX0" fmla="*/ 5 w 11993"/>
              <a:gd name="connsiteY0" fmla="*/ 0 h 10359"/>
              <a:gd name="connsiteX1" fmla="*/ 8993 w 11993"/>
              <a:gd name="connsiteY1" fmla="*/ 1949 h 10359"/>
              <a:gd name="connsiteX2" fmla="*/ 11993 w 11993"/>
              <a:gd name="connsiteY2" fmla="*/ 2456 h 10359"/>
              <a:gd name="connsiteX3" fmla="*/ 6565 w 11993"/>
              <a:gd name="connsiteY3" fmla="*/ 10359 h 10359"/>
              <a:gd name="connsiteX4" fmla="*/ 1993 w 11993"/>
              <a:gd name="connsiteY4" fmla="*/ 5628 h 10359"/>
              <a:gd name="connsiteX5" fmla="*/ 5 w 11993"/>
              <a:gd name="connsiteY5" fmla="*/ 0 h 10359"/>
              <a:gd name="connsiteX0" fmla="*/ 5 w 13133"/>
              <a:gd name="connsiteY0" fmla="*/ 0 h 10359"/>
              <a:gd name="connsiteX1" fmla="*/ 8993 w 13133"/>
              <a:gd name="connsiteY1" fmla="*/ 1949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94"/>
              <a:gd name="connsiteY0" fmla="*/ 0 h 10359"/>
              <a:gd name="connsiteX1" fmla="*/ 9388 w 13194"/>
              <a:gd name="connsiteY1" fmla="*/ 293 h 10359"/>
              <a:gd name="connsiteX2" fmla="*/ 13194 w 13194"/>
              <a:gd name="connsiteY2" fmla="*/ 4908 h 10359"/>
              <a:gd name="connsiteX3" fmla="*/ 6565 w 13194"/>
              <a:gd name="connsiteY3" fmla="*/ 10359 h 10359"/>
              <a:gd name="connsiteX4" fmla="*/ 1993 w 13194"/>
              <a:gd name="connsiteY4" fmla="*/ 5628 h 10359"/>
              <a:gd name="connsiteX5" fmla="*/ 5 w 13194"/>
              <a:gd name="connsiteY5" fmla="*/ 0 h 10359"/>
              <a:gd name="connsiteX0" fmla="*/ 5 w 13194"/>
              <a:gd name="connsiteY0" fmla="*/ 0 h 7095"/>
              <a:gd name="connsiteX1" fmla="*/ 9388 w 13194"/>
              <a:gd name="connsiteY1" fmla="*/ 293 h 7095"/>
              <a:gd name="connsiteX2" fmla="*/ 13194 w 13194"/>
              <a:gd name="connsiteY2" fmla="*/ 4908 h 7095"/>
              <a:gd name="connsiteX3" fmla="*/ 6322 w 13194"/>
              <a:gd name="connsiteY3" fmla="*/ 7095 h 7095"/>
              <a:gd name="connsiteX4" fmla="*/ 1993 w 13194"/>
              <a:gd name="connsiteY4" fmla="*/ 5628 h 7095"/>
              <a:gd name="connsiteX5" fmla="*/ 5 w 13194"/>
              <a:gd name="connsiteY5" fmla="*/ 0 h 7095"/>
              <a:gd name="connsiteX0" fmla="*/ 36 w 10032"/>
              <a:gd name="connsiteY0" fmla="*/ 0 h 10177"/>
              <a:gd name="connsiteX1" fmla="*/ 7147 w 10032"/>
              <a:gd name="connsiteY1" fmla="*/ 413 h 10177"/>
              <a:gd name="connsiteX2" fmla="*/ 10032 w 10032"/>
              <a:gd name="connsiteY2" fmla="*/ 6918 h 10177"/>
              <a:gd name="connsiteX3" fmla="*/ 4824 w 10032"/>
              <a:gd name="connsiteY3" fmla="*/ 10000 h 10177"/>
              <a:gd name="connsiteX4" fmla="*/ 0 w 10032"/>
              <a:gd name="connsiteY4" fmla="*/ 10177 h 10177"/>
              <a:gd name="connsiteX5" fmla="*/ 36 w 10032"/>
              <a:gd name="connsiteY5" fmla="*/ 0 h 10177"/>
              <a:gd name="connsiteX0" fmla="*/ 67 w 10063"/>
              <a:gd name="connsiteY0" fmla="*/ 0 h 10177"/>
              <a:gd name="connsiteX1" fmla="*/ 7178 w 10063"/>
              <a:gd name="connsiteY1" fmla="*/ 413 h 10177"/>
              <a:gd name="connsiteX2" fmla="*/ 10063 w 10063"/>
              <a:gd name="connsiteY2" fmla="*/ 6918 h 10177"/>
              <a:gd name="connsiteX3" fmla="*/ 4855 w 10063"/>
              <a:gd name="connsiteY3" fmla="*/ 10000 h 10177"/>
              <a:gd name="connsiteX4" fmla="*/ 31 w 10063"/>
              <a:gd name="connsiteY4" fmla="*/ 10177 h 10177"/>
              <a:gd name="connsiteX5" fmla="*/ 67 w 10063"/>
              <a:gd name="connsiteY5" fmla="*/ 0 h 10177"/>
              <a:gd name="connsiteX0" fmla="*/ 36 w 10032"/>
              <a:gd name="connsiteY0" fmla="*/ 0 h 10177"/>
              <a:gd name="connsiteX1" fmla="*/ 7147 w 10032"/>
              <a:gd name="connsiteY1" fmla="*/ 413 h 10177"/>
              <a:gd name="connsiteX2" fmla="*/ 10032 w 10032"/>
              <a:gd name="connsiteY2" fmla="*/ 6918 h 10177"/>
              <a:gd name="connsiteX3" fmla="*/ 4824 w 10032"/>
              <a:gd name="connsiteY3" fmla="*/ 10000 h 10177"/>
              <a:gd name="connsiteX4" fmla="*/ 0 w 10032"/>
              <a:gd name="connsiteY4" fmla="*/ 10177 h 10177"/>
              <a:gd name="connsiteX5" fmla="*/ 36 w 10032"/>
              <a:gd name="connsiteY5" fmla="*/ 0 h 10177"/>
              <a:gd name="connsiteX0" fmla="*/ 13 w 10009"/>
              <a:gd name="connsiteY0" fmla="*/ 0 h 10133"/>
              <a:gd name="connsiteX1" fmla="*/ 7124 w 10009"/>
              <a:gd name="connsiteY1" fmla="*/ 413 h 10133"/>
              <a:gd name="connsiteX2" fmla="*/ 10009 w 10009"/>
              <a:gd name="connsiteY2" fmla="*/ 6918 h 10133"/>
              <a:gd name="connsiteX3" fmla="*/ 4801 w 10009"/>
              <a:gd name="connsiteY3" fmla="*/ 10000 h 10133"/>
              <a:gd name="connsiteX4" fmla="*/ 0 w 10009"/>
              <a:gd name="connsiteY4" fmla="*/ 10133 h 10133"/>
              <a:gd name="connsiteX5" fmla="*/ 13 w 10009"/>
              <a:gd name="connsiteY5" fmla="*/ 0 h 10133"/>
              <a:gd name="connsiteX0" fmla="*/ 4 w 10023"/>
              <a:gd name="connsiteY0" fmla="*/ 0 h 10089"/>
              <a:gd name="connsiteX1" fmla="*/ 7138 w 10023"/>
              <a:gd name="connsiteY1" fmla="*/ 369 h 10089"/>
              <a:gd name="connsiteX2" fmla="*/ 10023 w 10023"/>
              <a:gd name="connsiteY2" fmla="*/ 6874 h 10089"/>
              <a:gd name="connsiteX3" fmla="*/ 4815 w 10023"/>
              <a:gd name="connsiteY3" fmla="*/ 9956 h 10089"/>
              <a:gd name="connsiteX4" fmla="*/ 14 w 10023"/>
              <a:gd name="connsiteY4" fmla="*/ 10089 h 10089"/>
              <a:gd name="connsiteX5" fmla="*/ 4 w 10023"/>
              <a:gd name="connsiteY5" fmla="*/ 0 h 10089"/>
              <a:gd name="connsiteX0" fmla="*/ 25 w 10044"/>
              <a:gd name="connsiteY0" fmla="*/ 0 h 10089"/>
              <a:gd name="connsiteX1" fmla="*/ 7159 w 10044"/>
              <a:gd name="connsiteY1" fmla="*/ 369 h 10089"/>
              <a:gd name="connsiteX2" fmla="*/ 10044 w 10044"/>
              <a:gd name="connsiteY2" fmla="*/ 6874 h 10089"/>
              <a:gd name="connsiteX3" fmla="*/ 4836 w 10044"/>
              <a:gd name="connsiteY3" fmla="*/ 9956 h 10089"/>
              <a:gd name="connsiteX4" fmla="*/ 0 w 10044"/>
              <a:gd name="connsiteY4" fmla="*/ 10089 h 10089"/>
              <a:gd name="connsiteX5" fmla="*/ 25 w 10044"/>
              <a:gd name="connsiteY5" fmla="*/ 0 h 10089"/>
              <a:gd name="connsiteX0" fmla="*/ 5 w 10024"/>
              <a:gd name="connsiteY0" fmla="*/ 0 h 10111"/>
              <a:gd name="connsiteX1" fmla="*/ 7139 w 10024"/>
              <a:gd name="connsiteY1" fmla="*/ 369 h 10111"/>
              <a:gd name="connsiteX2" fmla="*/ 10024 w 10024"/>
              <a:gd name="connsiteY2" fmla="*/ 6874 h 10111"/>
              <a:gd name="connsiteX3" fmla="*/ 4816 w 10024"/>
              <a:gd name="connsiteY3" fmla="*/ 9956 h 10111"/>
              <a:gd name="connsiteX4" fmla="*/ 15 w 10024"/>
              <a:gd name="connsiteY4" fmla="*/ 10111 h 10111"/>
              <a:gd name="connsiteX5" fmla="*/ 5 w 10024"/>
              <a:gd name="connsiteY5" fmla="*/ 0 h 1011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3 w 10034"/>
              <a:gd name="connsiteY0" fmla="*/ 0 h 10513"/>
              <a:gd name="connsiteX1" fmla="*/ 7149 w 10034"/>
              <a:gd name="connsiteY1" fmla="*/ 501 h 10513"/>
              <a:gd name="connsiteX2" fmla="*/ 10034 w 10034"/>
              <a:gd name="connsiteY2" fmla="*/ 7006 h 10513"/>
              <a:gd name="connsiteX3" fmla="*/ 25 w 10034"/>
              <a:gd name="connsiteY3" fmla="*/ 10243 h 10513"/>
              <a:gd name="connsiteX4" fmla="*/ 3 w 10034"/>
              <a:gd name="connsiteY4" fmla="*/ 0 h 10513"/>
              <a:gd name="connsiteX0" fmla="*/ 24 w 10009"/>
              <a:gd name="connsiteY0" fmla="*/ 0 h 10447"/>
              <a:gd name="connsiteX1" fmla="*/ 7124 w 10009"/>
              <a:gd name="connsiteY1" fmla="*/ 435 h 10447"/>
              <a:gd name="connsiteX2" fmla="*/ 10009 w 10009"/>
              <a:gd name="connsiteY2" fmla="*/ 6940 h 10447"/>
              <a:gd name="connsiteX3" fmla="*/ 0 w 10009"/>
              <a:gd name="connsiteY3" fmla="*/ 10177 h 10447"/>
              <a:gd name="connsiteX4" fmla="*/ 24 w 10009"/>
              <a:gd name="connsiteY4" fmla="*/ 0 h 10447"/>
              <a:gd name="connsiteX0" fmla="*/ 12 w 10009"/>
              <a:gd name="connsiteY0" fmla="*/ 0 h 10425"/>
              <a:gd name="connsiteX1" fmla="*/ 7124 w 10009"/>
              <a:gd name="connsiteY1" fmla="*/ 413 h 10425"/>
              <a:gd name="connsiteX2" fmla="*/ 10009 w 10009"/>
              <a:gd name="connsiteY2" fmla="*/ 6918 h 10425"/>
              <a:gd name="connsiteX3" fmla="*/ 0 w 10009"/>
              <a:gd name="connsiteY3" fmla="*/ 10155 h 10425"/>
              <a:gd name="connsiteX4" fmla="*/ 12 w 10009"/>
              <a:gd name="connsiteY4" fmla="*/ 0 h 10425"/>
              <a:gd name="connsiteX0" fmla="*/ 5 w 10014"/>
              <a:gd name="connsiteY0" fmla="*/ 0 h 10403"/>
              <a:gd name="connsiteX1" fmla="*/ 7129 w 10014"/>
              <a:gd name="connsiteY1" fmla="*/ 391 h 10403"/>
              <a:gd name="connsiteX2" fmla="*/ 10014 w 10014"/>
              <a:gd name="connsiteY2" fmla="*/ 6896 h 10403"/>
              <a:gd name="connsiteX3" fmla="*/ 5 w 10014"/>
              <a:gd name="connsiteY3" fmla="*/ 10133 h 10403"/>
              <a:gd name="connsiteX4" fmla="*/ 5 w 10014"/>
              <a:gd name="connsiteY4" fmla="*/ 0 h 10403"/>
              <a:gd name="connsiteX0" fmla="*/ 23 w 10009"/>
              <a:gd name="connsiteY0" fmla="*/ 0 h 10447"/>
              <a:gd name="connsiteX1" fmla="*/ 7124 w 10009"/>
              <a:gd name="connsiteY1" fmla="*/ 435 h 10447"/>
              <a:gd name="connsiteX2" fmla="*/ 10009 w 10009"/>
              <a:gd name="connsiteY2" fmla="*/ 6940 h 10447"/>
              <a:gd name="connsiteX3" fmla="*/ 0 w 10009"/>
              <a:gd name="connsiteY3" fmla="*/ 10177 h 10447"/>
              <a:gd name="connsiteX4" fmla="*/ 23 w 10009"/>
              <a:gd name="connsiteY4" fmla="*/ 0 h 10447"/>
              <a:gd name="connsiteX0" fmla="*/ 5 w 10014"/>
              <a:gd name="connsiteY0" fmla="*/ 0 h 10403"/>
              <a:gd name="connsiteX1" fmla="*/ 7129 w 10014"/>
              <a:gd name="connsiteY1" fmla="*/ 391 h 10403"/>
              <a:gd name="connsiteX2" fmla="*/ 10014 w 10014"/>
              <a:gd name="connsiteY2" fmla="*/ 6896 h 10403"/>
              <a:gd name="connsiteX3" fmla="*/ 5 w 10014"/>
              <a:gd name="connsiteY3" fmla="*/ 10133 h 10403"/>
              <a:gd name="connsiteX4" fmla="*/ 5 w 10014"/>
              <a:gd name="connsiteY4" fmla="*/ 0 h 10403"/>
              <a:gd name="connsiteX0" fmla="*/ 46 w 10055"/>
              <a:gd name="connsiteY0" fmla="*/ 0 h 10383"/>
              <a:gd name="connsiteX1" fmla="*/ 7170 w 10055"/>
              <a:gd name="connsiteY1" fmla="*/ 391 h 10383"/>
              <a:gd name="connsiteX2" fmla="*/ 10055 w 10055"/>
              <a:gd name="connsiteY2" fmla="*/ 6896 h 10383"/>
              <a:gd name="connsiteX3" fmla="*/ 0 w 10055"/>
              <a:gd name="connsiteY3" fmla="*/ 10111 h 10383"/>
              <a:gd name="connsiteX4" fmla="*/ 46 w 10055"/>
              <a:gd name="connsiteY4" fmla="*/ 0 h 10383"/>
              <a:gd name="connsiteX0" fmla="*/ 58 w 10067"/>
              <a:gd name="connsiteY0" fmla="*/ 0 h 10444"/>
              <a:gd name="connsiteX1" fmla="*/ 7182 w 10067"/>
              <a:gd name="connsiteY1" fmla="*/ 391 h 10444"/>
              <a:gd name="connsiteX2" fmla="*/ 10067 w 10067"/>
              <a:gd name="connsiteY2" fmla="*/ 6896 h 10444"/>
              <a:gd name="connsiteX3" fmla="*/ 0 w 10067"/>
              <a:gd name="connsiteY3" fmla="*/ 10177 h 10444"/>
              <a:gd name="connsiteX4" fmla="*/ 58 w 10067"/>
              <a:gd name="connsiteY4" fmla="*/ 0 h 10444"/>
              <a:gd name="connsiteX0" fmla="*/ 3 w 10012"/>
              <a:gd name="connsiteY0" fmla="*/ 0 h 10424"/>
              <a:gd name="connsiteX1" fmla="*/ 7127 w 10012"/>
              <a:gd name="connsiteY1" fmla="*/ 391 h 10424"/>
              <a:gd name="connsiteX2" fmla="*/ 10012 w 10012"/>
              <a:gd name="connsiteY2" fmla="*/ 6896 h 10424"/>
              <a:gd name="connsiteX3" fmla="*/ 72 w 10012"/>
              <a:gd name="connsiteY3" fmla="*/ 10155 h 10424"/>
              <a:gd name="connsiteX4" fmla="*/ 3 w 10012"/>
              <a:gd name="connsiteY4" fmla="*/ 0 h 10424"/>
              <a:gd name="connsiteX0" fmla="*/ 46 w 10055"/>
              <a:gd name="connsiteY0" fmla="*/ 0 h 10424"/>
              <a:gd name="connsiteX1" fmla="*/ 7170 w 10055"/>
              <a:gd name="connsiteY1" fmla="*/ 391 h 10424"/>
              <a:gd name="connsiteX2" fmla="*/ 10055 w 10055"/>
              <a:gd name="connsiteY2" fmla="*/ 6896 h 10424"/>
              <a:gd name="connsiteX3" fmla="*/ 0 w 10055"/>
              <a:gd name="connsiteY3" fmla="*/ 10155 h 10424"/>
              <a:gd name="connsiteX4" fmla="*/ 46 w 10055"/>
              <a:gd name="connsiteY4" fmla="*/ 0 h 10424"/>
              <a:gd name="connsiteX0" fmla="*/ 11 w 10020"/>
              <a:gd name="connsiteY0" fmla="*/ 0 h 10424"/>
              <a:gd name="connsiteX1" fmla="*/ 7135 w 10020"/>
              <a:gd name="connsiteY1" fmla="*/ 391 h 10424"/>
              <a:gd name="connsiteX2" fmla="*/ 10020 w 10020"/>
              <a:gd name="connsiteY2" fmla="*/ 6896 h 10424"/>
              <a:gd name="connsiteX3" fmla="*/ 0 w 10020"/>
              <a:gd name="connsiteY3" fmla="*/ 10155 h 10424"/>
              <a:gd name="connsiteX4" fmla="*/ 11 w 10020"/>
              <a:gd name="connsiteY4" fmla="*/ 0 h 10424"/>
              <a:gd name="connsiteX0" fmla="*/ 11 w 10020"/>
              <a:gd name="connsiteY0" fmla="*/ 0 h 11159"/>
              <a:gd name="connsiteX1" fmla="*/ 7135 w 10020"/>
              <a:gd name="connsiteY1" fmla="*/ 391 h 11159"/>
              <a:gd name="connsiteX2" fmla="*/ 10020 w 10020"/>
              <a:gd name="connsiteY2" fmla="*/ 6896 h 11159"/>
              <a:gd name="connsiteX3" fmla="*/ 0 w 10020"/>
              <a:gd name="connsiteY3" fmla="*/ 10155 h 11159"/>
              <a:gd name="connsiteX4" fmla="*/ 11 w 10020"/>
              <a:gd name="connsiteY4" fmla="*/ 0 h 11159"/>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0" h="11460">
                <a:moveTo>
                  <a:pt x="11" y="0"/>
                </a:moveTo>
                <a:cubicBezTo>
                  <a:pt x="914" y="1444"/>
                  <a:pt x="3709" y="5463"/>
                  <a:pt x="7135" y="391"/>
                </a:cubicBezTo>
                <a:lnTo>
                  <a:pt x="10020" y="6896"/>
                </a:lnTo>
                <a:cubicBezTo>
                  <a:pt x="8061" y="10435"/>
                  <a:pt x="4250" y="13194"/>
                  <a:pt x="0" y="10155"/>
                </a:cubicBezTo>
                <a:cubicBezTo>
                  <a:pt x="18" y="5066"/>
                  <a:pt x="-7" y="5088"/>
                  <a:pt x="11" y="0"/>
                </a:cubicBezTo>
                <a:close/>
              </a:path>
            </a:pathLst>
          </a:custGeom>
          <a:solidFill>
            <a:schemeClr val="accent3"/>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a:t>
            </a:r>
            <a:br>
              <a:rPr lang="da-DK" dirty="0"/>
            </a:br>
            <a:r>
              <a:rPr lang="da-DK" dirty="0"/>
              <a:t>billede i det grafiske element eller ved at trække</a:t>
            </a:r>
            <a:br>
              <a:rPr lang="da-DK" dirty="0"/>
            </a:br>
            <a:r>
              <a:rPr lang="da-DK" dirty="0"/>
              <a:t>og slippe 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p:txBody>
      </p:sp>
      <p:sp>
        <p:nvSpPr>
          <p:cNvPr id="7" name="Titel 1">
            <a:extLst>
              <a:ext uri="{FF2B5EF4-FFF2-40B4-BE49-F238E27FC236}">
                <a16:creationId xmlns:a16="http://schemas.microsoft.com/office/drawing/2014/main" id="{68969FE6-F8EC-964C-89E1-C246A0A9AAFA}"/>
              </a:ext>
            </a:extLst>
          </p:cNvPr>
          <p:cNvSpPr>
            <a:spLocks noGrp="1"/>
          </p:cNvSpPr>
          <p:nvPr>
            <p:ph type="title"/>
          </p:nvPr>
        </p:nvSpPr>
        <p:spPr>
          <a:xfrm>
            <a:off x="7552267" y="441325"/>
            <a:ext cx="4160308" cy="1844675"/>
          </a:xfrm>
        </p:spPr>
        <p:txBody>
          <a:bodyPr/>
          <a:lstStyle>
            <a:lvl1pPr>
              <a:defRPr>
                <a:solidFill>
                  <a:schemeClr val="bg1"/>
                </a:solidFill>
              </a:defRPr>
            </a:lvl1pPr>
          </a:lstStyle>
          <a:p>
            <a:r>
              <a:rPr lang="da-DK"/>
              <a:t>Klik for at redigere titeltypografien i masteren</a:t>
            </a:r>
            <a:endParaRPr lang="da-DK" dirty="0"/>
          </a:p>
        </p:txBody>
      </p:sp>
      <p:pic>
        <p:nvPicPr>
          <p:cNvPr id="8" name="Billede 7" descr="Et billede, der indeholder tegning&#10;&#10;Automatisk genereret beskrivelse">
            <a:extLst>
              <a:ext uri="{FF2B5EF4-FFF2-40B4-BE49-F238E27FC236}">
                <a16:creationId xmlns:a16="http://schemas.microsoft.com/office/drawing/2014/main" id="{A540312F-0B78-1A4F-B808-EAAB4BD4C1E6}"/>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00784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ort budskab m billede i grafik - Mørk Rød">
    <p:bg>
      <p:bgPr>
        <a:solidFill>
          <a:schemeClr val="tx1">
            <a:lumMod val="50000"/>
          </a:schemeClr>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CB728E75-52C7-2949-A0E3-8B940CFE81AE}"/>
              </a:ext>
            </a:extLst>
          </p:cNvPr>
          <p:cNvSpPr>
            <a:spLocks noGrp="1"/>
          </p:cNvSpPr>
          <p:nvPr>
            <p:ph type="pic" sz="quarter" idx="16" hasCustomPrompt="1"/>
          </p:nvPr>
        </p:nvSpPr>
        <p:spPr>
          <a:xfrm>
            <a:off x="479425" y="-28840"/>
            <a:ext cx="7990886" cy="6899904"/>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3" h="10676">
                <a:moveTo>
                  <a:pt x="0" y="0"/>
                </a:moveTo>
                <a:lnTo>
                  <a:pt x="9980" y="19"/>
                </a:lnTo>
                <a:cubicBezTo>
                  <a:pt x="10030" y="551"/>
                  <a:pt x="9746" y="3509"/>
                  <a:pt x="13233" y="7224"/>
                </a:cubicBezTo>
                <a:lnTo>
                  <a:pt x="9638" y="10676"/>
                </a:lnTo>
                <a:lnTo>
                  <a:pt x="3554" y="10675"/>
                </a:lnTo>
                <a:cubicBezTo>
                  <a:pt x="180" y="5898"/>
                  <a:pt x="41" y="1156"/>
                  <a:pt x="0" y="0"/>
                </a:cubicBezTo>
                <a:close/>
              </a:path>
            </a:pathLst>
          </a:custGeom>
          <a:solidFill>
            <a:schemeClr val="tx1"/>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a:t>
            </a:r>
            <a:br>
              <a:rPr lang="da-DK" dirty="0"/>
            </a:br>
            <a:r>
              <a:rPr lang="da-DK" dirty="0"/>
              <a:t>billede i det grafiske element eller ved at trække</a:t>
            </a:r>
            <a:br>
              <a:rPr lang="da-DK" dirty="0"/>
            </a:br>
            <a:r>
              <a:rPr lang="da-DK" dirty="0"/>
              <a:t>og slippe 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p:txBody>
      </p:sp>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a:xfrm>
            <a:off x="7552267" y="441325"/>
            <a:ext cx="4160308" cy="1844675"/>
          </a:xfrm>
        </p:spPr>
        <p:txBody>
          <a:bodyPr/>
          <a:lstStyle>
            <a:lvl1pPr>
              <a:defRPr>
                <a:solidFill>
                  <a:schemeClr val="bg1"/>
                </a:solidFill>
              </a:defRPr>
            </a:lvl1p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fld id="{83BDE002-4D08-984E-9A17-29A299F2E8E5}" type="datetimeFigureOut">
              <a:rPr lang="da-DK" smtClean="0"/>
              <a:pPr/>
              <a:t>06-11-2024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dirty="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da-DK" dirty="0"/>
          </a:p>
        </p:txBody>
      </p:sp>
      <p:pic>
        <p:nvPicPr>
          <p:cNvPr id="9" name="Billede 8" descr="Et billede, der indeholder tegning&#10;&#10;Automatisk genereret beskrivelse">
            <a:extLst>
              <a:ext uri="{FF2B5EF4-FFF2-40B4-BE49-F238E27FC236}">
                <a16:creationId xmlns:a16="http://schemas.microsoft.com/office/drawing/2014/main" id="{1487F21C-E876-AE42-B515-7BD9C42CAAF3}"/>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348425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ort budskab m billede i grafik - Lavendel">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CB728E75-52C7-2949-A0E3-8B940CFE81AE}"/>
              </a:ext>
            </a:extLst>
          </p:cNvPr>
          <p:cNvSpPr>
            <a:spLocks noGrp="1"/>
          </p:cNvSpPr>
          <p:nvPr>
            <p:ph type="pic" sz="quarter" idx="16" hasCustomPrompt="1"/>
          </p:nvPr>
        </p:nvSpPr>
        <p:spPr>
          <a:xfrm>
            <a:off x="4535058" y="-28840"/>
            <a:ext cx="7990886" cy="6899904"/>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3" h="10676">
                <a:moveTo>
                  <a:pt x="0" y="0"/>
                </a:moveTo>
                <a:lnTo>
                  <a:pt x="9980" y="19"/>
                </a:lnTo>
                <a:cubicBezTo>
                  <a:pt x="10030" y="551"/>
                  <a:pt x="9746" y="3509"/>
                  <a:pt x="13233" y="7224"/>
                </a:cubicBezTo>
                <a:lnTo>
                  <a:pt x="9638" y="10676"/>
                </a:lnTo>
                <a:lnTo>
                  <a:pt x="3554" y="10675"/>
                </a:lnTo>
                <a:cubicBezTo>
                  <a:pt x="180" y="5898"/>
                  <a:pt x="41" y="1156"/>
                  <a:pt x="0" y="0"/>
                </a:cubicBezTo>
                <a:close/>
              </a:path>
            </a:pathLst>
          </a:custGeom>
          <a:solidFill>
            <a:schemeClr val="accent5"/>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a:t>
            </a:r>
            <a:br>
              <a:rPr lang="da-DK" dirty="0"/>
            </a:br>
            <a:r>
              <a:rPr lang="da-DK" dirty="0"/>
              <a:t>billede i det grafiske element eller ved at trække</a:t>
            </a:r>
            <a:br>
              <a:rPr lang="da-DK" dirty="0"/>
            </a:br>
            <a:r>
              <a:rPr lang="da-DK" dirty="0"/>
              <a:t>og slippe 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fld id="{83BDE002-4D08-984E-9A17-29A299F2E8E5}" type="datetimeFigureOut">
              <a:rPr lang="da-DK" smtClean="0"/>
              <a:pPr/>
              <a:t>06-11-2024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dirty="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da-DK" dirty="0"/>
          </a:p>
        </p:txBody>
      </p:sp>
      <p:sp>
        <p:nvSpPr>
          <p:cNvPr id="9" name="Titel 1">
            <a:extLst>
              <a:ext uri="{FF2B5EF4-FFF2-40B4-BE49-F238E27FC236}">
                <a16:creationId xmlns:a16="http://schemas.microsoft.com/office/drawing/2014/main" id="{8DB8C0E3-554F-564F-A58B-C39ACCD4CB79}"/>
              </a:ext>
            </a:extLst>
          </p:cNvPr>
          <p:cNvSpPr>
            <a:spLocks noGrp="1"/>
          </p:cNvSpPr>
          <p:nvPr>
            <p:ph type="title"/>
          </p:nvPr>
        </p:nvSpPr>
        <p:spPr>
          <a:xfrm>
            <a:off x="479425" y="441325"/>
            <a:ext cx="4160308" cy="1844675"/>
          </a:xfrm>
        </p:spPr>
        <p:txBody>
          <a:bodyPr/>
          <a:lstStyle>
            <a:lvl1pPr>
              <a:defRPr>
                <a:solidFill>
                  <a:schemeClr val="bg1"/>
                </a:solidFill>
              </a:defRPr>
            </a:lvl1pPr>
          </a:lstStyle>
          <a:p>
            <a:r>
              <a:rPr lang="da-DK"/>
              <a:t>Klik for at redigere titeltypografien i masteren</a:t>
            </a:r>
            <a:endParaRPr lang="da-DK" dirty="0"/>
          </a:p>
        </p:txBody>
      </p:sp>
      <p:pic>
        <p:nvPicPr>
          <p:cNvPr id="10" name="Billede 9" descr="Et billede, der indeholder tegning&#10;&#10;Automatisk genereret beskrivelse">
            <a:extLst>
              <a:ext uri="{FF2B5EF4-FFF2-40B4-BE49-F238E27FC236}">
                <a16:creationId xmlns:a16="http://schemas.microsoft.com/office/drawing/2014/main" id="{8E1E4A36-51AE-D34A-8160-95CF58410543}"/>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433735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ort budskab m illustration - Par">
    <p:bg>
      <p:bgPr>
        <a:solidFill>
          <a:schemeClr val="accent2"/>
        </a:solidFill>
        <a:effectLst/>
      </p:bgPr>
    </p:bg>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4" y="2065600"/>
            <a:ext cx="5761039" cy="1844675"/>
          </a:xfrm>
        </p:spPr>
        <p:txBody>
          <a:bodyPr anchor="ctr"/>
          <a:lstStyle>
            <a:lvl1pPr>
              <a:defRPr sz="4800">
                <a:solidFill>
                  <a:schemeClr val="tx1"/>
                </a:solidFill>
              </a:defRPr>
            </a:lvl1p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da-DK" smtClean="0"/>
              <a:pPr/>
              <a:t>06-11-2024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da-DK" dirty="0"/>
          </a:p>
        </p:txBody>
      </p:sp>
      <p:pic>
        <p:nvPicPr>
          <p:cNvPr id="5" name="Billede 4" descr="Et billede, der indeholder tegning&#10;&#10;Automatisk genereret beskrivelse">
            <a:extLst>
              <a:ext uri="{FF2B5EF4-FFF2-40B4-BE49-F238E27FC236}">
                <a16:creationId xmlns:a16="http://schemas.microsoft.com/office/drawing/2014/main" id="{906BF72F-784B-994C-8244-FAA8849CFA41}"/>
              </a:ext>
            </a:extLst>
          </p:cNvPr>
          <p:cNvPicPr>
            <a:picLocks noChangeAspect="1"/>
          </p:cNvPicPr>
          <p:nvPr userDrawn="1"/>
        </p:nvPicPr>
        <p:blipFill>
          <a:blip r:embed="rId2"/>
          <a:stretch>
            <a:fillRect/>
          </a:stretch>
        </p:blipFill>
        <p:spPr>
          <a:xfrm>
            <a:off x="5374953" y="0"/>
            <a:ext cx="6210300" cy="6858000"/>
          </a:xfrm>
          <a:prstGeom prst="rect">
            <a:avLst/>
          </a:prstGeom>
        </p:spPr>
      </p:pic>
      <p:pic>
        <p:nvPicPr>
          <p:cNvPr id="8" name="Billede 7" descr="Et billede, der indeholder tegning&#10;&#10;Automatisk genereret beskrivelse">
            <a:extLst>
              <a:ext uri="{FF2B5EF4-FFF2-40B4-BE49-F238E27FC236}">
                <a16:creationId xmlns:a16="http://schemas.microsoft.com/office/drawing/2014/main" id="{C46EDBAC-904D-EA41-B396-A78C0C868A77}"/>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054303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ort budskab m illustration - IV Drop">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4" y="2065600"/>
            <a:ext cx="5761039" cy="1844675"/>
          </a:xfrm>
        </p:spPr>
        <p:txBody>
          <a:bodyPr anchor="ctr"/>
          <a:lstStyle>
            <a:lvl1pPr>
              <a:defRPr sz="4800">
                <a:solidFill>
                  <a:schemeClr val="tx1"/>
                </a:solidFill>
              </a:defRPr>
            </a:lvl1p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da-DK" smtClean="0"/>
              <a:pPr/>
              <a:t>06-11-2024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da-DK" dirty="0"/>
          </a:p>
        </p:txBody>
      </p:sp>
      <p:pic>
        <p:nvPicPr>
          <p:cNvPr id="8" name="Billede 7" descr="Et billede, der indeholder tegning&#10;&#10;Automatisk genereret beskrivelse">
            <a:extLst>
              <a:ext uri="{FF2B5EF4-FFF2-40B4-BE49-F238E27FC236}">
                <a16:creationId xmlns:a16="http://schemas.microsoft.com/office/drawing/2014/main" id="{927F88D5-FC50-1F4F-8E13-F66EBEB8D918}"/>
              </a:ext>
            </a:extLst>
          </p:cNvPr>
          <p:cNvPicPr>
            <a:picLocks noChangeAspect="1"/>
          </p:cNvPicPr>
          <p:nvPr userDrawn="1"/>
        </p:nvPicPr>
        <p:blipFill rotWithShape="1">
          <a:blip r:embed="rId2"/>
          <a:srcRect b="5371"/>
          <a:stretch/>
        </p:blipFill>
        <p:spPr>
          <a:xfrm>
            <a:off x="5675895" y="368300"/>
            <a:ext cx="6210300" cy="6489700"/>
          </a:xfrm>
          <a:prstGeom prst="rect">
            <a:avLst/>
          </a:prstGeom>
        </p:spPr>
      </p:pic>
      <p:pic>
        <p:nvPicPr>
          <p:cNvPr id="9" name="Billede 8" descr="Et billede, der indeholder tegning&#10;&#10;Automatisk genereret beskrivelse">
            <a:extLst>
              <a:ext uri="{FF2B5EF4-FFF2-40B4-BE49-F238E27FC236}">
                <a16:creationId xmlns:a16="http://schemas.microsoft.com/office/drawing/2014/main" id="{F55C6D9F-CF6C-8F45-B2A4-44623741DB48}"/>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728897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ort budskab m illustration - Far og Datter">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4" y="2065600"/>
            <a:ext cx="5761039" cy="1844675"/>
          </a:xfrm>
        </p:spPr>
        <p:txBody>
          <a:bodyPr anchor="ctr"/>
          <a:lstStyle>
            <a:lvl1pPr>
              <a:defRPr sz="4800">
                <a:solidFill>
                  <a:schemeClr val="tx1"/>
                </a:solidFill>
              </a:defRPr>
            </a:lvl1p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da-DK" smtClean="0"/>
              <a:pPr/>
              <a:t>06-11-2024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da-DK" dirty="0"/>
          </a:p>
        </p:txBody>
      </p:sp>
      <p:pic>
        <p:nvPicPr>
          <p:cNvPr id="3" name="Billede 2" descr="Et billede, der indeholder skjorte&#10;&#10;Automatisk genereret beskrivelse">
            <a:extLst>
              <a:ext uri="{FF2B5EF4-FFF2-40B4-BE49-F238E27FC236}">
                <a16:creationId xmlns:a16="http://schemas.microsoft.com/office/drawing/2014/main" id="{3FAC51D1-9E50-1F4F-9808-816BBD4E8CC7}"/>
              </a:ext>
            </a:extLst>
          </p:cNvPr>
          <p:cNvPicPr>
            <a:picLocks noChangeAspect="1"/>
          </p:cNvPicPr>
          <p:nvPr userDrawn="1"/>
        </p:nvPicPr>
        <p:blipFill>
          <a:blip r:embed="rId2"/>
          <a:stretch>
            <a:fillRect/>
          </a:stretch>
        </p:blipFill>
        <p:spPr>
          <a:xfrm>
            <a:off x="5981700" y="0"/>
            <a:ext cx="6210300" cy="6858000"/>
          </a:xfrm>
          <a:prstGeom prst="rect">
            <a:avLst/>
          </a:prstGeom>
        </p:spPr>
      </p:pic>
      <p:pic>
        <p:nvPicPr>
          <p:cNvPr id="8" name="Billede 7" descr="Et billede, der indeholder tegning&#10;&#10;Automatisk genereret beskrivelse">
            <a:extLst>
              <a:ext uri="{FF2B5EF4-FFF2-40B4-BE49-F238E27FC236}">
                <a16:creationId xmlns:a16="http://schemas.microsoft.com/office/drawing/2014/main" id="{7C8AE385-30DE-D146-8F6F-136E0A2F0197}"/>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66808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itat slide - Rød">
    <p:bg>
      <p:bgPr>
        <a:solidFill>
          <a:schemeClr val="tx1">
            <a:lumMod val="50000"/>
          </a:schemeClr>
        </a:solidFill>
        <a:effectLst/>
      </p:bgPr>
    </p:bg>
    <p:spTree>
      <p:nvGrpSpPr>
        <p:cNvPr id="1" name=""/>
        <p:cNvGrpSpPr/>
        <p:nvPr/>
      </p:nvGrpSpPr>
      <p:grpSpPr>
        <a:xfrm>
          <a:off x="0" y="0"/>
          <a:ext cx="0" cy="0"/>
          <a:chOff x="0" y="0"/>
          <a:chExt cx="0" cy="0"/>
        </a:xfrm>
      </p:grpSpPr>
      <p:pic>
        <p:nvPicPr>
          <p:cNvPr id="11" name="Billede 10" descr="Et billede, der indeholder tegning&#10;&#10;Automatisk genereret beskrivelse">
            <a:extLst>
              <a:ext uri="{FF2B5EF4-FFF2-40B4-BE49-F238E27FC236}">
                <a16:creationId xmlns:a16="http://schemas.microsoft.com/office/drawing/2014/main" id="{914DFB3B-9EA0-8943-8252-2BA679AF286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3650386" y="4446165"/>
            <a:ext cx="4891228" cy="716144"/>
          </a:xfrm>
        </p:spPr>
        <p:txBody>
          <a:bodyPr>
            <a:normAutofit/>
          </a:bodyPr>
          <a:lstStyle>
            <a:lvl1pPr marL="0" indent="0" algn="ctr">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citat/statement af</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bg1"/>
                </a:solidFill>
              </a:defRPr>
            </a:lvl1pPr>
          </a:lstStyle>
          <a:p>
            <a:fld id="{83BDE002-4D08-984E-9A17-29A299F2E8E5}" type="datetimeFigureOut">
              <a:rPr lang="da-DK" smtClean="0"/>
              <a:pPr/>
              <a:t>06-11-2024</a:t>
            </a:fld>
            <a:endParaRPr lang="da-DK"/>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hasCustomPrompt="1"/>
          </p:nvPr>
        </p:nvSpPr>
        <p:spPr>
          <a:xfrm>
            <a:off x="1966269" y="1932973"/>
            <a:ext cx="8259462" cy="2220371"/>
          </a:xfrm>
        </p:spPr>
        <p:txBody>
          <a:bodyPr anchor="b">
            <a:normAutofit/>
          </a:bodyPr>
          <a:lstStyle>
            <a:lvl1pPr algn="ctr">
              <a:defRPr sz="4800">
                <a:solidFill>
                  <a:schemeClr val="bg1"/>
                </a:solidFill>
              </a:defRPr>
            </a:lvl1pPr>
          </a:lstStyle>
          <a:p>
            <a:r>
              <a:rPr lang="da-DK" dirty="0"/>
              <a:t>”Klik for at skrive citat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conseqtetuer</a:t>
            </a:r>
            <a:r>
              <a:rPr lang="da-DK" dirty="0"/>
              <a:t>”</a:t>
            </a:r>
          </a:p>
        </p:txBody>
      </p:sp>
      <p:sp>
        <p:nvSpPr>
          <p:cNvPr id="2" name="Pladsholder til sidefod 1">
            <a:extLst>
              <a:ext uri="{FF2B5EF4-FFF2-40B4-BE49-F238E27FC236}">
                <a16:creationId xmlns:a16="http://schemas.microsoft.com/office/drawing/2014/main" id="{87D9143B-BFF4-1D4C-A25E-08099286833F}"/>
              </a:ext>
            </a:extLst>
          </p:cNvPr>
          <p:cNvSpPr>
            <a:spLocks noGrp="1"/>
          </p:cNvSpPr>
          <p:nvPr>
            <p:ph type="ftr" sz="quarter" idx="13"/>
          </p:nvPr>
        </p:nvSpPr>
        <p:spPr/>
        <p:txBody>
          <a:bodyPr/>
          <a:lstStyle>
            <a:lvl1pPr>
              <a:defRPr>
                <a:solidFill>
                  <a:schemeClr val="bg1"/>
                </a:solidFill>
              </a:defRPr>
            </a:lvl1pPr>
          </a:lstStyle>
          <a:p>
            <a:endParaRPr lang="da-DK" dirty="0"/>
          </a:p>
        </p:txBody>
      </p:sp>
      <p:pic>
        <p:nvPicPr>
          <p:cNvPr id="10" name="Billede 9" descr="Et billede, der indeholder tegning&#10;&#10;Automatisk genereret beskrivelse">
            <a:extLst>
              <a:ext uri="{FF2B5EF4-FFF2-40B4-BE49-F238E27FC236}">
                <a16:creationId xmlns:a16="http://schemas.microsoft.com/office/drawing/2014/main" id="{649A0A17-9304-BA42-ABF7-5D95F0CE7037}"/>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99734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 slide - Akva">
    <p:bg>
      <p:bgPr>
        <a:solidFill>
          <a:schemeClr val="accent6">
            <a:alpha val="75000"/>
          </a:schemeClr>
        </a:solidFill>
        <a:effectLst/>
      </p:bgPr>
    </p:bg>
    <p:spTree>
      <p:nvGrpSpPr>
        <p:cNvPr id="1" name=""/>
        <p:cNvGrpSpPr/>
        <p:nvPr/>
      </p:nvGrpSpPr>
      <p:grpSpPr>
        <a:xfrm>
          <a:off x="0" y="0"/>
          <a:ext cx="0" cy="0"/>
          <a:chOff x="0" y="0"/>
          <a:chExt cx="0" cy="0"/>
        </a:xfrm>
      </p:grpSpPr>
      <p:pic>
        <p:nvPicPr>
          <p:cNvPr id="7" name="Billede 6" descr="Et billede, der indeholder ur, lys&#10;&#10;Automatisk genereret beskrivelse">
            <a:extLst>
              <a:ext uri="{FF2B5EF4-FFF2-40B4-BE49-F238E27FC236}">
                <a16:creationId xmlns:a16="http://schemas.microsoft.com/office/drawing/2014/main" id="{C77EB453-36C2-D64B-9B8E-99AD6C1723E1}"/>
              </a:ext>
            </a:extLst>
          </p:cNvPr>
          <p:cNvPicPr>
            <a:picLocks noChangeAspect="1"/>
          </p:cNvPicPr>
          <p:nvPr userDrawn="1"/>
        </p:nvPicPr>
        <p:blipFill rotWithShape="1">
          <a:blip r:embed="rId2"/>
          <a:srcRect l="743" t="2161" r="1418" b="-1"/>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3650386" y="4446165"/>
            <a:ext cx="4891228" cy="716144"/>
          </a:xfrm>
        </p:spPr>
        <p:txBody>
          <a:bodyPr>
            <a:normAutofit/>
          </a:bodyPr>
          <a:lstStyle>
            <a:lvl1pPr marL="0" indent="0" algn="ctr">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citat/statement af</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bg1"/>
                </a:solidFill>
              </a:defRPr>
            </a:lvl1pPr>
          </a:lstStyle>
          <a:p>
            <a:fld id="{83BDE002-4D08-984E-9A17-29A299F2E8E5}" type="datetimeFigureOut">
              <a:rPr lang="da-DK" smtClean="0"/>
              <a:pPr/>
              <a:t>06-11-2024</a:t>
            </a:fld>
            <a:endParaRPr lang="da-DK"/>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hasCustomPrompt="1"/>
          </p:nvPr>
        </p:nvSpPr>
        <p:spPr>
          <a:xfrm>
            <a:off x="1966269" y="1932973"/>
            <a:ext cx="8259462" cy="2220371"/>
          </a:xfrm>
        </p:spPr>
        <p:txBody>
          <a:bodyPr anchor="b">
            <a:normAutofit/>
          </a:bodyPr>
          <a:lstStyle>
            <a:lvl1pPr algn="ctr">
              <a:defRPr sz="4800">
                <a:solidFill>
                  <a:schemeClr val="bg1"/>
                </a:solidFill>
              </a:defRPr>
            </a:lvl1pPr>
          </a:lstStyle>
          <a:p>
            <a:r>
              <a:rPr lang="da-DK" dirty="0"/>
              <a:t>”Klik for at skrive citat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conseqtetuer</a:t>
            </a:r>
            <a:r>
              <a:rPr lang="da-DK" dirty="0"/>
              <a:t>”</a:t>
            </a:r>
          </a:p>
        </p:txBody>
      </p:sp>
      <p:sp>
        <p:nvSpPr>
          <p:cNvPr id="2" name="Pladsholder til sidefod 1">
            <a:extLst>
              <a:ext uri="{FF2B5EF4-FFF2-40B4-BE49-F238E27FC236}">
                <a16:creationId xmlns:a16="http://schemas.microsoft.com/office/drawing/2014/main" id="{3655DEDF-FDA3-1249-8ADD-99A3285DCDA6}"/>
              </a:ext>
            </a:extLst>
          </p:cNvPr>
          <p:cNvSpPr>
            <a:spLocks noGrp="1"/>
          </p:cNvSpPr>
          <p:nvPr>
            <p:ph type="ftr" sz="quarter" idx="13"/>
          </p:nvPr>
        </p:nvSpPr>
        <p:spPr/>
        <p:txBody>
          <a:bodyPr/>
          <a:lstStyle>
            <a:lvl1pPr>
              <a:defRPr>
                <a:solidFill>
                  <a:schemeClr val="bg1"/>
                </a:solidFill>
              </a:defRPr>
            </a:lvl1pPr>
          </a:lstStyle>
          <a:p>
            <a:endParaRPr lang="da-DK" dirty="0"/>
          </a:p>
        </p:txBody>
      </p:sp>
      <p:pic>
        <p:nvPicPr>
          <p:cNvPr id="10" name="Billede 9" descr="Et billede, der indeholder tegning&#10;&#10;Automatisk genereret beskrivelse">
            <a:extLst>
              <a:ext uri="{FF2B5EF4-FFF2-40B4-BE49-F238E27FC236}">
                <a16:creationId xmlns:a16="http://schemas.microsoft.com/office/drawing/2014/main" id="{39B83916-DA2F-FA4A-AC9D-4B5EF4515B04}"/>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159661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sfarvet slide m stort billede - Mørk Rød">
    <p:bg>
      <p:bgPr>
        <a:solidFill>
          <a:schemeClr val="accent1">
            <a:lumMod val="50000"/>
          </a:schemeClr>
        </a:solidFill>
        <a:effectLst/>
      </p:bgPr>
    </p:bg>
    <p:spTree>
      <p:nvGrpSpPr>
        <p:cNvPr id="1" name=""/>
        <p:cNvGrpSpPr/>
        <p:nvPr/>
      </p:nvGrpSpPr>
      <p:grpSpPr>
        <a:xfrm>
          <a:off x="0" y="0"/>
          <a:ext cx="0" cy="0"/>
          <a:chOff x="0" y="0"/>
          <a:chExt cx="0" cy="0"/>
        </a:xfrm>
      </p:grpSpPr>
      <p:sp>
        <p:nvSpPr>
          <p:cNvPr id="28" name="Pladsholder til billede 12">
            <a:extLst>
              <a:ext uri="{FF2B5EF4-FFF2-40B4-BE49-F238E27FC236}">
                <a16:creationId xmlns:a16="http://schemas.microsoft.com/office/drawing/2014/main" id="{42E7B34F-D1FF-1B4B-A5CC-474316352238}"/>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bg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06-11-2024</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602409"/>
          </a:xfrm>
        </p:spPr>
        <p:txBody>
          <a:bodyPr anchor="t"/>
          <a:lstStyle>
            <a:lvl1pPr>
              <a:defRPr sz="4800">
                <a:solidFill>
                  <a:schemeClr val="bg1"/>
                </a:solidFill>
              </a:defRPr>
            </a:lvl1pPr>
          </a:lstStyle>
          <a:p>
            <a:r>
              <a:rPr lang="da-DK"/>
              <a:t>Klik for at redigere titeltypografien i masteren</a:t>
            </a:r>
            <a:endParaRPr lang="da-DK" dirty="0"/>
          </a:p>
        </p:txBody>
      </p:sp>
      <p:sp>
        <p:nvSpPr>
          <p:cNvPr id="10" name="Logo Leon 6">
            <a:extLst>
              <a:ext uri="{FF2B5EF4-FFF2-40B4-BE49-F238E27FC236}">
                <a16:creationId xmlns:a16="http://schemas.microsoft.com/office/drawing/2014/main" id="{37F251BF-F266-604F-A81B-23E5E3AEF7A6}"/>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38435023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sfarvet slide m stort billede - Mandel">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7" name="Pladsholder til billede 12">
            <a:extLst>
              <a:ext uri="{FF2B5EF4-FFF2-40B4-BE49-F238E27FC236}">
                <a16:creationId xmlns:a16="http://schemas.microsoft.com/office/drawing/2014/main" id="{E5529D51-FAD4-AF4C-BC75-04BA5D3BB986}"/>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06-11-2024</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titeltypografien i masteren</a:t>
            </a:r>
            <a:endParaRPr lang="da-DK" dirty="0"/>
          </a:p>
        </p:txBody>
      </p:sp>
      <p:sp>
        <p:nvSpPr>
          <p:cNvPr id="10" name="Logo Leon 6">
            <a:extLst>
              <a:ext uri="{FF2B5EF4-FFF2-40B4-BE49-F238E27FC236}">
                <a16:creationId xmlns:a16="http://schemas.microsoft.com/office/drawing/2014/main" id="{5C0C93DA-366F-0949-9AD5-A4E371725403}"/>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3530290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Grå">
    <p:bg>
      <p:bgPr>
        <a:solidFill>
          <a:schemeClr val="accent2">
            <a:alpha val="60000"/>
          </a:schemeClr>
        </a:solidFill>
        <a:effectLst/>
      </p:bgPr>
    </p:bg>
    <p:spTree>
      <p:nvGrpSpPr>
        <p:cNvPr id="1" name=""/>
        <p:cNvGrpSpPr/>
        <p:nvPr/>
      </p:nvGrpSpPr>
      <p:grpSpPr>
        <a:xfrm>
          <a:off x="0" y="0"/>
          <a:ext cx="0" cy="0"/>
          <a:chOff x="0" y="0"/>
          <a:chExt cx="0" cy="0"/>
        </a:xfrm>
      </p:grpSpPr>
      <p:pic>
        <p:nvPicPr>
          <p:cNvPr id="7" name="Billede 6" descr="Et billede, der indeholder lys&#10;&#10;Automatisk genereret beskrivelse">
            <a:extLst>
              <a:ext uri="{FF2B5EF4-FFF2-40B4-BE49-F238E27FC236}">
                <a16:creationId xmlns:a16="http://schemas.microsoft.com/office/drawing/2014/main" id="{9785D765-A338-FE46-A483-2B2FBE95B63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2220371"/>
          </a:xfrm>
        </p:spPr>
        <p:txBody>
          <a:bodyPr anchor="t"/>
          <a:lstStyle>
            <a:lvl1pPr>
              <a:defRPr sz="4800">
                <a:solidFill>
                  <a:schemeClr val="tx1"/>
                </a:solidFill>
              </a:defRPr>
            </a:lvl1pPr>
          </a:lstStyle>
          <a:p>
            <a:r>
              <a:rPr lang="da-DK"/>
              <a:t>Klik for at redigere titeltypografien i masteren</a:t>
            </a:r>
            <a:endParaRPr lang="da-DK" dirty="0"/>
          </a:p>
        </p:txBody>
      </p:sp>
      <p:pic>
        <p:nvPicPr>
          <p:cNvPr id="8" name="Billede 7">
            <a:extLst>
              <a:ext uri="{FF2B5EF4-FFF2-40B4-BE49-F238E27FC236}">
                <a16:creationId xmlns:a16="http://schemas.microsoft.com/office/drawing/2014/main" id="{5BCC9C2A-BA56-0D4C-A01A-3EFB034305C2}"/>
              </a:ext>
            </a:extLst>
          </p:cNvPr>
          <p:cNvPicPr>
            <a:picLocks noChangeAspect="1"/>
          </p:cNvPicPr>
          <p:nvPr userDrawn="1"/>
        </p:nvPicPr>
        <p:blipFill>
          <a:blip r:embed="rId3"/>
          <a:srcRect/>
          <a:stretch/>
        </p:blipFill>
        <p:spPr>
          <a:xfrm>
            <a:off x="333960" y="6140503"/>
            <a:ext cx="3327750" cy="504000"/>
          </a:xfrm>
          <a:prstGeom prst="rect">
            <a:avLst/>
          </a:prstGeom>
        </p:spPr>
      </p:pic>
      <p:pic>
        <p:nvPicPr>
          <p:cNvPr id="10" name="Billede 9" descr="Et billede, der indeholder tegning&#10;&#10;Automatisk genereret beskrivelse">
            <a:extLst>
              <a:ext uri="{FF2B5EF4-FFF2-40B4-BE49-F238E27FC236}">
                <a16:creationId xmlns:a16="http://schemas.microsoft.com/office/drawing/2014/main" id="{28CD8F7F-6FED-3044-91B0-5BD501FE7B04}"/>
              </a:ext>
            </a:extLst>
          </p:cNvPr>
          <p:cNvPicPr>
            <a:picLocks noChangeAspect="1"/>
          </p:cNvPicPr>
          <p:nvPr userDrawn="1"/>
        </p:nvPicPr>
        <p:blipFill>
          <a:blip r:embed="rId4"/>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7837008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sfarvet slide m stort billede - Akva">
    <p:bg>
      <p:bgPr>
        <a:solidFill>
          <a:schemeClr val="accent6"/>
        </a:solidFill>
        <a:effectLst/>
      </p:bgPr>
    </p:bg>
    <p:spTree>
      <p:nvGrpSpPr>
        <p:cNvPr id="1" name=""/>
        <p:cNvGrpSpPr/>
        <p:nvPr/>
      </p:nvGrpSpPr>
      <p:grpSpPr>
        <a:xfrm>
          <a:off x="0" y="0"/>
          <a:ext cx="0" cy="0"/>
          <a:chOff x="0" y="0"/>
          <a:chExt cx="0" cy="0"/>
        </a:xfrm>
      </p:grpSpPr>
      <p:sp>
        <p:nvSpPr>
          <p:cNvPr id="25" name="Pladsholder til billede 12">
            <a:extLst>
              <a:ext uri="{FF2B5EF4-FFF2-40B4-BE49-F238E27FC236}">
                <a16:creationId xmlns:a16="http://schemas.microsoft.com/office/drawing/2014/main" id="{B42F9091-54B8-194C-B0E8-75294FDC5380}"/>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06-11-2024</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18" name="Titel 1">
            <a:extLst>
              <a:ext uri="{FF2B5EF4-FFF2-40B4-BE49-F238E27FC236}">
                <a16:creationId xmlns:a16="http://schemas.microsoft.com/office/drawing/2014/main" id="{3B8CFEDC-EE5D-9B4A-B5C0-CD014817B217}"/>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titeltypografien i masteren</a:t>
            </a:r>
            <a:endParaRPr lang="da-DK" dirty="0"/>
          </a:p>
        </p:txBody>
      </p:sp>
      <p:sp>
        <p:nvSpPr>
          <p:cNvPr id="9" name="Logo Leon 6">
            <a:extLst>
              <a:ext uri="{FF2B5EF4-FFF2-40B4-BE49-F238E27FC236}">
                <a16:creationId xmlns:a16="http://schemas.microsoft.com/office/drawing/2014/main" id="{F9A2151B-09B5-664A-92AD-88B981A7958B}"/>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9460901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sfarvet slide m stort billede - Lavendel">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5" name="Pladsholder til billede 12">
            <a:extLst>
              <a:ext uri="{FF2B5EF4-FFF2-40B4-BE49-F238E27FC236}">
                <a16:creationId xmlns:a16="http://schemas.microsoft.com/office/drawing/2014/main" id="{7563429C-60EE-6F4D-BA00-E14E30182B1E}"/>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06-11-2024</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18" name="Titel 1">
            <a:extLst>
              <a:ext uri="{FF2B5EF4-FFF2-40B4-BE49-F238E27FC236}">
                <a16:creationId xmlns:a16="http://schemas.microsoft.com/office/drawing/2014/main" id="{3A3CF962-53B9-5D4A-997F-1F198FB96408}"/>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titeltypografien i masteren</a:t>
            </a:r>
            <a:endParaRPr lang="da-DK" dirty="0"/>
          </a:p>
        </p:txBody>
      </p:sp>
      <p:sp>
        <p:nvSpPr>
          <p:cNvPr id="9" name="Logo Leon 6">
            <a:extLst>
              <a:ext uri="{FF2B5EF4-FFF2-40B4-BE49-F238E27FC236}">
                <a16:creationId xmlns:a16="http://schemas.microsoft.com/office/drawing/2014/main" id="{50C51703-15A9-D545-9920-BA0AE015EAD1}"/>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37312260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fslutning slide m redigerbar tekst">
    <p:bg>
      <p:bgPr>
        <a:solidFill>
          <a:schemeClr val="tx1">
            <a:lumMod val="50000"/>
          </a:schemeClr>
        </a:solidFill>
        <a:effectLst/>
      </p:bgPr>
    </p:bg>
    <p:spTree>
      <p:nvGrpSpPr>
        <p:cNvPr id="1" name=""/>
        <p:cNvGrpSpPr/>
        <p:nvPr/>
      </p:nvGrpSpPr>
      <p:grpSpPr>
        <a:xfrm>
          <a:off x="0" y="0"/>
          <a:ext cx="0" cy="0"/>
          <a:chOff x="0" y="0"/>
          <a:chExt cx="0" cy="0"/>
        </a:xfrm>
      </p:grpSpPr>
      <p:pic>
        <p:nvPicPr>
          <p:cNvPr id="3" name="Billede 2" descr="Et billede, der indeholder tegning, paraply, skilt&#10;&#10;Automatisk genereret beskrivelse">
            <a:extLst>
              <a:ext uri="{FF2B5EF4-FFF2-40B4-BE49-F238E27FC236}">
                <a16:creationId xmlns:a16="http://schemas.microsoft.com/office/drawing/2014/main" id="{603A2947-4CA7-7549-A07A-ADBE4E79D166}"/>
              </a:ext>
            </a:extLst>
          </p:cNvPr>
          <p:cNvPicPr>
            <a:picLocks noChangeAspect="1"/>
          </p:cNvPicPr>
          <p:nvPr userDrawn="1"/>
        </p:nvPicPr>
        <p:blipFill rotWithShape="1">
          <a:blip r:embed="rId2"/>
          <a:srcRect l="998" t="2439" r="1441"/>
          <a:stretch/>
        </p:blipFill>
        <p:spPr>
          <a:xfrm flipH="1">
            <a:off x="0" y="0"/>
            <a:ext cx="12192000" cy="6858000"/>
          </a:xfrm>
          <a:prstGeom prst="rect">
            <a:avLst/>
          </a:prstGeom>
        </p:spPr>
      </p:pic>
      <p:sp>
        <p:nvSpPr>
          <p:cNvPr id="16" name="Titel 1">
            <a:extLst>
              <a:ext uri="{FF2B5EF4-FFF2-40B4-BE49-F238E27FC236}">
                <a16:creationId xmlns:a16="http://schemas.microsoft.com/office/drawing/2014/main" id="{89AA72DA-F583-7C44-B8EB-1153D40980C4}"/>
              </a:ext>
            </a:extLst>
          </p:cNvPr>
          <p:cNvSpPr>
            <a:spLocks noGrp="1"/>
          </p:cNvSpPr>
          <p:nvPr>
            <p:ph type="title"/>
          </p:nvPr>
        </p:nvSpPr>
        <p:spPr>
          <a:xfrm>
            <a:off x="479424" y="1932973"/>
            <a:ext cx="8259462" cy="1203927"/>
          </a:xfrm>
        </p:spPr>
        <p:txBody>
          <a:bodyPr anchor="t"/>
          <a:lstStyle>
            <a:lvl1pPr>
              <a:defRPr sz="4800">
                <a:solidFill>
                  <a:schemeClr val="bg2"/>
                </a:solidFill>
              </a:defRPr>
            </a:lvl1pPr>
          </a:lstStyle>
          <a:p>
            <a:r>
              <a:rPr lang="da-DK"/>
              <a:t>Klik for at redigere titeltypografien i masteren</a:t>
            </a:r>
            <a:endParaRPr lang="da-DK" dirty="0"/>
          </a:p>
        </p:txBody>
      </p:sp>
      <p:sp>
        <p:nvSpPr>
          <p:cNvPr id="17" name="Pladsholder til tekst 3">
            <a:extLst>
              <a:ext uri="{FF2B5EF4-FFF2-40B4-BE49-F238E27FC236}">
                <a16:creationId xmlns:a16="http://schemas.microsoft.com/office/drawing/2014/main" id="{F0D83521-43AB-6844-B17C-9503487A33E6}"/>
              </a:ext>
            </a:extLst>
          </p:cNvPr>
          <p:cNvSpPr>
            <a:spLocks noGrp="1"/>
          </p:cNvSpPr>
          <p:nvPr>
            <p:ph type="body" sz="quarter" idx="10" hasCustomPrompt="1"/>
          </p:nvPr>
        </p:nvSpPr>
        <p:spPr>
          <a:xfrm>
            <a:off x="479424" y="3606800"/>
            <a:ext cx="4181476" cy="901700"/>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lang="da-DK" b="0" i="0" u="none" strike="noStrike" smtClean="0">
                <a:solidFill>
                  <a:schemeClr val="bg2"/>
                </a:solidFill>
                <a:effectLst/>
              </a:defRPr>
            </a:lvl1pPr>
          </a:lstStyle>
          <a:p>
            <a:pPr marL="0" marR="0" lvl="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for at indsætte kontaktdata, navn, mailadresse, etc.</a:t>
            </a:r>
          </a:p>
        </p:txBody>
      </p:sp>
      <p:pic>
        <p:nvPicPr>
          <p:cNvPr id="7" name="Billede 6" descr="Et billede, der indeholder tegning&#10;&#10;Automatisk genereret beskrivelse">
            <a:extLst>
              <a:ext uri="{FF2B5EF4-FFF2-40B4-BE49-F238E27FC236}">
                <a16:creationId xmlns:a16="http://schemas.microsoft.com/office/drawing/2014/main" id="{37A5DDEB-1A4D-5B4B-96F4-10A2BE15CD80}"/>
              </a:ext>
            </a:extLst>
          </p:cNvPr>
          <p:cNvPicPr>
            <a:picLocks noChangeAspect="1"/>
          </p:cNvPicPr>
          <p:nvPr userDrawn="1"/>
        </p:nvPicPr>
        <p:blipFill>
          <a:blip r:embed="rId3"/>
          <a:stretch>
            <a:fillRect/>
          </a:stretch>
        </p:blipFill>
        <p:spPr>
          <a:xfrm>
            <a:off x="11278474" y="6254783"/>
            <a:ext cx="464923" cy="263881"/>
          </a:xfrm>
          <a:prstGeom prst="rect">
            <a:avLst/>
          </a:prstGeom>
        </p:spPr>
      </p:pic>
      <p:pic>
        <p:nvPicPr>
          <p:cNvPr id="8" name="Billede 7">
            <a:extLst>
              <a:ext uri="{FF2B5EF4-FFF2-40B4-BE49-F238E27FC236}">
                <a16:creationId xmlns:a16="http://schemas.microsoft.com/office/drawing/2014/main" id="{00A8AEFD-2CE0-0B45-9F21-4367272062A8}"/>
              </a:ext>
            </a:extLst>
          </p:cNvPr>
          <p:cNvPicPr>
            <a:picLocks noChangeAspect="1"/>
          </p:cNvPicPr>
          <p:nvPr userDrawn="1"/>
        </p:nvPicPr>
        <p:blipFill>
          <a:blip r:embed="rId4"/>
          <a:srcRect/>
          <a:stretch/>
        </p:blipFill>
        <p:spPr>
          <a:xfrm>
            <a:off x="333957" y="6140503"/>
            <a:ext cx="3327757" cy="504000"/>
          </a:xfrm>
          <a:prstGeom prst="rect">
            <a:avLst/>
          </a:prstGeom>
        </p:spPr>
      </p:pic>
    </p:spTree>
    <p:extLst>
      <p:ext uri="{BB962C8B-B14F-4D97-AF65-F5344CB8AC3E}">
        <p14:creationId xmlns:p14="http://schemas.microsoft.com/office/powerpoint/2010/main" val="3176977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fslutning slide m redigerbar tekst - Grå">
    <p:bg>
      <p:bgPr>
        <a:solidFill>
          <a:schemeClr val="accent2">
            <a:alpha val="60000"/>
          </a:schemeClr>
        </a:solidFill>
        <a:effectLst/>
      </p:bgPr>
    </p:bg>
    <p:spTree>
      <p:nvGrpSpPr>
        <p:cNvPr id="1" name=""/>
        <p:cNvGrpSpPr/>
        <p:nvPr/>
      </p:nvGrpSpPr>
      <p:grpSpPr>
        <a:xfrm>
          <a:off x="0" y="0"/>
          <a:ext cx="0" cy="0"/>
          <a:chOff x="0" y="0"/>
          <a:chExt cx="0" cy="0"/>
        </a:xfrm>
      </p:grpSpPr>
      <p:pic>
        <p:nvPicPr>
          <p:cNvPr id="5" name="Billede 4" descr="Et billede, der indeholder lys&#10;&#10;Automatisk genereret beskrivelse">
            <a:extLst>
              <a:ext uri="{FF2B5EF4-FFF2-40B4-BE49-F238E27FC236}">
                <a16:creationId xmlns:a16="http://schemas.microsoft.com/office/drawing/2014/main" id="{659E46E9-93C7-1741-B6AA-53D56815A029}"/>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9" name="Titel 1">
            <a:extLst>
              <a:ext uri="{FF2B5EF4-FFF2-40B4-BE49-F238E27FC236}">
                <a16:creationId xmlns:a16="http://schemas.microsoft.com/office/drawing/2014/main" id="{E63D06D2-6511-4443-B839-50100FB26900}"/>
              </a:ext>
            </a:extLst>
          </p:cNvPr>
          <p:cNvSpPr>
            <a:spLocks noGrp="1"/>
          </p:cNvSpPr>
          <p:nvPr>
            <p:ph type="title"/>
          </p:nvPr>
        </p:nvSpPr>
        <p:spPr>
          <a:xfrm>
            <a:off x="479424" y="1932973"/>
            <a:ext cx="8259462" cy="1203927"/>
          </a:xfrm>
        </p:spPr>
        <p:txBody>
          <a:bodyPr anchor="t"/>
          <a:lstStyle>
            <a:lvl1pPr>
              <a:defRPr sz="4800">
                <a:solidFill>
                  <a:schemeClr val="tx1"/>
                </a:solidFill>
              </a:defRPr>
            </a:lvl1pPr>
          </a:lstStyle>
          <a:p>
            <a:r>
              <a:rPr lang="da-DK"/>
              <a:t>Klik for at redigere titeltypografien i masteren</a:t>
            </a:r>
            <a:endParaRPr lang="da-DK" dirty="0"/>
          </a:p>
        </p:txBody>
      </p:sp>
      <p:sp>
        <p:nvSpPr>
          <p:cNvPr id="4" name="Pladsholder til tekst 3">
            <a:extLst>
              <a:ext uri="{FF2B5EF4-FFF2-40B4-BE49-F238E27FC236}">
                <a16:creationId xmlns:a16="http://schemas.microsoft.com/office/drawing/2014/main" id="{4C35943B-1969-5C4B-9755-3F08124F3E71}"/>
              </a:ext>
            </a:extLst>
          </p:cNvPr>
          <p:cNvSpPr>
            <a:spLocks noGrp="1"/>
          </p:cNvSpPr>
          <p:nvPr>
            <p:ph type="body" sz="quarter" idx="10" hasCustomPrompt="1"/>
          </p:nvPr>
        </p:nvSpPr>
        <p:spPr>
          <a:xfrm>
            <a:off x="479424" y="3606800"/>
            <a:ext cx="4181476" cy="901700"/>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lang="da-DK" b="0" i="0" u="none" strike="noStrike" smtClean="0">
                <a:solidFill>
                  <a:schemeClr val="tx1"/>
                </a:solidFill>
                <a:effectLst/>
              </a:defRPr>
            </a:lvl1pPr>
          </a:lstStyle>
          <a:p>
            <a:pPr marL="0" marR="0" lvl="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for at indsætte kontaktdata, navn, mailadresse, etc.</a:t>
            </a:r>
          </a:p>
        </p:txBody>
      </p:sp>
      <p:pic>
        <p:nvPicPr>
          <p:cNvPr id="7" name="Billede 6" descr="Et billede, der indeholder tegning&#10;&#10;Automatisk genereret beskrivelse">
            <a:extLst>
              <a:ext uri="{FF2B5EF4-FFF2-40B4-BE49-F238E27FC236}">
                <a16:creationId xmlns:a16="http://schemas.microsoft.com/office/drawing/2014/main" id="{5EDF6338-876F-9445-80E4-4C93E8D6C104}"/>
              </a:ext>
            </a:extLst>
          </p:cNvPr>
          <p:cNvPicPr>
            <a:picLocks noChangeAspect="1"/>
          </p:cNvPicPr>
          <p:nvPr userDrawn="1"/>
        </p:nvPicPr>
        <p:blipFill>
          <a:blip r:embed="rId3"/>
          <a:stretch>
            <a:fillRect/>
          </a:stretch>
        </p:blipFill>
        <p:spPr>
          <a:xfrm>
            <a:off x="11278474" y="6254783"/>
            <a:ext cx="464923" cy="263881"/>
          </a:xfrm>
          <a:prstGeom prst="rect">
            <a:avLst/>
          </a:prstGeom>
        </p:spPr>
      </p:pic>
      <p:pic>
        <p:nvPicPr>
          <p:cNvPr id="8" name="Billede 7">
            <a:extLst>
              <a:ext uri="{FF2B5EF4-FFF2-40B4-BE49-F238E27FC236}">
                <a16:creationId xmlns:a16="http://schemas.microsoft.com/office/drawing/2014/main" id="{1476A460-0700-8645-8598-CC4DB6555589}"/>
              </a:ext>
            </a:extLst>
          </p:cNvPr>
          <p:cNvPicPr>
            <a:picLocks noChangeAspect="1"/>
          </p:cNvPicPr>
          <p:nvPr userDrawn="1"/>
        </p:nvPicPr>
        <p:blipFill>
          <a:blip r:embed="rId4"/>
          <a:srcRect/>
          <a:stretch/>
        </p:blipFill>
        <p:spPr>
          <a:xfrm>
            <a:off x="333960" y="6140503"/>
            <a:ext cx="3327750" cy="504000"/>
          </a:xfrm>
          <a:prstGeom prst="rect">
            <a:avLst/>
          </a:prstGeom>
        </p:spPr>
      </p:pic>
    </p:spTree>
    <p:extLst>
      <p:ext uri="{BB962C8B-B14F-4D97-AF65-F5344CB8AC3E}">
        <p14:creationId xmlns:p14="http://schemas.microsoft.com/office/powerpoint/2010/main" val="29048769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fslutning slide">
    <p:bg>
      <p:bgPr>
        <a:solidFill>
          <a:schemeClr val="tx1">
            <a:lumMod val="50000"/>
          </a:schemeClr>
        </a:solidFill>
        <a:effectLst/>
      </p:bgPr>
    </p:bg>
    <p:spTree>
      <p:nvGrpSpPr>
        <p:cNvPr id="1" name=""/>
        <p:cNvGrpSpPr/>
        <p:nvPr/>
      </p:nvGrpSpPr>
      <p:grpSpPr>
        <a:xfrm>
          <a:off x="0" y="0"/>
          <a:ext cx="0" cy="0"/>
          <a:chOff x="0" y="0"/>
          <a:chExt cx="0" cy="0"/>
        </a:xfrm>
      </p:grpSpPr>
      <p:pic>
        <p:nvPicPr>
          <p:cNvPr id="7" name="Billede 6" descr="Et billede, der indeholder tegning&#10;&#10;Automatisk genereret beskrivelse">
            <a:extLst>
              <a:ext uri="{FF2B5EF4-FFF2-40B4-BE49-F238E27FC236}">
                <a16:creationId xmlns:a16="http://schemas.microsoft.com/office/drawing/2014/main" id="{B241B194-EA8D-7740-8DB8-ECEC7F96A444}"/>
              </a:ext>
            </a:extLst>
          </p:cNvPr>
          <p:cNvPicPr>
            <a:picLocks noChangeAspect="1"/>
          </p:cNvPicPr>
          <p:nvPr userDrawn="1"/>
        </p:nvPicPr>
        <p:blipFill>
          <a:blip r:embed="rId2"/>
          <a:stretch>
            <a:fillRect/>
          </a:stretch>
        </p:blipFill>
        <p:spPr>
          <a:xfrm flipH="1">
            <a:off x="0" y="0"/>
            <a:ext cx="12192000" cy="6858000"/>
          </a:xfrm>
          <a:prstGeom prst="rect">
            <a:avLst/>
          </a:prstGeom>
        </p:spPr>
      </p:pic>
      <p:pic>
        <p:nvPicPr>
          <p:cNvPr id="8" name="Billede 7">
            <a:extLst>
              <a:ext uri="{FF2B5EF4-FFF2-40B4-BE49-F238E27FC236}">
                <a16:creationId xmlns:a16="http://schemas.microsoft.com/office/drawing/2014/main" id="{94D6A3EF-01ED-3E46-9B12-A095C92623AA}"/>
              </a:ext>
            </a:extLst>
          </p:cNvPr>
          <p:cNvPicPr>
            <a:picLocks noChangeAspect="1"/>
          </p:cNvPicPr>
          <p:nvPr userDrawn="1"/>
        </p:nvPicPr>
        <p:blipFill>
          <a:blip r:embed="rId3"/>
          <a:srcRect/>
          <a:stretch/>
        </p:blipFill>
        <p:spPr>
          <a:xfrm>
            <a:off x="3702050" y="2313189"/>
            <a:ext cx="4787900" cy="2231621"/>
          </a:xfrm>
          <a:prstGeom prst="rect">
            <a:avLst/>
          </a:prstGeom>
        </p:spPr>
      </p:pic>
      <p:pic>
        <p:nvPicPr>
          <p:cNvPr id="6" name="Billede 5" descr="Et billede, der indeholder tegning&#10;&#10;Automatisk genereret beskrivelse">
            <a:extLst>
              <a:ext uri="{FF2B5EF4-FFF2-40B4-BE49-F238E27FC236}">
                <a16:creationId xmlns:a16="http://schemas.microsoft.com/office/drawing/2014/main" id="{8BD184F6-7C46-894A-B56D-87FA9DFC0581}"/>
              </a:ext>
            </a:extLst>
          </p:cNvPr>
          <p:cNvPicPr>
            <a:picLocks noChangeAspect="1"/>
          </p:cNvPicPr>
          <p:nvPr userDrawn="1"/>
        </p:nvPicPr>
        <p:blipFill>
          <a:blip r:embed="rId4"/>
          <a:stretch>
            <a:fillRect/>
          </a:stretch>
        </p:blipFill>
        <p:spPr>
          <a:xfrm>
            <a:off x="11278474" y="6254783"/>
            <a:ext cx="464923" cy="263881"/>
          </a:xfrm>
          <a:prstGeom prst="rect">
            <a:avLst/>
          </a:prstGeom>
        </p:spPr>
      </p:pic>
      <p:pic>
        <p:nvPicPr>
          <p:cNvPr id="10" name="Billede 9">
            <a:extLst>
              <a:ext uri="{FF2B5EF4-FFF2-40B4-BE49-F238E27FC236}">
                <a16:creationId xmlns:a16="http://schemas.microsoft.com/office/drawing/2014/main" id="{380E1D66-9513-E84B-8D36-F59570C735A5}"/>
              </a:ext>
            </a:extLst>
          </p:cNvPr>
          <p:cNvPicPr>
            <a:picLocks noChangeAspect="1"/>
          </p:cNvPicPr>
          <p:nvPr userDrawn="1"/>
        </p:nvPicPr>
        <p:blipFill>
          <a:blip r:embed="rId5"/>
          <a:srcRect/>
          <a:stretch/>
        </p:blipFill>
        <p:spPr>
          <a:xfrm>
            <a:off x="333957" y="6140503"/>
            <a:ext cx="3327757" cy="504000"/>
          </a:xfrm>
          <a:prstGeom prst="rect">
            <a:avLst/>
          </a:prstGeom>
        </p:spPr>
      </p:pic>
    </p:spTree>
    <p:extLst>
      <p:ext uri="{BB962C8B-B14F-4D97-AF65-F5344CB8AC3E}">
        <p14:creationId xmlns:p14="http://schemas.microsoft.com/office/powerpoint/2010/main" val="2870560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fslutning slide - Grå">
    <p:bg>
      <p:bgPr>
        <a:solidFill>
          <a:schemeClr val="accent2">
            <a:alpha val="60000"/>
          </a:schemeClr>
        </a:solidFill>
        <a:effectLst/>
      </p:bgPr>
    </p:bg>
    <p:spTree>
      <p:nvGrpSpPr>
        <p:cNvPr id="1" name=""/>
        <p:cNvGrpSpPr/>
        <p:nvPr/>
      </p:nvGrpSpPr>
      <p:grpSpPr>
        <a:xfrm>
          <a:off x="0" y="0"/>
          <a:ext cx="0" cy="0"/>
          <a:chOff x="0" y="0"/>
          <a:chExt cx="0" cy="0"/>
        </a:xfrm>
      </p:grpSpPr>
      <p:sp>
        <p:nvSpPr>
          <p:cNvPr id="5" name="Kombinationstegning 4">
            <a:extLst>
              <a:ext uri="{FF2B5EF4-FFF2-40B4-BE49-F238E27FC236}">
                <a16:creationId xmlns:a16="http://schemas.microsoft.com/office/drawing/2014/main" id="{A826D49B-2443-3C43-9596-97BB3A0762E7}"/>
              </a:ext>
            </a:extLst>
          </p:cNvPr>
          <p:cNvSpPr/>
          <p:nvPr/>
        </p:nvSpPr>
        <p:spPr>
          <a:xfrm>
            <a:off x="7721185" y="2412999"/>
            <a:ext cx="4470815" cy="4445001"/>
          </a:xfrm>
          <a:custGeom>
            <a:avLst/>
            <a:gdLst>
              <a:gd name="connsiteX0" fmla="*/ 0 w 3603348"/>
              <a:gd name="connsiteY0" fmla="*/ 3601403 h 3601402"/>
              <a:gd name="connsiteX1" fmla="*/ 3157949 w 3603348"/>
              <a:gd name="connsiteY1" fmla="*/ 3601403 h 3601402"/>
              <a:gd name="connsiteX2" fmla="*/ 3603349 w 3603348"/>
              <a:gd name="connsiteY2" fmla="*/ 3156204 h 3601402"/>
              <a:gd name="connsiteX3" fmla="*/ 3603349 w 3603348"/>
              <a:gd name="connsiteY3" fmla="*/ 0 h 3601402"/>
              <a:gd name="connsiteX4" fmla="*/ 0 w 3603348"/>
              <a:gd name="connsiteY4" fmla="*/ 3601403 h 3601402"/>
              <a:gd name="connsiteX0" fmla="*/ 0 w 3603349"/>
              <a:gd name="connsiteY0" fmla="*/ 3601403 h 3601403"/>
              <a:gd name="connsiteX1" fmla="*/ 3157949 w 3603349"/>
              <a:gd name="connsiteY1" fmla="*/ 3601403 h 3601403"/>
              <a:gd name="connsiteX2" fmla="*/ 3603349 w 3603349"/>
              <a:gd name="connsiteY2" fmla="*/ 3156204 h 3601403"/>
              <a:gd name="connsiteX3" fmla="*/ 3603349 w 3603349"/>
              <a:gd name="connsiteY3" fmla="*/ 0 h 3601403"/>
              <a:gd name="connsiteX4" fmla="*/ 3146927 w 3603349"/>
              <a:gd name="connsiteY4" fmla="*/ 461688 h 3601403"/>
              <a:gd name="connsiteX5" fmla="*/ 0 w 3603349"/>
              <a:gd name="connsiteY5" fmla="*/ 3601403 h 3601403"/>
              <a:gd name="connsiteX0" fmla="*/ 0 w 3603349"/>
              <a:gd name="connsiteY0" fmla="*/ 3139715 h 3139715"/>
              <a:gd name="connsiteX1" fmla="*/ 3157949 w 3603349"/>
              <a:gd name="connsiteY1" fmla="*/ 3139715 h 3139715"/>
              <a:gd name="connsiteX2" fmla="*/ 3603349 w 3603349"/>
              <a:gd name="connsiteY2" fmla="*/ 2694516 h 3139715"/>
              <a:gd name="connsiteX3" fmla="*/ 3146927 w 3603349"/>
              <a:gd name="connsiteY3" fmla="*/ 0 h 3139715"/>
              <a:gd name="connsiteX4" fmla="*/ 0 w 3603349"/>
              <a:gd name="connsiteY4" fmla="*/ 3139715 h 3139715"/>
              <a:gd name="connsiteX0" fmla="*/ 0 w 3630261"/>
              <a:gd name="connsiteY0" fmla="*/ 3139715 h 3139715"/>
              <a:gd name="connsiteX1" fmla="*/ 3157949 w 3630261"/>
              <a:gd name="connsiteY1" fmla="*/ 3139715 h 3139715"/>
              <a:gd name="connsiteX2" fmla="*/ 3630261 w 3630261"/>
              <a:gd name="connsiteY2" fmla="*/ 2685546 h 3139715"/>
              <a:gd name="connsiteX3" fmla="*/ 3146927 w 3630261"/>
              <a:gd name="connsiteY3" fmla="*/ 0 h 3139715"/>
              <a:gd name="connsiteX4" fmla="*/ 0 w 3630261"/>
              <a:gd name="connsiteY4" fmla="*/ 3139715 h 3139715"/>
              <a:gd name="connsiteX0" fmla="*/ 0 w 3157949"/>
              <a:gd name="connsiteY0" fmla="*/ 3139715 h 3139715"/>
              <a:gd name="connsiteX1" fmla="*/ 3157949 w 3157949"/>
              <a:gd name="connsiteY1" fmla="*/ 3139715 h 3139715"/>
              <a:gd name="connsiteX2" fmla="*/ 3146927 w 3157949"/>
              <a:gd name="connsiteY2" fmla="*/ 0 h 3139715"/>
              <a:gd name="connsiteX3" fmla="*/ 0 w 3157949"/>
              <a:gd name="connsiteY3" fmla="*/ 3139715 h 3139715"/>
            </a:gdLst>
            <a:ahLst/>
            <a:cxnLst>
              <a:cxn ang="0">
                <a:pos x="connsiteX0" y="connsiteY0"/>
              </a:cxn>
              <a:cxn ang="0">
                <a:pos x="connsiteX1" y="connsiteY1"/>
              </a:cxn>
              <a:cxn ang="0">
                <a:pos x="connsiteX2" y="connsiteY2"/>
              </a:cxn>
              <a:cxn ang="0">
                <a:pos x="connsiteX3" y="connsiteY3"/>
              </a:cxn>
            </a:cxnLst>
            <a:rect l="l" t="t" r="r" b="b"/>
            <a:pathLst>
              <a:path w="3157949" h="3139715">
                <a:moveTo>
                  <a:pt x="0" y="3139715"/>
                </a:moveTo>
                <a:lnTo>
                  <a:pt x="3157949" y="3139715"/>
                </a:lnTo>
                <a:lnTo>
                  <a:pt x="3146927" y="0"/>
                </a:lnTo>
                <a:lnTo>
                  <a:pt x="0" y="3139715"/>
                </a:lnTo>
                <a:close/>
              </a:path>
            </a:pathLst>
          </a:custGeom>
          <a:solidFill>
            <a:schemeClr val="accent2"/>
          </a:solidFill>
          <a:ln w="9515" cap="flat">
            <a:noFill/>
            <a:prstDash val="solid"/>
            <a:miter/>
          </a:ln>
        </p:spPr>
        <p:txBody>
          <a:bodyPr rtlCol="0" anchor="ctr"/>
          <a:lstStyle/>
          <a:p>
            <a:endParaRPr lang="da-DK"/>
          </a:p>
        </p:txBody>
      </p:sp>
      <p:sp>
        <p:nvSpPr>
          <p:cNvPr id="6" name="Kombinationstegning 5">
            <a:extLst>
              <a:ext uri="{FF2B5EF4-FFF2-40B4-BE49-F238E27FC236}">
                <a16:creationId xmlns:a16="http://schemas.microsoft.com/office/drawing/2014/main" id="{5B19D95D-C715-2A4E-8D00-203566672E93}"/>
              </a:ext>
            </a:extLst>
          </p:cNvPr>
          <p:cNvSpPr/>
          <p:nvPr/>
        </p:nvSpPr>
        <p:spPr>
          <a:xfrm>
            <a:off x="0" y="-747444"/>
            <a:ext cx="5162270" cy="5887876"/>
          </a:xfrm>
          <a:custGeom>
            <a:avLst/>
            <a:gdLst>
              <a:gd name="connsiteX0" fmla="*/ 1241904 w 3646356"/>
              <a:gd name="connsiteY0" fmla="*/ 160767 h 4158886"/>
              <a:gd name="connsiteX1" fmla="*/ 0 w 3646356"/>
              <a:gd name="connsiteY1" fmla="*/ 690072 h 4158886"/>
              <a:gd name="connsiteX2" fmla="*/ 0 w 3646356"/>
              <a:gd name="connsiteY2" fmla="*/ 4158886 h 4158886"/>
              <a:gd name="connsiteX3" fmla="*/ 1815281 w 3646356"/>
              <a:gd name="connsiteY3" fmla="*/ 2319323 h 4158886"/>
              <a:gd name="connsiteX4" fmla="*/ 3101335 w 3646356"/>
              <a:gd name="connsiteY4" fmla="*/ 2310941 h 4158886"/>
              <a:gd name="connsiteX5" fmla="*/ 3646356 w 3646356"/>
              <a:gd name="connsiteY5" fmla="*/ 145051 h 4158886"/>
              <a:gd name="connsiteX6" fmla="*/ 1241904 w 3646356"/>
              <a:gd name="connsiteY6" fmla="*/ 160767 h 415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6356" h="4158886">
                <a:moveTo>
                  <a:pt x="1241904" y="160767"/>
                </a:moveTo>
                <a:cubicBezTo>
                  <a:pt x="804945" y="277324"/>
                  <a:pt x="386785" y="455546"/>
                  <a:pt x="0" y="690072"/>
                </a:cubicBezTo>
                <a:lnTo>
                  <a:pt x="0" y="4158886"/>
                </a:lnTo>
                <a:cubicBezTo>
                  <a:pt x="228589" y="3262393"/>
                  <a:pt x="922588" y="2559105"/>
                  <a:pt x="1815281" y="2319323"/>
                </a:cubicBezTo>
                <a:cubicBezTo>
                  <a:pt x="2236341" y="2207566"/>
                  <a:pt x="2678857" y="2204680"/>
                  <a:pt x="3101335" y="2310941"/>
                </a:cubicBezTo>
                <a:lnTo>
                  <a:pt x="3646356" y="145051"/>
                </a:lnTo>
                <a:cubicBezTo>
                  <a:pt x="2856465" y="-53537"/>
                  <a:pt x="2029141" y="-48129"/>
                  <a:pt x="1241904" y="160767"/>
                </a:cubicBezTo>
                <a:close/>
              </a:path>
            </a:pathLst>
          </a:custGeom>
          <a:solidFill>
            <a:schemeClr val="accent2"/>
          </a:solidFill>
          <a:ln w="9515" cap="flat">
            <a:noFill/>
            <a:prstDash val="solid"/>
            <a:miter/>
          </a:ln>
        </p:spPr>
        <p:txBody>
          <a:bodyPr rtlCol="0" anchor="ctr"/>
          <a:lstStyle/>
          <a:p>
            <a:endParaRPr lang="da-DK"/>
          </a:p>
        </p:txBody>
      </p:sp>
      <p:pic>
        <p:nvPicPr>
          <p:cNvPr id="3" name="Billede 2" descr="Et billede, der indeholder tegning&#10;&#10;Automatisk genereret beskrivelse">
            <a:extLst>
              <a:ext uri="{FF2B5EF4-FFF2-40B4-BE49-F238E27FC236}">
                <a16:creationId xmlns:a16="http://schemas.microsoft.com/office/drawing/2014/main" id="{7F667635-566C-314E-9135-DFD4A3339696}"/>
              </a:ext>
            </a:extLst>
          </p:cNvPr>
          <p:cNvPicPr>
            <a:picLocks noChangeAspect="1"/>
          </p:cNvPicPr>
          <p:nvPr userDrawn="1"/>
        </p:nvPicPr>
        <p:blipFill>
          <a:blip r:embed="rId2"/>
          <a:stretch>
            <a:fillRect/>
          </a:stretch>
        </p:blipFill>
        <p:spPr>
          <a:xfrm>
            <a:off x="3702050" y="2313189"/>
            <a:ext cx="4787900" cy="2231622"/>
          </a:xfrm>
          <a:prstGeom prst="rect">
            <a:avLst/>
          </a:prstGeom>
        </p:spPr>
      </p:pic>
      <p:pic>
        <p:nvPicPr>
          <p:cNvPr id="7" name="Billede 6" descr="Et billede, der indeholder tegning&#10;&#10;Automatisk genereret beskrivelse">
            <a:extLst>
              <a:ext uri="{FF2B5EF4-FFF2-40B4-BE49-F238E27FC236}">
                <a16:creationId xmlns:a16="http://schemas.microsoft.com/office/drawing/2014/main" id="{ACE3BB38-5BD2-4C45-A176-F02A84F8FCA0}"/>
              </a:ext>
            </a:extLst>
          </p:cNvPr>
          <p:cNvPicPr>
            <a:picLocks noChangeAspect="1"/>
          </p:cNvPicPr>
          <p:nvPr userDrawn="1"/>
        </p:nvPicPr>
        <p:blipFill>
          <a:blip r:embed="rId3"/>
          <a:stretch>
            <a:fillRect/>
          </a:stretch>
        </p:blipFill>
        <p:spPr>
          <a:xfrm>
            <a:off x="11278474" y="6254783"/>
            <a:ext cx="464923" cy="263881"/>
          </a:xfrm>
          <a:prstGeom prst="rect">
            <a:avLst/>
          </a:prstGeom>
        </p:spPr>
      </p:pic>
      <p:pic>
        <p:nvPicPr>
          <p:cNvPr id="8" name="Billede 7">
            <a:extLst>
              <a:ext uri="{FF2B5EF4-FFF2-40B4-BE49-F238E27FC236}">
                <a16:creationId xmlns:a16="http://schemas.microsoft.com/office/drawing/2014/main" id="{3ACC052C-711F-9E49-B09F-8BCA8E5C01DA}"/>
              </a:ext>
            </a:extLst>
          </p:cNvPr>
          <p:cNvPicPr>
            <a:picLocks noChangeAspect="1"/>
          </p:cNvPicPr>
          <p:nvPr userDrawn="1"/>
        </p:nvPicPr>
        <p:blipFill>
          <a:blip r:embed="rId4"/>
          <a:srcRect/>
          <a:stretch/>
        </p:blipFill>
        <p:spPr>
          <a:xfrm>
            <a:off x="333960" y="6140503"/>
            <a:ext cx="3327750" cy="504000"/>
          </a:xfrm>
          <a:prstGeom prst="rect">
            <a:avLst/>
          </a:prstGeom>
        </p:spPr>
      </p:pic>
    </p:spTree>
    <p:extLst>
      <p:ext uri="{BB962C8B-B14F-4D97-AF65-F5344CB8AC3E}">
        <p14:creationId xmlns:p14="http://schemas.microsoft.com/office/powerpoint/2010/main" val="580718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m stort billede - Mandel">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5" name="Pladsholder til billede 12">
            <a:extLst>
              <a:ext uri="{FF2B5EF4-FFF2-40B4-BE49-F238E27FC236}">
                <a16:creationId xmlns:a16="http://schemas.microsoft.com/office/drawing/2014/main" id="{C35D1BA6-E424-344B-8F3E-E9E0EC338249}"/>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14" name="Logo Leon 6">
            <a:extLst>
              <a:ext uri="{FF2B5EF4-FFF2-40B4-BE49-F238E27FC236}">
                <a16:creationId xmlns:a16="http://schemas.microsoft.com/office/drawing/2014/main" id="{C1A6805E-9FA0-8746-B7C9-B3BA0CBAC301}"/>
              </a:ext>
            </a:extLst>
          </p:cNvPr>
          <p:cNvSpPr>
            <a:spLocks noGrp="1"/>
          </p:cNvSpPr>
          <p:nvPr>
            <p:ph type="body" sz="quarter" idx="20"/>
          </p:nvPr>
        </p:nvSpPr>
        <p:spPr>
          <a:xfrm>
            <a:off x="6540000" y="0"/>
            <a:ext cx="5652000" cy="6858000"/>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06-11-2024</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titeltypografien i masteren</a:t>
            </a:r>
            <a:endParaRPr lang="da-DK" dirty="0"/>
          </a:p>
        </p:txBody>
      </p:sp>
      <p:sp>
        <p:nvSpPr>
          <p:cNvPr id="17" name="Logo Leon 6">
            <a:extLst>
              <a:ext uri="{FF2B5EF4-FFF2-40B4-BE49-F238E27FC236}">
                <a16:creationId xmlns:a16="http://schemas.microsoft.com/office/drawing/2014/main" id="{46226E7E-0A82-514E-8B99-2EB9D4061A6E}"/>
              </a:ext>
            </a:extLst>
          </p:cNvPr>
          <p:cNvSpPr>
            <a:spLocks noGrp="1" noChangeAspect="1"/>
          </p:cNvSpPr>
          <p:nvPr>
            <p:ph type="body" sz="quarter" idx="19"/>
          </p:nvPr>
        </p:nvSpPr>
        <p:spPr>
          <a:xfrm>
            <a:off x="11278474" y="6254782"/>
            <a:ext cx="468000" cy="265577"/>
          </a:xfrm>
          <a:blipFill>
            <a:blip r:embed="rId3"/>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1626946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m stort billede - Lavendel">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3" name="Pladsholder til billede 12">
            <a:extLst>
              <a:ext uri="{FF2B5EF4-FFF2-40B4-BE49-F238E27FC236}">
                <a16:creationId xmlns:a16="http://schemas.microsoft.com/office/drawing/2014/main" id="{1E9F49D7-21A1-9D46-80A3-C1BA507FE8FE}"/>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14" name="Logo Leon 6">
            <a:extLst>
              <a:ext uri="{FF2B5EF4-FFF2-40B4-BE49-F238E27FC236}">
                <a16:creationId xmlns:a16="http://schemas.microsoft.com/office/drawing/2014/main" id="{C1A6805E-9FA0-8746-B7C9-B3BA0CBAC301}"/>
              </a:ext>
            </a:extLst>
          </p:cNvPr>
          <p:cNvSpPr>
            <a:spLocks noGrp="1"/>
          </p:cNvSpPr>
          <p:nvPr>
            <p:ph type="body" sz="quarter" idx="20"/>
          </p:nvPr>
        </p:nvSpPr>
        <p:spPr>
          <a:xfrm flipH="1">
            <a:off x="0" y="0"/>
            <a:ext cx="5652000" cy="6858000"/>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06-11-2024</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18" name="Titel 1">
            <a:extLst>
              <a:ext uri="{FF2B5EF4-FFF2-40B4-BE49-F238E27FC236}">
                <a16:creationId xmlns:a16="http://schemas.microsoft.com/office/drawing/2014/main" id="{3A3CF962-53B9-5D4A-997F-1F198FB96408}"/>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titeltypografien i masteren</a:t>
            </a:r>
            <a:endParaRPr lang="da-DK" dirty="0"/>
          </a:p>
        </p:txBody>
      </p:sp>
      <p:sp>
        <p:nvSpPr>
          <p:cNvPr id="10" name="Logo Leon 6">
            <a:extLst>
              <a:ext uri="{FF2B5EF4-FFF2-40B4-BE49-F238E27FC236}">
                <a16:creationId xmlns:a16="http://schemas.microsoft.com/office/drawing/2014/main" id="{46DAF7D5-A0E2-F648-BC47-24481D2E98DC}"/>
              </a:ext>
            </a:extLst>
          </p:cNvPr>
          <p:cNvSpPr>
            <a:spLocks noGrp="1" noChangeAspect="1"/>
          </p:cNvSpPr>
          <p:nvPr>
            <p:ph type="body" sz="quarter" idx="19"/>
          </p:nvPr>
        </p:nvSpPr>
        <p:spPr>
          <a:xfrm>
            <a:off x="11278474" y="6254782"/>
            <a:ext cx="468000" cy="265577"/>
          </a:xfrm>
          <a:blipFill>
            <a:blip r:embed="rId3"/>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248518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holds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2C7A9D76-9BB2-024B-B235-03196D05C4C9}"/>
              </a:ext>
            </a:extLst>
          </p:cNvPr>
          <p:cNvSpPr>
            <a:spLocks noGrp="1"/>
          </p:cNvSpPr>
          <p:nvPr>
            <p:ph idx="1"/>
          </p:nvPr>
        </p:nvSpPr>
        <p:spPr/>
        <p:txBody>
          <a:bodyPr>
            <a:normAutofit/>
          </a:bodyPr>
          <a:lstStyle>
            <a:lvl1pPr>
              <a:defRPr sz="1600"/>
            </a:lvl1pPr>
            <a:lvl2pPr>
              <a:defRPr sz="1500"/>
            </a:lvl2pPr>
            <a:lvl3pPr>
              <a:defRPr sz="1400"/>
            </a:lvl3pPr>
            <a:lvl4pPr>
              <a:defRPr sz="1400"/>
            </a:lvl4pPr>
            <a:lvl5pPr>
              <a:defRPr sz="14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06-11-2024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pic>
        <p:nvPicPr>
          <p:cNvPr id="9" name="Billede 8" descr="Et billede, der indeholder tegning&#10;&#10;Automatisk genereret beskrivelse">
            <a:extLst>
              <a:ext uri="{FF2B5EF4-FFF2-40B4-BE49-F238E27FC236}">
                <a16:creationId xmlns:a16="http://schemas.microsoft.com/office/drawing/2014/main" id="{A2A62C83-6C54-664C-BBAD-9699D08E4950}"/>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320359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holds slide - to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titeltypografien i masteren</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06-11-2024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2" name="Pladsholder til tekst 15">
            <a:extLst>
              <a:ext uri="{FF2B5EF4-FFF2-40B4-BE49-F238E27FC236}">
                <a16:creationId xmlns:a16="http://schemas.microsoft.com/office/drawing/2014/main" id="{F8214544-7189-1D4F-8F02-562ED205FB07}"/>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9" name="Pladsholder til indhold 8">
            <a:extLst>
              <a:ext uri="{FF2B5EF4-FFF2-40B4-BE49-F238E27FC236}">
                <a16:creationId xmlns:a16="http://schemas.microsoft.com/office/drawing/2014/main" id="{D8C97264-2727-AF4C-BD51-FDC5B7F1E940}"/>
              </a:ext>
            </a:extLst>
          </p:cNvPr>
          <p:cNvSpPr>
            <a:spLocks noGrp="1"/>
          </p:cNvSpPr>
          <p:nvPr>
            <p:ph sz="quarter" idx="17"/>
          </p:nvPr>
        </p:nvSpPr>
        <p:spPr>
          <a:xfrm>
            <a:off x="479425" y="1608138"/>
            <a:ext cx="5472113" cy="44532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indhold 13">
            <a:extLst>
              <a:ext uri="{FF2B5EF4-FFF2-40B4-BE49-F238E27FC236}">
                <a16:creationId xmlns:a16="http://schemas.microsoft.com/office/drawing/2014/main" id="{DB1F3889-93C5-7049-AD72-EB1E4B1FBB14}"/>
              </a:ext>
            </a:extLst>
          </p:cNvPr>
          <p:cNvSpPr>
            <a:spLocks noGrp="1"/>
          </p:cNvSpPr>
          <p:nvPr>
            <p:ph sz="quarter" idx="18"/>
          </p:nvPr>
        </p:nvSpPr>
        <p:spPr>
          <a:xfrm>
            <a:off x="6240463" y="1608879"/>
            <a:ext cx="5468400" cy="44532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pic>
        <p:nvPicPr>
          <p:cNvPr id="10" name="Billede 9" descr="Et billede, der indeholder tegning&#10;&#10;Automatisk genereret beskrivelse">
            <a:extLst>
              <a:ext uri="{FF2B5EF4-FFF2-40B4-BE49-F238E27FC236}">
                <a16:creationId xmlns:a16="http://schemas.microsoft.com/office/drawing/2014/main" id="{09909B4A-4D99-9646-90E5-D895BA1794FB}"/>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827645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holds slide - m bredt billede til højre">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06-11-2024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6240463" y="0"/>
            <a:ext cx="5951537"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 billede</a:t>
            </a:r>
            <a:br>
              <a:rPr lang="da-DK" dirty="0"/>
            </a:br>
            <a:r>
              <a:rPr lang="da-DK" dirty="0"/>
              <a:t>eller ved at trække og slippe </a:t>
            </a:r>
            <a:br>
              <a:rPr lang="da-DK" dirty="0"/>
            </a:br>
            <a:r>
              <a:rPr lang="da-DK" dirty="0"/>
              <a:t>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endParaRPr lang="da-DK" dirty="0"/>
          </a:p>
          <a:p>
            <a:endParaRPr lang="da-DK" dirty="0"/>
          </a:p>
          <a:p>
            <a:endParaRPr lang="da-DK" dirty="0"/>
          </a:p>
          <a:p>
            <a:endParaRPr lang="da-DK" dirty="0"/>
          </a:p>
        </p:txBody>
      </p:sp>
      <p:sp>
        <p:nvSpPr>
          <p:cNvPr id="9" name="Titel 1">
            <a:extLst>
              <a:ext uri="{FF2B5EF4-FFF2-40B4-BE49-F238E27FC236}">
                <a16:creationId xmlns:a16="http://schemas.microsoft.com/office/drawing/2014/main" id="{D9EEDD9A-FD01-2D4B-9EDC-959CD4AB4197}"/>
              </a:ext>
            </a:extLst>
          </p:cNvPr>
          <p:cNvSpPr>
            <a:spLocks noGrp="1"/>
          </p:cNvSpPr>
          <p:nvPr>
            <p:ph type="title"/>
          </p:nvPr>
        </p:nvSpPr>
        <p:spPr>
          <a:xfrm>
            <a:off x="479425" y="441325"/>
            <a:ext cx="5472113" cy="829335"/>
          </a:xfrm>
        </p:spPr>
        <p:txBody>
          <a:bodyPr/>
          <a:lstStyle/>
          <a:p>
            <a:r>
              <a:rPr lang="da-DK"/>
              <a:t>Klik for at redigere titeltypografien i masteren</a:t>
            </a:r>
            <a:endParaRPr lang="da-DK" dirty="0"/>
          </a:p>
        </p:txBody>
      </p:sp>
      <p:sp>
        <p:nvSpPr>
          <p:cNvPr id="10" name="Pladsholder til tekst 15">
            <a:extLst>
              <a:ext uri="{FF2B5EF4-FFF2-40B4-BE49-F238E27FC236}">
                <a16:creationId xmlns:a16="http://schemas.microsoft.com/office/drawing/2014/main" id="{0EB7A01A-1A7E-CE46-A269-7356E6B26DFF}"/>
              </a:ext>
            </a:extLst>
          </p:cNvPr>
          <p:cNvSpPr>
            <a:spLocks noGrp="1"/>
          </p:cNvSpPr>
          <p:nvPr>
            <p:ph type="body" sz="quarter" idx="18" hasCustomPrompt="1"/>
          </p:nvPr>
        </p:nvSpPr>
        <p:spPr>
          <a:xfrm>
            <a:off x="1339799" y="1805049"/>
            <a:ext cx="3751365" cy="950026"/>
          </a:xfrm>
        </p:spPr>
        <p:txBody>
          <a:bodyPr anchor="b">
            <a:no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endParaRPr lang="da-DK" dirty="0"/>
          </a:p>
        </p:txBody>
      </p:sp>
      <p:sp>
        <p:nvSpPr>
          <p:cNvPr id="11" name="Pladsholder til indhold 2">
            <a:extLst>
              <a:ext uri="{FF2B5EF4-FFF2-40B4-BE49-F238E27FC236}">
                <a16:creationId xmlns:a16="http://schemas.microsoft.com/office/drawing/2014/main" id="{D4FAB571-C4C7-ED40-AD12-A21465029C8B}"/>
              </a:ext>
            </a:extLst>
          </p:cNvPr>
          <p:cNvSpPr>
            <a:spLocks noGrp="1"/>
          </p:cNvSpPr>
          <p:nvPr>
            <p:ph idx="1"/>
          </p:nvPr>
        </p:nvSpPr>
        <p:spPr>
          <a:xfrm>
            <a:off x="1356753" y="3072853"/>
            <a:ext cx="3717457" cy="2057288"/>
          </a:xfrm>
        </p:spPr>
        <p:txBody>
          <a:bodyPr>
            <a:normAutofit/>
          </a:bodyPr>
          <a:lstStyle>
            <a:lvl1pPr>
              <a:defRPr sz="1600"/>
            </a:lvl1pPr>
          </a:lstStyle>
          <a:p>
            <a:pPr lvl="0"/>
            <a:r>
              <a:rPr lang="da-DK"/>
              <a:t>Klik for at redigere teksttypografierne i masteren</a:t>
            </a:r>
          </a:p>
        </p:txBody>
      </p:sp>
      <p:pic>
        <p:nvPicPr>
          <p:cNvPr id="12" name="Billede 11" descr="Et billede, der indeholder tegning&#10;&#10;Automatisk genereret beskrivelse">
            <a:extLst>
              <a:ext uri="{FF2B5EF4-FFF2-40B4-BE49-F238E27FC236}">
                <a16:creationId xmlns:a16="http://schemas.microsoft.com/office/drawing/2014/main" id="{1F6747C8-461B-A440-95B5-1C7F38334FFD}"/>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984847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dholds slide - m smalt billede til høj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a:xfrm>
            <a:off x="479425" y="441325"/>
            <a:ext cx="8054975" cy="829335"/>
          </a:xfrm>
        </p:spPr>
        <p:txBody>
          <a:body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06-11-2024</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2" name="Pladsholder til tekst 15">
            <a:extLst>
              <a:ext uri="{FF2B5EF4-FFF2-40B4-BE49-F238E27FC236}">
                <a16:creationId xmlns:a16="http://schemas.microsoft.com/office/drawing/2014/main" id="{546F2B31-84EA-CE43-ACB5-AC7C8D9C6A45}"/>
              </a:ext>
            </a:extLst>
          </p:cNvPr>
          <p:cNvSpPr>
            <a:spLocks noGrp="1"/>
          </p:cNvSpPr>
          <p:nvPr>
            <p:ph type="body" sz="quarter" idx="14" hasCustomPrompt="1"/>
          </p:nvPr>
        </p:nvSpPr>
        <p:spPr>
          <a:xfrm>
            <a:off x="1757548" y="1805049"/>
            <a:ext cx="5522026" cy="950026"/>
          </a:xfrm>
        </p:spPr>
        <p:txBody>
          <a:bodyPr anchor="b">
            <a:norm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r>
              <a:rPr lang="da-DK" dirty="0"/>
              <a:t>, </a:t>
            </a:r>
            <a:r>
              <a:rPr lang="da-DK" dirty="0" err="1"/>
              <a:t>tellus</a:t>
            </a:r>
            <a:r>
              <a:rPr lang="da-DK" dirty="0"/>
              <a:t> </a:t>
            </a:r>
            <a:r>
              <a:rPr lang="da-DK" dirty="0" err="1"/>
              <a:t>aliquam</a:t>
            </a:r>
            <a:r>
              <a:rPr lang="da-DK" dirty="0"/>
              <a:t> </a:t>
            </a:r>
            <a:r>
              <a:rPr lang="da-DK" dirty="0" err="1"/>
              <a:t>blandit</a:t>
            </a:r>
            <a:r>
              <a:rPr lang="da-DK" dirty="0"/>
              <a:t> </a:t>
            </a:r>
            <a:r>
              <a:rPr lang="da-DK" dirty="0" err="1"/>
              <a:t>sapien</a:t>
            </a:r>
            <a:r>
              <a:rPr lang="da-DK" dirty="0"/>
              <a:t> nec </a:t>
            </a:r>
            <a:r>
              <a:rPr lang="da-DK" dirty="0" err="1"/>
              <a:t>aptent</a:t>
            </a:r>
            <a:r>
              <a:rPr lang="da-DK" dirty="0"/>
              <a:t> </a:t>
            </a:r>
            <a:r>
              <a:rPr lang="da-DK" dirty="0" err="1"/>
              <a:t>cras</a:t>
            </a:r>
            <a:r>
              <a:rPr lang="da-DK" dirty="0"/>
              <a:t>, </a:t>
            </a:r>
            <a:r>
              <a:rPr lang="da-DK" dirty="0" err="1"/>
              <a:t>egestas</a:t>
            </a:r>
            <a:r>
              <a:rPr lang="da-DK" dirty="0"/>
              <a:t> vivamus.</a:t>
            </a:r>
          </a:p>
        </p:txBody>
      </p:sp>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8844000" y="0"/>
            <a:ext cx="3348000"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 billede</a:t>
            </a:r>
            <a:br>
              <a:rPr lang="da-DK" dirty="0"/>
            </a:br>
            <a:r>
              <a:rPr lang="da-DK" dirty="0"/>
              <a:t>eller ved at trække og slippe </a:t>
            </a:r>
            <a:br>
              <a:rPr lang="da-DK" dirty="0"/>
            </a:br>
            <a:r>
              <a:rPr lang="da-DK" dirty="0"/>
              <a:t>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endParaRPr lang="da-DK" dirty="0"/>
          </a:p>
          <a:p>
            <a:endParaRPr lang="da-DK" dirty="0"/>
          </a:p>
          <a:p>
            <a:endParaRPr lang="da-DK" dirty="0"/>
          </a:p>
          <a:p>
            <a:endParaRPr lang="da-DK" dirty="0"/>
          </a:p>
        </p:txBody>
      </p:sp>
      <p:sp>
        <p:nvSpPr>
          <p:cNvPr id="9" name="Pladsholder til indhold 2">
            <a:extLst>
              <a:ext uri="{FF2B5EF4-FFF2-40B4-BE49-F238E27FC236}">
                <a16:creationId xmlns:a16="http://schemas.microsoft.com/office/drawing/2014/main" id="{239499D4-4649-1F49-B43D-A643803D15A7}"/>
              </a:ext>
            </a:extLst>
          </p:cNvPr>
          <p:cNvSpPr>
            <a:spLocks noGrp="1"/>
          </p:cNvSpPr>
          <p:nvPr>
            <p:ph idx="1"/>
          </p:nvPr>
        </p:nvSpPr>
        <p:spPr>
          <a:xfrm>
            <a:off x="1770856" y="3072852"/>
            <a:ext cx="5472113" cy="2045413"/>
          </a:xfrm>
        </p:spPr>
        <p:txBody>
          <a:bodyPr>
            <a:normAutofit/>
          </a:bodyPr>
          <a:lstStyle>
            <a:lvl1pPr>
              <a:defRPr sz="1600"/>
            </a:lvl1pPr>
          </a:lstStyle>
          <a:p>
            <a:pPr lvl="0"/>
            <a:r>
              <a:rPr lang="da-DK"/>
              <a:t>Klik for at redigere teksttypografierne i masteren</a:t>
            </a:r>
          </a:p>
        </p:txBody>
      </p:sp>
      <p:pic>
        <p:nvPicPr>
          <p:cNvPr id="10" name="Billede 9" descr="Et billede, der indeholder tegning&#10;&#10;Automatisk genereret beskrivelse">
            <a:extLst>
              <a:ext uri="{FF2B5EF4-FFF2-40B4-BE49-F238E27FC236}">
                <a16:creationId xmlns:a16="http://schemas.microsoft.com/office/drawing/2014/main" id="{ECAA70D1-4E91-6445-8ED4-441D7BB0962E}"/>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82117481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4EBD1B5-49B2-C24A-A6F4-E70F77648BE4}"/>
              </a:ext>
            </a:extLst>
          </p:cNvPr>
          <p:cNvSpPr>
            <a:spLocks noGrp="1"/>
          </p:cNvSpPr>
          <p:nvPr>
            <p:ph type="title"/>
          </p:nvPr>
        </p:nvSpPr>
        <p:spPr>
          <a:xfrm>
            <a:off x="479425" y="441325"/>
            <a:ext cx="11233150" cy="511175"/>
          </a:xfrm>
          <a:prstGeom prst="rect">
            <a:avLst/>
          </a:prstGeom>
        </p:spPr>
        <p:txBody>
          <a:bodyPr vert="horz" lIns="0" tIns="0" rIns="0" bIns="0" rtlCol="0" anchor="t" anchorCtr="0">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26D6016B-F0B4-994F-997B-1E0787162A42}"/>
              </a:ext>
            </a:extLst>
          </p:cNvPr>
          <p:cNvSpPr>
            <a:spLocks noGrp="1"/>
          </p:cNvSpPr>
          <p:nvPr>
            <p:ph type="body" idx="1"/>
          </p:nvPr>
        </p:nvSpPr>
        <p:spPr>
          <a:xfrm>
            <a:off x="479425" y="1608881"/>
            <a:ext cx="11233150" cy="4449020"/>
          </a:xfrm>
          <a:prstGeom prst="rect">
            <a:avLst/>
          </a:prstGeom>
        </p:spPr>
        <p:txBody>
          <a:bodyPr vert="horz" lIns="0" tIns="0" rIns="0" bIns="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84C14C6F-F359-924E-BF92-1FBAD3DB501E}"/>
              </a:ext>
            </a:extLst>
          </p:cNvPr>
          <p:cNvSpPr>
            <a:spLocks noGrp="1"/>
          </p:cNvSpPr>
          <p:nvPr>
            <p:ph type="dt" sz="half" idx="2"/>
          </p:nvPr>
        </p:nvSpPr>
        <p:spPr>
          <a:xfrm>
            <a:off x="1270000" y="6083301"/>
            <a:ext cx="1219200" cy="431800"/>
          </a:xfrm>
          <a:prstGeom prst="rect">
            <a:avLst/>
          </a:prstGeom>
        </p:spPr>
        <p:txBody>
          <a:bodyPr vert="horz" lIns="0" tIns="0" rIns="0" bIns="0" rtlCol="0" anchor="b" anchorCtr="0"/>
          <a:lstStyle>
            <a:lvl1pPr algn="l">
              <a:defRPr sz="1000">
                <a:solidFill>
                  <a:schemeClr val="tx2"/>
                </a:solidFill>
              </a:defRPr>
            </a:lvl1pPr>
          </a:lstStyle>
          <a:p>
            <a:fld id="{83BDE002-4D08-984E-9A17-29A299F2E8E5}" type="datetimeFigureOut">
              <a:rPr lang="da-DK" smtClean="0"/>
              <a:pPr/>
              <a:t>06-11-2024</a:t>
            </a:fld>
            <a:endParaRPr lang="da-DK" dirty="0"/>
          </a:p>
        </p:txBody>
      </p:sp>
      <p:sp>
        <p:nvSpPr>
          <p:cNvPr id="6" name="Pladsholder til slidenummer 5">
            <a:extLst>
              <a:ext uri="{FF2B5EF4-FFF2-40B4-BE49-F238E27FC236}">
                <a16:creationId xmlns:a16="http://schemas.microsoft.com/office/drawing/2014/main" id="{3F393347-490E-D94A-824A-DD27B4D0F5D4}"/>
              </a:ext>
            </a:extLst>
          </p:cNvPr>
          <p:cNvSpPr>
            <a:spLocks noGrp="1"/>
          </p:cNvSpPr>
          <p:nvPr>
            <p:ph type="sldNum" sz="quarter" idx="4"/>
          </p:nvPr>
        </p:nvSpPr>
        <p:spPr>
          <a:xfrm>
            <a:off x="479425" y="6083301"/>
            <a:ext cx="612775" cy="431800"/>
          </a:xfrm>
          <a:prstGeom prst="rect">
            <a:avLst/>
          </a:prstGeom>
        </p:spPr>
        <p:txBody>
          <a:bodyPr vert="horz" lIns="0" tIns="0" rIns="0" bIns="0" rtlCol="0" anchor="b" anchorCtr="0"/>
          <a:lstStyle>
            <a:lvl1pPr algn="l">
              <a:defRPr sz="1000">
                <a:solidFill>
                  <a:schemeClr val="tx2"/>
                </a:solidFill>
              </a:defRPr>
            </a:lvl1pPr>
          </a:lstStyle>
          <a:p>
            <a:fld id="{67E69006-4EAA-9F48-A2A8-3E5B4E2EFF89}" type="slidenum">
              <a:rPr lang="da-DK" smtClean="0"/>
              <a:pPr/>
              <a:t>‹nr.›</a:t>
            </a:fld>
            <a:endParaRPr lang="da-DK"/>
          </a:p>
        </p:txBody>
      </p:sp>
      <p:sp>
        <p:nvSpPr>
          <p:cNvPr id="22" name="Pladsholder til sidefod 21">
            <a:extLst>
              <a:ext uri="{FF2B5EF4-FFF2-40B4-BE49-F238E27FC236}">
                <a16:creationId xmlns:a16="http://schemas.microsoft.com/office/drawing/2014/main" id="{9FB02DAE-26EB-DB4D-99A2-0C5FFC57FAA2}"/>
              </a:ext>
            </a:extLst>
          </p:cNvPr>
          <p:cNvSpPr>
            <a:spLocks noGrp="1"/>
          </p:cNvSpPr>
          <p:nvPr>
            <p:ph type="ftr" sz="quarter" idx="3"/>
          </p:nvPr>
        </p:nvSpPr>
        <p:spPr>
          <a:xfrm>
            <a:off x="2730500" y="6057900"/>
            <a:ext cx="3221038" cy="457201"/>
          </a:xfrm>
          <a:prstGeom prst="rect">
            <a:avLst/>
          </a:prstGeom>
        </p:spPr>
        <p:txBody>
          <a:bodyPr vert="horz" lIns="0" tIns="0" rIns="0" bIns="0" rtlCol="0" anchor="b"/>
          <a:lstStyle>
            <a:lvl1pPr algn="l">
              <a:defRPr sz="1000">
                <a:solidFill>
                  <a:schemeClr val="tx2"/>
                </a:solidFill>
              </a:defRPr>
            </a:lvl1pPr>
          </a:lstStyle>
          <a:p>
            <a:endParaRPr lang="da-DK" dirty="0"/>
          </a:p>
        </p:txBody>
      </p:sp>
    </p:spTree>
    <p:extLst>
      <p:ext uri="{BB962C8B-B14F-4D97-AF65-F5344CB8AC3E}">
        <p14:creationId xmlns:p14="http://schemas.microsoft.com/office/powerpoint/2010/main" val="2951632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16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tx1"/>
        </a:buClr>
        <a:buFont typeface="Arial" panose="020B0604020202020204" pitchFamily="34" charset="0"/>
        <a:buChar char="•"/>
        <a:defRPr sz="15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p15:clr>
            <a:srgbClr val="F26B43"/>
          </p15:clr>
        </p15:guide>
        <p15:guide id="2" pos="7378">
          <p15:clr>
            <a:srgbClr val="F26B43"/>
          </p15:clr>
        </p15:guide>
        <p15:guide id="3" pos="302">
          <p15:clr>
            <a:srgbClr val="F26B43"/>
          </p15:clr>
        </p15:guide>
        <p15:guide id="4" orient="horz" pos="4088">
          <p15:clr>
            <a:srgbClr val="F26B43"/>
          </p15:clr>
        </p15:guide>
        <p15:guide id="5" orient="horz" pos="278">
          <p15:clr>
            <a:srgbClr val="F26B43"/>
          </p15:clr>
        </p15:guide>
        <p15:guide id="6" pos="3749">
          <p15:clr>
            <a:srgbClr val="F26B43"/>
          </p15:clr>
        </p15:guide>
        <p15:guide id="7" pos="393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cancer.dk/forebyg-kraeft/tobak-og-nikotin/arbejd-med-rygestop-og-nikotinstop/bliv-klaedt-paa-til-arbejde-med-ung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cancer.dk/forebyg-kraeft/tobak-og-nikotin/skoler-og-uddannelser/undervisning-paa-skoler/#Frivillige_til_undervisning_og_events" TargetMode="External"/><Relationship Id="rId5" Type="http://schemas.openxmlformats.org/officeDocument/2006/relationships/hyperlink" Target="https://www.roegfrifremtid.dk/foraeldre/materialer-til-foraeldre/" TargetMode="External"/><Relationship Id="rId4" Type="http://schemas.openxmlformats.org/officeDocument/2006/relationships/hyperlink" Target="https://www.op-i-roeg.dk/"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stoplinien.dk/" TargetMode="External"/><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cancer.dk/webshop/katalog/pjecer/forebyggelse/rygning" TargetMode="External"/><Relationship Id="rId5" Type="http://schemas.openxmlformats.org/officeDocument/2006/relationships/hyperlink" Target="https://stoplinien.dk/find-rygestoptilbud-naer-dig" TargetMode="External"/><Relationship Id="rId4" Type="http://schemas.openxmlformats.org/officeDocument/2006/relationships/hyperlink" Target="https://xhale.dk/"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mediebibliotek.cancer.dk/m/645945da69e327de/original/Paragraf-roeg-undersoegelse-2022.pdf"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www.cancer.dk/forebyg-kraeft/tobak-og-nikotin/skoler-og-uddannelser/roegfri-nikotinfri-skoletid-grundskoler_ungdomsuddannelser/" TargetMode="External"/><Relationship Id="rId5" Type="http://schemas.openxmlformats.org/officeDocument/2006/relationships/hyperlink" Target="https://mediebibliotek.cancer.dk/m/411eb437f2d948b9/original/Roegfri-skoletid-SIF-notat.pdf" TargetMode="External"/><Relationship Id="rId4" Type="http://schemas.openxmlformats.org/officeDocument/2006/relationships/hyperlink" Target="https://mediebibliotek.cancer.dk/m/7ec1f86d1b5b6335/original/Roegfri-skoletid-i-grundskolen-erfaringer-og-anbefalinger-til-god-proces.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271A27E-52C1-5D45-B674-F0DFA9109F61}"/>
              </a:ext>
            </a:extLst>
          </p:cNvPr>
          <p:cNvSpPr>
            <a:spLocks noGrp="1"/>
          </p:cNvSpPr>
          <p:nvPr>
            <p:ph type="title"/>
          </p:nvPr>
        </p:nvSpPr>
        <p:spPr>
          <a:xfrm>
            <a:off x="974724" y="1885348"/>
            <a:ext cx="9611214" cy="2220371"/>
          </a:xfrm>
        </p:spPr>
        <p:txBody>
          <a:bodyPr/>
          <a:lstStyle/>
          <a:p>
            <a:br>
              <a:rPr lang="da-DK" dirty="0"/>
            </a:br>
            <a:r>
              <a:rPr lang="da-DK" sz="2400" dirty="0"/>
              <a:t> </a:t>
            </a:r>
            <a:br>
              <a:rPr lang="da-DK" sz="2400" dirty="0"/>
            </a:br>
            <a:r>
              <a:rPr lang="da-DK" sz="4000" dirty="0"/>
              <a:t>Røg- og nikotinfri skoletid på grundskoler – hvordan?</a:t>
            </a:r>
          </a:p>
        </p:txBody>
      </p:sp>
    </p:spTree>
    <p:extLst>
      <p:ext uri="{BB962C8B-B14F-4D97-AF65-F5344CB8AC3E}">
        <p14:creationId xmlns:p14="http://schemas.microsoft.com/office/powerpoint/2010/main" val="33803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A5F78-40ED-9A4E-84A1-307873C73175}"/>
              </a:ext>
            </a:extLst>
          </p:cNvPr>
          <p:cNvSpPr>
            <a:spLocks noGrp="1"/>
          </p:cNvSpPr>
          <p:nvPr>
            <p:ph type="title"/>
          </p:nvPr>
        </p:nvSpPr>
        <p:spPr>
          <a:xfrm>
            <a:off x="391886" y="348248"/>
            <a:ext cx="11476653" cy="631467"/>
          </a:xfrm>
        </p:spPr>
        <p:txBody>
          <a:bodyPr vert="horz" lIns="0" tIns="0" rIns="0" bIns="0" rtlCol="0" anchor="t" anchorCtr="0">
            <a:normAutofit/>
          </a:bodyPr>
          <a:lstStyle/>
          <a:p>
            <a:r>
              <a:rPr lang="da-DK" sz="3600" dirty="0"/>
              <a:t>Håndhævelse og sanktioner</a:t>
            </a:r>
            <a:endParaRPr lang="da-DK" sz="3600" kern="1200" dirty="0">
              <a:latin typeface="+mj-lt"/>
              <a:ea typeface="+mj-ea"/>
              <a:cs typeface="+mj-cs"/>
            </a:endParaRPr>
          </a:p>
        </p:txBody>
      </p:sp>
      <p:sp>
        <p:nvSpPr>
          <p:cNvPr id="4" name="Taleboble: oval 3">
            <a:extLst>
              <a:ext uri="{FF2B5EF4-FFF2-40B4-BE49-F238E27FC236}">
                <a16:creationId xmlns:a16="http://schemas.microsoft.com/office/drawing/2014/main" id="{C52CBFF5-C28B-C222-09FC-CD83C7FF21EE}"/>
              </a:ext>
            </a:extLst>
          </p:cNvPr>
          <p:cNvSpPr/>
          <p:nvPr/>
        </p:nvSpPr>
        <p:spPr>
          <a:xfrm>
            <a:off x="3520440" y="1051560"/>
            <a:ext cx="7429500" cy="5006340"/>
          </a:xfrm>
          <a:prstGeom prst="wedgeEllipseCallout">
            <a:avLst/>
          </a:prstGeom>
          <a:ln/>
        </p:spPr>
        <p:style>
          <a:lnRef idx="2">
            <a:schemeClr val="accent5"/>
          </a:lnRef>
          <a:fillRef idx="1">
            <a:schemeClr val="lt1"/>
          </a:fillRef>
          <a:effectRef idx="0">
            <a:schemeClr val="accent5"/>
          </a:effectRef>
          <a:fontRef idx="minor">
            <a:schemeClr val="dk1"/>
          </a:fontRef>
        </p:style>
        <p:txBody>
          <a:bodyPr rtlCol="0" anchor="ctr"/>
          <a:lstStyle/>
          <a:p>
            <a:r>
              <a:rPr lang="da-DK" sz="1800" kern="1200" dirty="0">
                <a:solidFill>
                  <a:schemeClr val="tx2"/>
                </a:solidFill>
                <a:effectLst/>
                <a:latin typeface="+mn-lt"/>
                <a:ea typeface="+mn-ea"/>
                <a:cs typeface="+mn-cs"/>
              </a:rPr>
              <a:t>Tydelige regler og konsekvent håndhævelse</a:t>
            </a:r>
            <a:r>
              <a:rPr lang="da-DK" sz="1800" kern="1200" baseline="0" dirty="0">
                <a:solidFill>
                  <a:schemeClr val="tx2"/>
                </a:solidFill>
                <a:effectLst/>
                <a:latin typeface="+mn-lt"/>
                <a:ea typeface="+mn-ea"/>
                <a:cs typeface="+mn-cs"/>
              </a:rPr>
              <a:t> gør det nemmere at håndtere røg- og nikotinfri skoletid. Hvis eleverne ved og mærker at der er konsekvens, er de mere tilbøjelige til at overholde regler, og det gør det nemmere at tage den motiverende snak med eleven. Hvis der ikke er klare regler og konsekvent håndhævelse, er det nemmere at overtræde reglerne, og det kan føre til endeløse diskussioner mellem ansat og elev.</a:t>
            </a:r>
            <a:endParaRPr lang="da-DK" sz="180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3767471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A5F78-40ED-9A4E-84A1-307873C73175}"/>
              </a:ext>
            </a:extLst>
          </p:cNvPr>
          <p:cNvSpPr>
            <a:spLocks noGrp="1"/>
          </p:cNvSpPr>
          <p:nvPr>
            <p:ph type="title"/>
          </p:nvPr>
        </p:nvSpPr>
        <p:spPr>
          <a:xfrm>
            <a:off x="391886" y="348248"/>
            <a:ext cx="11476653" cy="631467"/>
          </a:xfrm>
        </p:spPr>
        <p:txBody>
          <a:bodyPr vert="horz" lIns="0" tIns="0" rIns="0" bIns="0" rtlCol="0" anchor="t" anchorCtr="0">
            <a:normAutofit/>
          </a:bodyPr>
          <a:lstStyle/>
          <a:p>
            <a:r>
              <a:rPr lang="da-DK" sz="3600" dirty="0"/>
              <a:t>Håndhævelse og sanktioner</a:t>
            </a:r>
            <a:endParaRPr lang="da-DK" sz="3600" kern="1200" dirty="0">
              <a:latin typeface="+mj-lt"/>
              <a:ea typeface="+mj-ea"/>
              <a:cs typeface="+mj-cs"/>
            </a:endParaRPr>
          </a:p>
        </p:txBody>
      </p:sp>
      <p:sp>
        <p:nvSpPr>
          <p:cNvPr id="3" name="Tekstfelt 2">
            <a:extLst>
              <a:ext uri="{FF2B5EF4-FFF2-40B4-BE49-F238E27FC236}">
                <a16:creationId xmlns:a16="http://schemas.microsoft.com/office/drawing/2014/main" id="{9D2210F4-0337-1A84-76C7-B292F94283C6}"/>
              </a:ext>
            </a:extLst>
          </p:cNvPr>
          <p:cNvSpPr txBox="1"/>
          <p:nvPr/>
        </p:nvSpPr>
        <p:spPr>
          <a:xfrm>
            <a:off x="294574" y="1362310"/>
            <a:ext cx="8072185" cy="4093428"/>
          </a:xfrm>
          <a:prstGeom prst="rect">
            <a:avLst/>
          </a:prstGeom>
          <a:noFill/>
        </p:spPr>
        <p:txBody>
          <a:bodyPr wrap="square" rtlCol="0">
            <a:spAutoFit/>
          </a:bodyPr>
          <a:lstStyle/>
          <a:p>
            <a:pPr marL="285750" indent="-285750">
              <a:buFont typeface="Arial" panose="020B0604020202020204" pitchFamily="34" charset="0"/>
              <a:buChar char="•"/>
            </a:pPr>
            <a:r>
              <a:rPr lang="da-DK" sz="2000" dirty="0">
                <a:solidFill>
                  <a:schemeClr val="tx2"/>
                </a:solidFill>
              </a:rPr>
              <a:t>Ansatte runderer i frikvarterer (på og i nærheden af matriklen)</a:t>
            </a:r>
          </a:p>
          <a:p>
            <a:pPr marL="285750" indent="-285750">
              <a:buFont typeface="Arial" panose="020B0604020202020204" pitchFamily="34" charset="0"/>
              <a:buChar char="•"/>
            </a:pPr>
            <a:r>
              <a:rPr lang="da-DK" sz="2000" dirty="0">
                <a:solidFill>
                  <a:schemeClr val="tx2"/>
                </a:solidFill>
              </a:rPr>
              <a:t>Indberet når elev tages i at ryge/snuse eller lugter af røg</a:t>
            </a:r>
          </a:p>
          <a:p>
            <a:endParaRPr lang="da-DK" sz="2000" dirty="0">
              <a:solidFill>
                <a:schemeClr val="tx2"/>
              </a:solidFill>
            </a:endParaRPr>
          </a:p>
          <a:p>
            <a:r>
              <a:rPr lang="da-DK" sz="2000" dirty="0">
                <a:solidFill>
                  <a:schemeClr val="tx2"/>
                </a:solidFill>
              </a:rPr>
              <a:t>Eksempel sanktionstrappe:</a:t>
            </a:r>
          </a:p>
          <a:p>
            <a:pPr marL="342900" indent="-342900">
              <a:buFont typeface="+mj-lt"/>
              <a:buAutoNum type="arabicPeriod"/>
            </a:pPr>
            <a:r>
              <a:rPr lang="da-DK" sz="2000" dirty="0">
                <a:solidFill>
                  <a:schemeClr val="tx2"/>
                </a:solidFill>
              </a:rPr>
              <a:t>Mundtlig advarsel</a:t>
            </a:r>
          </a:p>
          <a:p>
            <a:pPr marL="342900" indent="-342900">
              <a:buFont typeface="+mj-lt"/>
              <a:buAutoNum type="arabicPeriod"/>
            </a:pPr>
            <a:r>
              <a:rPr lang="da-DK" sz="2000" dirty="0">
                <a:solidFill>
                  <a:schemeClr val="tx2"/>
                </a:solidFill>
              </a:rPr>
              <a:t>Skriftlig advarsel</a:t>
            </a:r>
          </a:p>
          <a:p>
            <a:pPr marL="342900" indent="-342900">
              <a:buFont typeface="+mj-lt"/>
              <a:buAutoNum type="arabicPeriod"/>
            </a:pPr>
            <a:r>
              <a:rPr lang="da-DK" sz="2000" dirty="0">
                <a:solidFill>
                  <a:schemeClr val="tx2"/>
                </a:solidFill>
              </a:rPr>
              <a:t>Udgangsforbud frikvarter</a:t>
            </a:r>
          </a:p>
          <a:p>
            <a:pPr marL="342900" indent="-342900">
              <a:buFont typeface="+mj-lt"/>
              <a:buAutoNum type="arabicPeriod"/>
            </a:pPr>
            <a:r>
              <a:rPr lang="da-DK" sz="2000" dirty="0">
                <a:solidFill>
                  <a:schemeClr val="tx2"/>
                </a:solidFill>
              </a:rPr>
              <a:t>Midlertidig bortvisning</a:t>
            </a:r>
          </a:p>
          <a:p>
            <a:pPr marL="342900" indent="-342900">
              <a:buFont typeface="+mj-lt"/>
              <a:buAutoNum type="arabicPeriod"/>
            </a:pPr>
            <a:endParaRPr lang="da-DK" sz="2000" dirty="0">
              <a:solidFill>
                <a:schemeClr val="tx2"/>
              </a:solidFill>
            </a:endParaRPr>
          </a:p>
          <a:p>
            <a:r>
              <a:rPr lang="da-DK" sz="2000" dirty="0">
                <a:solidFill>
                  <a:schemeClr val="tx2"/>
                </a:solidFill>
              </a:rPr>
              <a:t>Ved alle sanktioner:</a:t>
            </a:r>
          </a:p>
          <a:p>
            <a:pPr marL="742950" lvl="1" indent="-285750">
              <a:buFont typeface="Arial" panose="020B0604020202020204" pitchFamily="34" charset="0"/>
              <a:buChar char="•"/>
            </a:pPr>
            <a:r>
              <a:rPr lang="da-DK" sz="2000" dirty="0">
                <a:solidFill>
                  <a:schemeClr val="tx2"/>
                </a:solidFill>
              </a:rPr>
              <a:t>Støttende samtale</a:t>
            </a:r>
          </a:p>
          <a:p>
            <a:pPr marL="742950" lvl="1" indent="-285750">
              <a:buFont typeface="Arial" panose="020B0604020202020204" pitchFamily="34" charset="0"/>
              <a:buChar char="•"/>
            </a:pPr>
            <a:r>
              <a:rPr lang="da-DK" sz="2000" dirty="0">
                <a:solidFill>
                  <a:schemeClr val="tx2"/>
                </a:solidFill>
              </a:rPr>
              <a:t>Kontakte forældre</a:t>
            </a:r>
          </a:p>
          <a:p>
            <a:pPr marL="742950" lvl="1" indent="-285750">
              <a:buFont typeface="Arial" panose="020B0604020202020204" pitchFamily="34" charset="0"/>
              <a:buChar char="•"/>
            </a:pPr>
            <a:r>
              <a:rPr lang="da-DK" sz="2000" dirty="0">
                <a:solidFill>
                  <a:schemeClr val="tx2"/>
                </a:solidFill>
              </a:rPr>
              <a:t>Registrering elevsag</a:t>
            </a:r>
          </a:p>
        </p:txBody>
      </p:sp>
      <p:pic>
        <p:nvPicPr>
          <p:cNvPr id="5" name="Billede 4">
            <a:extLst>
              <a:ext uri="{FF2B5EF4-FFF2-40B4-BE49-F238E27FC236}">
                <a16:creationId xmlns:a16="http://schemas.microsoft.com/office/drawing/2014/main" id="{DFC3EFBF-4141-3E5F-4FF9-597DCE1F4921}"/>
              </a:ext>
            </a:extLst>
          </p:cNvPr>
          <p:cNvPicPr>
            <a:picLocks noChangeAspect="1"/>
          </p:cNvPicPr>
          <p:nvPr/>
        </p:nvPicPr>
        <p:blipFill>
          <a:blip r:embed="rId3"/>
          <a:stretch>
            <a:fillRect/>
          </a:stretch>
        </p:blipFill>
        <p:spPr>
          <a:xfrm>
            <a:off x="4279363" y="3118987"/>
            <a:ext cx="3450248" cy="2070149"/>
          </a:xfrm>
          <a:prstGeom prst="rect">
            <a:avLst/>
          </a:prstGeom>
        </p:spPr>
      </p:pic>
      <p:sp>
        <p:nvSpPr>
          <p:cNvPr id="6" name="Oval billedforklaring 4">
            <a:extLst>
              <a:ext uri="{FF2B5EF4-FFF2-40B4-BE49-F238E27FC236}">
                <a16:creationId xmlns:a16="http://schemas.microsoft.com/office/drawing/2014/main" id="{80F16CB5-8E01-768D-F28F-DD489827C811}"/>
              </a:ext>
            </a:extLst>
          </p:cNvPr>
          <p:cNvSpPr/>
          <p:nvPr/>
        </p:nvSpPr>
        <p:spPr>
          <a:xfrm>
            <a:off x="8275320" y="240030"/>
            <a:ext cx="3806190" cy="2526030"/>
          </a:xfrm>
          <a:prstGeom prst="wedgeEllipseCallout">
            <a:avLst>
              <a:gd name="adj1" fmla="val -17595"/>
              <a:gd name="adj2" fmla="val 63802"/>
            </a:avLst>
          </a:prstGeom>
          <a:solidFill>
            <a:sysClr val="window" lastClr="FFFFFF"/>
          </a:solidFill>
          <a:ln w="571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400" b="0" i="0" u="none" strike="noStrike" kern="0" cap="none" spc="0" normalizeH="0" baseline="0" noProof="0" dirty="0">
                <a:ln>
                  <a:noFill/>
                </a:ln>
                <a:solidFill>
                  <a:prstClr val="black"/>
                </a:solidFill>
                <a:effectLst/>
                <a:uLnTx/>
                <a:uFillTx/>
                <a:ea typeface="+mn-ea"/>
                <a:cs typeface="+mn-cs"/>
              </a:rPr>
              <a:t>”Jeg vil tro jeg haft et par møder med forældre, og så er det sluttet der. De fleste unge gør sig faktisk umage for at leve op til de forventninger vi voksne har til dem”</a:t>
            </a:r>
          </a:p>
        </p:txBody>
      </p:sp>
      <p:sp>
        <p:nvSpPr>
          <p:cNvPr id="7" name="Oval billedforklaring 3">
            <a:extLst>
              <a:ext uri="{FF2B5EF4-FFF2-40B4-BE49-F238E27FC236}">
                <a16:creationId xmlns:a16="http://schemas.microsoft.com/office/drawing/2014/main" id="{4E30349D-00CF-B614-62BD-C2BCE8C9E219}"/>
              </a:ext>
            </a:extLst>
          </p:cNvPr>
          <p:cNvSpPr/>
          <p:nvPr/>
        </p:nvSpPr>
        <p:spPr>
          <a:xfrm>
            <a:off x="7958310" y="3797589"/>
            <a:ext cx="3854548" cy="2532185"/>
          </a:xfrm>
          <a:prstGeom prst="wedgeEllipseCallout">
            <a:avLst>
              <a:gd name="adj1" fmla="val -48828"/>
              <a:gd name="adj2" fmla="val -45725"/>
            </a:avLst>
          </a:prstGeom>
          <a:solidFill>
            <a:sysClr val="window" lastClr="FFFFFF"/>
          </a:solidFill>
          <a:ln w="571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400" b="0" i="0" u="none" strike="noStrike" kern="0" cap="none" spc="0" normalizeH="0" baseline="0" noProof="0" dirty="0">
                <a:ln>
                  <a:noFill/>
                </a:ln>
                <a:solidFill>
                  <a:prstClr val="black"/>
                </a:solidFill>
                <a:effectLst/>
                <a:uLnTx/>
                <a:uFillTx/>
                <a:ea typeface="+mn-ea"/>
                <a:cs typeface="+mn-cs"/>
              </a:rPr>
              <a:t>”I starten var der nogle der udfordrede reglerne, men det er ikke sådan noget med at man så får chancer. Jeg har måske haft 5-10 samtaler i starten. Nu sker det ikke mere”</a:t>
            </a:r>
          </a:p>
        </p:txBody>
      </p:sp>
    </p:spTree>
    <p:extLst>
      <p:ext uri="{BB962C8B-B14F-4D97-AF65-F5344CB8AC3E}">
        <p14:creationId xmlns:p14="http://schemas.microsoft.com/office/powerpoint/2010/main" val="19577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7"/>
                                        </p:tgtEl>
                                      </p:cBhvr>
                                    </p:animEffect>
                                    <p:animScale>
                                      <p:cBhvr>
                                        <p:cTn id="14"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A5F78-40ED-9A4E-84A1-307873C73175}"/>
              </a:ext>
            </a:extLst>
          </p:cNvPr>
          <p:cNvSpPr>
            <a:spLocks noGrp="1"/>
          </p:cNvSpPr>
          <p:nvPr>
            <p:ph type="title"/>
          </p:nvPr>
        </p:nvSpPr>
        <p:spPr>
          <a:xfrm>
            <a:off x="391886" y="348248"/>
            <a:ext cx="11476653" cy="631467"/>
          </a:xfrm>
        </p:spPr>
        <p:txBody>
          <a:bodyPr vert="horz" lIns="0" tIns="0" rIns="0" bIns="0" rtlCol="0" anchor="t" anchorCtr="0">
            <a:normAutofit/>
          </a:bodyPr>
          <a:lstStyle/>
          <a:p>
            <a:r>
              <a:rPr lang="da-DK" sz="3600" dirty="0"/>
              <a:t>Rollefordeling</a:t>
            </a:r>
            <a:endParaRPr lang="da-DK" sz="3600" kern="1200" dirty="0">
              <a:latin typeface="+mj-lt"/>
              <a:ea typeface="+mj-ea"/>
              <a:cs typeface="+mj-cs"/>
            </a:endParaRPr>
          </a:p>
        </p:txBody>
      </p:sp>
      <p:sp>
        <p:nvSpPr>
          <p:cNvPr id="3" name="Tekstfelt 2">
            <a:extLst>
              <a:ext uri="{FF2B5EF4-FFF2-40B4-BE49-F238E27FC236}">
                <a16:creationId xmlns:a16="http://schemas.microsoft.com/office/drawing/2014/main" id="{9D2210F4-0337-1A84-76C7-B292F94283C6}"/>
              </a:ext>
            </a:extLst>
          </p:cNvPr>
          <p:cNvSpPr txBox="1"/>
          <p:nvPr/>
        </p:nvSpPr>
        <p:spPr>
          <a:xfrm>
            <a:off x="561274" y="1387347"/>
            <a:ext cx="8212612" cy="4093428"/>
          </a:xfrm>
          <a:prstGeom prst="rect">
            <a:avLst/>
          </a:prstGeom>
          <a:noFill/>
        </p:spPr>
        <p:txBody>
          <a:bodyPr wrap="square" rtlCol="0">
            <a:spAutoFit/>
          </a:bodyPr>
          <a:lstStyle/>
          <a:p>
            <a:r>
              <a:rPr lang="da-DK" sz="2000" kern="1200" dirty="0">
                <a:solidFill>
                  <a:schemeClr val="tx2"/>
                </a:solidFill>
                <a:effectLst/>
                <a:latin typeface="+mn-lt"/>
                <a:ea typeface="+mn-ea"/>
                <a:cs typeface="+mn-cs"/>
              </a:rPr>
              <a:t>Mange ansatte er bange for, at deres relation til eleverne bliver påvirket, når de skal håndhæve et ryge- og nikotinforbud. Derfor er det vigtigt, at der er en klar rollefordeling mellem ledelse og ansatte. Det kan for eksempel være ved at:</a:t>
            </a:r>
          </a:p>
          <a:p>
            <a:endParaRPr lang="da-DK" sz="2000" kern="1200" dirty="0">
              <a:solidFill>
                <a:schemeClr val="tx2"/>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2000" kern="1200" baseline="0" dirty="0">
                <a:solidFill>
                  <a:schemeClr val="tx2"/>
                </a:solidFill>
                <a:effectLst/>
                <a:latin typeface="+mn-lt"/>
                <a:ea typeface="+mn-ea"/>
                <a:cs typeface="+mn-cs"/>
              </a:rPr>
              <a:t>Ansatte har ansvar for at påpege overtrædelse overfor elev og informere ledelsen.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2000" kern="1200" baseline="0" dirty="0">
                <a:solidFill>
                  <a:schemeClr val="tx2"/>
                </a:solidFill>
                <a:effectLst/>
                <a:latin typeface="+mn-lt"/>
                <a:ea typeface="+mn-ea"/>
                <a:cs typeface="+mn-cs"/>
              </a:rPr>
              <a:t>Ledelsen har ansvaret for at konfrontere eleverne og give sanktioner samt henvise til trivselsmedarbejder.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2000" kern="1200" baseline="0" dirty="0">
                <a:solidFill>
                  <a:schemeClr val="tx2"/>
                </a:solidFill>
                <a:effectLst/>
                <a:latin typeface="+mn-lt"/>
                <a:ea typeface="+mn-ea"/>
                <a:cs typeface="+mn-cs"/>
              </a:rPr>
              <a:t>Trivselsmedarbejder eller lignende har ansvaret for at tage motiverende støttende samtale, hjælpe med at komme igennem skoledag uden tobak og røgfri nikotinprodukter, henvise stoptilbud mv.</a:t>
            </a:r>
          </a:p>
        </p:txBody>
      </p:sp>
      <p:sp>
        <p:nvSpPr>
          <p:cNvPr id="4" name="Oval billedforklaring 8">
            <a:extLst>
              <a:ext uri="{FF2B5EF4-FFF2-40B4-BE49-F238E27FC236}">
                <a16:creationId xmlns:a16="http://schemas.microsoft.com/office/drawing/2014/main" id="{DE0EAF05-4DF6-71CD-8637-00788999DC0D}"/>
              </a:ext>
            </a:extLst>
          </p:cNvPr>
          <p:cNvSpPr/>
          <p:nvPr/>
        </p:nvSpPr>
        <p:spPr>
          <a:xfrm>
            <a:off x="8895804" y="1170131"/>
            <a:ext cx="3055327" cy="2557682"/>
          </a:xfrm>
          <a:prstGeom prst="wedgeEllipseCallout">
            <a:avLst>
              <a:gd name="adj1" fmla="val -65635"/>
              <a:gd name="adj2" fmla="val 4309"/>
            </a:avLst>
          </a:prstGeom>
          <a:solidFill>
            <a:sysClr val="window" lastClr="FFFFFF"/>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800" b="0" i="0" u="none" strike="noStrike" kern="0" cap="none" spc="0" normalizeH="0" baseline="0" noProof="0" dirty="0">
                <a:ln>
                  <a:noFill/>
                </a:ln>
                <a:solidFill>
                  <a:prstClr val="black"/>
                </a:solidFill>
                <a:effectLst/>
                <a:uLnTx/>
                <a:uFillTx/>
                <a:latin typeface="Calibri" panose="020F0502020204030204"/>
                <a:ea typeface="+mn-ea"/>
                <a:cs typeface="+mn-cs"/>
              </a:rPr>
              <a:t>”Min vigtigste opgave er ikke at fordømme, men hjælpe og støtte dem til hvordan de kan klare en   skoledag uden cigaretter”</a:t>
            </a:r>
          </a:p>
        </p:txBody>
      </p:sp>
    </p:spTree>
    <p:extLst>
      <p:ext uri="{BB962C8B-B14F-4D97-AF65-F5344CB8AC3E}">
        <p14:creationId xmlns:p14="http://schemas.microsoft.com/office/powerpoint/2010/main" val="2350503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A5F78-40ED-9A4E-84A1-307873C73175}"/>
              </a:ext>
            </a:extLst>
          </p:cNvPr>
          <p:cNvSpPr>
            <a:spLocks noGrp="1"/>
          </p:cNvSpPr>
          <p:nvPr>
            <p:ph type="title"/>
          </p:nvPr>
        </p:nvSpPr>
        <p:spPr>
          <a:xfrm>
            <a:off x="795391" y="337362"/>
            <a:ext cx="11476653" cy="631467"/>
          </a:xfrm>
        </p:spPr>
        <p:txBody>
          <a:bodyPr vert="horz" lIns="0" tIns="0" rIns="0" bIns="0" rtlCol="0" anchor="t" anchorCtr="0">
            <a:normAutofit/>
          </a:bodyPr>
          <a:lstStyle/>
          <a:p>
            <a:r>
              <a:rPr lang="da-DK" sz="3600" dirty="0"/>
              <a:t>Ejerskab og ansvar</a:t>
            </a:r>
            <a:endParaRPr lang="da-DK" sz="3600" kern="1200" dirty="0">
              <a:latin typeface="+mj-lt"/>
              <a:ea typeface="+mj-ea"/>
              <a:cs typeface="+mj-cs"/>
            </a:endParaRPr>
          </a:p>
        </p:txBody>
      </p:sp>
      <p:sp>
        <p:nvSpPr>
          <p:cNvPr id="3" name="Tekstfelt 2">
            <a:extLst>
              <a:ext uri="{FF2B5EF4-FFF2-40B4-BE49-F238E27FC236}">
                <a16:creationId xmlns:a16="http://schemas.microsoft.com/office/drawing/2014/main" id="{9D2210F4-0337-1A84-76C7-B292F94283C6}"/>
              </a:ext>
            </a:extLst>
          </p:cNvPr>
          <p:cNvSpPr txBox="1"/>
          <p:nvPr/>
        </p:nvSpPr>
        <p:spPr>
          <a:xfrm>
            <a:off x="795391" y="1182869"/>
            <a:ext cx="10874095" cy="40934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3C3C3C"/>
                </a:solidFill>
                <a:effectLst/>
                <a:uLnTx/>
                <a:uFillTx/>
                <a:latin typeface="Fighter-Regular"/>
                <a:ea typeface="+mn-ea"/>
                <a:cs typeface="+mn-cs"/>
              </a:rPr>
              <a:t>Det er vigtigt at ledelsen går foran og viser medarbejdere, elever, forældre mv. at lovgivningen skal overholdes – og ikke mindst hvorfor..</a:t>
            </a:r>
          </a:p>
          <a:p>
            <a:pPr marL="285750" lvl="0" indent="-285750">
              <a:buFont typeface="Arial" panose="020B0604020202020204" pitchFamily="34" charset="0"/>
              <a:buChar char="•"/>
            </a:pPr>
            <a:r>
              <a:rPr lang="da-DK" sz="2000" dirty="0">
                <a:solidFill>
                  <a:srgbClr val="3C3C3C"/>
                </a:solidFill>
              </a:rPr>
              <a:t>Afsæt den nødvendige tid til at involvere ansatte, elever og forældre, så de forstår reglerne, og kan komme med ideer til hvordan alle kan bidrage til en røg- og nikotinfri skoletid (fx alternative pausemuligheder)</a:t>
            </a:r>
          </a:p>
          <a:p>
            <a:pPr marL="285750" lvl="0" indent="-285750">
              <a:buFont typeface="Arial" panose="020B0604020202020204" pitchFamily="34" charset="0"/>
              <a:buChar char="•"/>
            </a:pPr>
            <a:r>
              <a:rPr kumimoji="0" lang="da-DK" sz="2000" b="0" i="0" u="none" strike="noStrike" kern="1200" cap="none" spc="0" normalizeH="0" baseline="0" noProof="0" dirty="0">
                <a:ln>
                  <a:noFill/>
                </a:ln>
                <a:solidFill>
                  <a:srgbClr val="3C3C3C"/>
                </a:solidFill>
                <a:effectLst/>
                <a:uLnTx/>
                <a:uFillTx/>
                <a:latin typeface="Fighter-Regular"/>
                <a:ea typeface="+mn-ea"/>
                <a:cs typeface="+mn-cs"/>
              </a:rPr>
              <a:t>Ledelsen sørger for at medarbejdere kender og udfører deres opgaver i forhold til at overholde røg- og nikotinfri skoletid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3C3C3C"/>
                </a:solidFill>
                <a:effectLst/>
                <a:uLnTx/>
                <a:uFillTx/>
                <a:latin typeface="Fighter-Regular"/>
                <a:ea typeface="+mn-ea"/>
                <a:cs typeface="+mn-cs"/>
              </a:rPr>
              <a:t>Ledelsen følger løbende op på om opgaverne udføres og hvordan indsatsen virker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3C3C3C"/>
                </a:solidFill>
                <a:effectLst/>
                <a:uLnTx/>
                <a:uFillTx/>
                <a:latin typeface="Fighter-Regular"/>
                <a:ea typeface="+mn-ea"/>
                <a:cs typeface="+mn-cs"/>
              </a:rPr>
              <a:t>Hvis ikke skolen har røg- og nikotinfri arbejdstid for ansatte, er det vigtigt at få det indført – ellers er det svært at håndhæve overfor eleverne..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2000" dirty="0">
                <a:solidFill>
                  <a:srgbClr val="3C3C3C"/>
                </a:solidFill>
                <a:latin typeface="Fighter-Regular"/>
              </a:rPr>
              <a:t>Kommuniker budskabet og reglerne i alle relevante fora</a:t>
            </a:r>
            <a:endParaRPr kumimoji="0" lang="da-DK" sz="2000" b="0" i="0" u="none" strike="noStrike" kern="1200" cap="none" spc="0" normalizeH="0" baseline="0" noProof="0" dirty="0">
              <a:ln>
                <a:noFill/>
              </a:ln>
              <a:solidFill>
                <a:srgbClr val="3C3C3C"/>
              </a:solidFill>
              <a:effectLst/>
              <a:uLnTx/>
              <a:uFillTx/>
              <a:latin typeface="Fighter-Regular"/>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000" b="0" i="0" u="none" strike="noStrike" kern="1200" cap="none" spc="0" normalizeH="0" baseline="0" noProof="0" dirty="0">
              <a:ln>
                <a:noFill/>
              </a:ln>
              <a:solidFill>
                <a:srgbClr val="3C3C3C"/>
              </a:solidFill>
              <a:effectLst/>
              <a:uLnTx/>
              <a:uFillTx/>
              <a:latin typeface="Fighter-Regular"/>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000" b="0" i="0" u="none" strike="noStrike" kern="1200" cap="none" spc="0" normalizeH="0" baseline="0" noProof="0" dirty="0">
              <a:ln>
                <a:noFill/>
              </a:ln>
              <a:solidFill>
                <a:srgbClr val="3C3C3C"/>
              </a:solidFill>
              <a:effectLst/>
              <a:uLnTx/>
              <a:uFillTx/>
              <a:latin typeface="Fighter-Regular"/>
              <a:ea typeface="+mn-ea"/>
              <a:cs typeface="+mn-cs"/>
            </a:endParaRPr>
          </a:p>
        </p:txBody>
      </p:sp>
      <p:pic>
        <p:nvPicPr>
          <p:cNvPr id="9" name="Billede 8">
            <a:extLst>
              <a:ext uri="{FF2B5EF4-FFF2-40B4-BE49-F238E27FC236}">
                <a16:creationId xmlns:a16="http://schemas.microsoft.com/office/drawing/2014/main" id="{0BEC4F7F-7380-BCCF-D3DE-1394F9D322D8}"/>
              </a:ext>
            </a:extLst>
          </p:cNvPr>
          <p:cNvPicPr>
            <a:picLocks noChangeAspect="1"/>
          </p:cNvPicPr>
          <p:nvPr/>
        </p:nvPicPr>
        <p:blipFill>
          <a:blip r:embed="rId3"/>
          <a:stretch>
            <a:fillRect/>
          </a:stretch>
        </p:blipFill>
        <p:spPr>
          <a:xfrm>
            <a:off x="8001000" y="4752437"/>
            <a:ext cx="2815046" cy="1768201"/>
          </a:xfrm>
          <a:prstGeom prst="rect">
            <a:avLst/>
          </a:prstGeom>
        </p:spPr>
      </p:pic>
    </p:spTree>
    <p:extLst>
      <p:ext uri="{BB962C8B-B14F-4D97-AF65-F5344CB8AC3E}">
        <p14:creationId xmlns:p14="http://schemas.microsoft.com/office/powerpoint/2010/main" val="3355546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A5F78-40ED-9A4E-84A1-307873C73175}"/>
              </a:ext>
            </a:extLst>
          </p:cNvPr>
          <p:cNvSpPr>
            <a:spLocks noGrp="1"/>
          </p:cNvSpPr>
          <p:nvPr>
            <p:ph type="title"/>
          </p:nvPr>
        </p:nvSpPr>
        <p:spPr>
          <a:xfrm>
            <a:off x="795391" y="337362"/>
            <a:ext cx="11476653" cy="631467"/>
          </a:xfrm>
        </p:spPr>
        <p:txBody>
          <a:bodyPr vert="horz" lIns="0" tIns="0" rIns="0" bIns="0" rtlCol="0" anchor="t" anchorCtr="0">
            <a:normAutofit/>
          </a:bodyPr>
          <a:lstStyle/>
          <a:p>
            <a:r>
              <a:rPr lang="da-DK" sz="3600" dirty="0"/>
              <a:t>Få hjælp til indsatsen</a:t>
            </a:r>
            <a:endParaRPr lang="da-DK" sz="3600" kern="1200" dirty="0">
              <a:latin typeface="+mj-lt"/>
              <a:ea typeface="+mj-ea"/>
              <a:cs typeface="+mj-cs"/>
            </a:endParaRPr>
          </a:p>
        </p:txBody>
      </p:sp>
      <p:sp>
        <p:nvSpPr>
          <p:cNvPr id="3" name="Tekstfelt 2">
            <a:extLst>
              <a:ext uri="{FF2B5EF4-FFF2-40B4-BE49-F238E27FC236}">
                <a16:creationId xmlns:a16="http://schemas.microsoft.com/office/drawing/2014/main" id="{9D2210F4-0337-1A84-76C7-B292F94283C6}"/>
              </a:ext>
            </a:extLst>
          </p:cNvPr>
          <p:cNvSpPr txBox="1"/>
          <p:nvPr/>
        </p:nvSpPr>
        <p:spPr>
          <a:xfrm>
            <a:off x="835412" y="1261906"/>
            <a:ext cx="11396609" cy="470898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3C3C3C"/>
                </a:solidFill>
                <a:effectLst/>
                <a:uLnTx/>
                <a:uFillTx/>
                <a:latin typeface="Fighter-Regular"/>
                <a:ea typeface="+mn-ea"/>
                <a:cs typeface="+mn-cs"/>
              </a:rPr>
              <a:t>Deltag på kurset </a:t>
            </a:r>
            <a:r>
              <a:rPr lang="da-DK" sz="2000" dirty="0">
                <a:hlinkClick r:id="rId3" tooltip="Sæt røg- og nikotin produkter på dagsordenen"/>
              </a:rPr>
              <a:t>"Sæt røg- og nikotinprodukter på dagsordenen”</a:t>
            </a:r>
            <a:r>
              <a:rPr lang="da-DK" sz="2000" dirty="0"/>
              <a:t> </a:t>
            </a:r>
            <a:r>
              <a:rPr lang="da-DK" sz="2000" dirty="0">
                <a:solidFill>
                  <a:schemeClr val="tx2"/>
                </a:solidFill>
              </a:rPr>
              <a:t>og bliv klædt på til at forstå og håndtere opgaven</a:t>
            </a:r>
            <a:r>
              <a:rPr lang="da-DK" sz="2000" dirty="0"/>
              <a:t> </a:t>
            </a:r>
          </a:p>
          <a:p>
            <a:pPr marR="0" lvl="0" algn="l" defTabSz="914400" rtl="0" eaLnBrk="1" fontAlgn="auto" latinLnBrk="0" hangingPunct="1">
              <a:lnSpc>
                <a:spcPct val="100000"/>
              </a:lnSpc>
              <a:spcBef>
                <a:spcPts val="0"/>
              </a:spcBef>
              <a:spcAft>
                <a:spcPts val="0"/>
              </a:spcAft>
              <a:buClrTx/>
              <a:buSzTx/>
              <a:tabLst/>
              <a:defRPr/>
            </a:pPr>
            <a:endParaRPr lang="da-DK" sz="2000" b="0" i="0" dirty="0">
              <a:solidFill>
                <a:srgbClr val="3C3C3C"/>
              </a:solidFill>
              <a:effectLst/>
              <a:highlight>
                <a:srgbClr val="F5F5F5"/>
              </a:highlight>
              <a:latin typeface="Fighter" panose="00000500000000000000" pitchFamily="50"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2000" dirty="0">
                <a:solidFill>
                  <a:schemeClr val="tx2"/>
                </a:solidFill>
              </a:rPr>
              <a:t>Benyt X:IT som er en kombination af røg- og nikotinfri skoletid, undervisning og forældreinddragelse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2000" dirty="0">
              <a:solidFill>
                <a:schemeClr val="tx2"/>
              </a:solidFill>
            </a:endParaRPr>
          </a:p>
          <a:p>
            <a:pPr lvl="1"/>
            <a:r>
              <a:rPr lang="da-DK" sz="2000" dirty="0">
                <a:hlinkClick r:id="rId4" tooltip="Gå op i røg"/>
              </a:rPr>
              <a:t>undervisningsmaterialet 'Gå op i røg’</a:t>
            </a:r>
            <a:endParaRPr lang="da-DK" sz="2000" dirty="0"/>
          </a:p>
          <a:p>
            <a:pPr lvl="1"/>
            <a:endParaRPr lang="da-DK" sz="2000" dirty="0"/>
          </a:p>
          <a:p>
            <a:pPr lvl="1"/>
            <a:r>
              <a:rPr lang="da-DK" sz="2000" dirty="0">
                <a:hlinkClick r:id="rId5" tooltip="Materiale til forældre"/>
              </a:rPr>
              <a:t>X:IT´s forældremateriale</a:t>
            </a:r>
            <a:endParaRPr lang="da-DK" sz="2000" dirty="0"/>
          </a:p>
          <a:p>
            <a:pPr marR="0" lvl="0" algn="l" defTabSz="914400" rtl="0" eaLnBrk="1" fontAlgn="auto" latinLnBrk="0" hangingPunct="1">
              <a:lnSpc>
                <a:spcPct val="100000"/>
              </a:lnSpc>
              <a:spcBef>
                <a:spcPts val="0"/>
              </a:spcBef>
              <a:spcAft>
                <a:spcPts val="0"/>
              </a:spcAft>
              <a:buClrTx/>
              <a:buSzTx/>
              <a:tabLst/>
              <a:defRPr/>
            </a:pPr>
            <a:endParaRPr lang="da-DK" sz="2000" dirty="0">
              <a:solidFill>
                <a:schemeClr val="tx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3C3C3C"/>
                </a:solidFill>
                <a:effectLst/>
                <a:uLnTx/>
                <a:uFillTx/>
                <a:latin typeface="Fighter-Regular"/>
                <a:ea typeface="+mn-ea"/>
                <a:cs typeface="+mn-cs"/>
              </a:rPr>
              <a:t>Få besøg af frivillige sundhedsformidlere til undervisning i udskolingen – se hvor det er      muligt her </a:t>
            </a:r>
            <a:r>
              <a:rPr lang="da-DK" sz="2000" dirty="0">
                <a:hlinkClick r:id="rId6"/>
              </a:rPr>
              <a:t>Frivillige    sundhedsformidlere</a:t>
            </a:r>
            <a:endParaRPr lang="da-DK" sz="2000" dirty="0"/>
          </a:p>
          <a:p>
            <a:pPr marR="0" lvl="0" algn="l" defTabSz="914400" rtl="0" eaLnBrk="1" fontAlgn="auto" latinLnBrk="0" hangingPunct="1">
              <a:lnSpc>
                <a:spcPct val="100000"/>
              </a:lnSpc>
              <a:spcBef>
                <a:spcPts val="0"/>
              </a:spcBef>
              <a:spcAft>
                <a:spcPts val="0"/>
              </a:spcAft>
              <a:buClrTx/>
              <a:buSzTx/>
              <a:tabLst/>
              <a:defRPr/>
            </a:pPr>
            <a:endParaRPr lang="da-DK" sz="2000" dirty="0">
              <a:solidFill>
                <a:schemeClr val="accent4"/>
              </a:solidFill>
            </a:endParaRPr>
          </a:p>
          <a:p>
            <a:pPr marR="0" lvl="0" algn="l" defTabSz="914400" rtl="0" eaLnBrk="1" fontAlgn="auto" latinLnBrk="0" hangingPunct="1">
              <a:lnSpc>
                <a:spcPct val="100000"/>
              </a:lnSpc>
              <a:spcBef>
                <a:spcPts val="0"/>
              </a:spcBef>
              <a:spcAft>
                <a:spcPts val="0"/>
              </a:spcAft>
              <a:buClrTx/>
              <a:buSzTx/>
              <a:tabLst/>
              <a:defRPr/>
            </a:pPr>
            <a:endParaRPr kumimoji="0" lang="da-DK" sz="2000" b="0" i="0" u="none" strike="noStrike" kern="1200" cap="none" spc="0" normalizeH="0" baseline="0" noProof="0" dirty="0">
              <a:ln>
                <a:noFill/>
              </a:ln>
              <a:solidFill>
                <a:srgbClr val="3C3C3C"/>
              </a:solidFill>
              <a:effectLst/>
              <a:uLnTx/>
              <a:uFillTx/>
              <a:latin typeface="Fighter-Regular"/>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000" b="0" i="0" u="none" strike="noStrike" kern="1200" cap="none" spc="0" normalizeH="0" baseline="0" noProof="0" dirty="0">
              <a:ln>
                <a:noFill/>
              </a:ln>
              <a:solidFill>
                <a:srgbClr val="3C3C3C"/>
              </a:solidFill>
              <a:effectLst/>
              <a:uLnTx/>
              <a:uFillTx/>
              <a:latin typeface="Fighter-Regular"/>
              <a:ea typeface="+mn-ea"/>
              <a:cs typeface="+mn-cs"/>
            </a:endParaRPr>
          </a:p>
        </p:txBody>
      </p:sp>
    </p:spTree>
    <p:extLst>
      <p:ext uri="{BB962C8B-B14F-4D97-AF65-F5344CB8AC3E}">
        <p14:creationId xmlns:p14="http://schemas.microsoft.com/office/powerpoint/2010/main" val="784950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A5F78-40ED-9A4E-84A1-307873C73175}"/>
              </a:ext>
            </a:extLst>
          </p:cNvPr>
          <p:cNvSpPr>
            <a:spLocks noGrp="1"/>
          </p:cNvSpPr>
          <p:nvPr>
            <p:ph type="title"/>
          </p:nvPr>
        </p:nvSpPr>
        <p:spPr>
          <a:xfrm>
            <a:off x="795391" y="337362"/>
            <a:ext cx="11476653" cy="631467"/>
          </a:xfrm>
        </p:spPr>
        <p:txBody>
          <a:bodyPr vert="horz" lIns="0" tIns="0" rIns="0" bIns="0" rtlCol="0" anchor="t" anchorCtr="0">
            <a:normAutofit/>
          </a:bodyPr>
          <a:lstStyle/>
          <a:p>
            <a:r>
              <a:rPr lang="da-DK" sz="3600" dirty="0"/>
              <a:t>Få hjælp til indsatsen</a:t>
            </a:r>
            <a:endParaRPr lang="da-DK" sz="3600" kern="1200" dirty="0">
              <a:latin typeface="+mj-lt"/>
              <a:ea typeface="+mj-ea"/>
              <a:cs typeface="+mj-cs"/>
            </a:endParaRPr>
          </a:p>
        </p:txBody>
      </p:sp>
      <p:sp>
        <p:nvSpPr>
          <p:cNvPr id="3" name="Tekstfelt 2">
            <a:extLst>
              <a:ext uri="{FF2B5EF4-FFF2-40B4-BE49-F238E27FC236}">
                <a16:creationId xmlns:a16="http://schemas.microsoft.com/office/drawing/2014/main" id="{9D2210F4-0337-1A84-76C7-B292F94283C6}"/>
              </a:ext>
            </a:extLst>
          </p:cNvPr>
          <p:cNvSpPr txBox="1"/>
          <p:nvPr/>
        </p:nvSpPr>
        <p:spPr>
          <a:xfrm>
            <a:off x="397695" y="960618"/>
            <a:ext cx="11396609" cy="59400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srgbClr val="3C3C3C"/>
              </a:solidFill>
              <a:effectLst/>
              <a:uLnTx/>
              <a:uFillTx/>
              <a:latin typeface="Fighter" panose="00000500000000000000" pitchFamily="50" charset="0"/>
              <a:ea typeface="+mn-ea"/>
              <a:cs typeface="+mn-cs"/>
            </a:endParaRPr>
          </a:p>
          <a:p>
            <a:pPr marL="342900" indent="-342900" algn="l">
              <a:buFont typeface="Arial" panose="020B0604020202020204" pitchFamily="34" charset="0"/>
              <a:buChar char="•"/>
            </a:pPr>
            <a:r>
              <a:rPr lang="da-DK" sz="2000" b="0" i="0" dirty="0">
                <a:solidFill>
                  <a:srgbClr val="3C3C3C"/>
                </a:solidFill>
                <a:effectLst/>
                <a:latin typeface="Fighter" panose="00000500000000000000" pitchFamily="50" charset="0"/>
              </a:rPr>
              <a:t>Hvis din skole ønsker hjælp til få skabt fælles fodslag blandt de ansatte omkring opgaven med at få røg- og nikotinfri skoletid implementeret, tilbyder Kræftens Bekæmpelse facilitering af et fællesmøde for alle ansatte.</a:t>
            </a:r>
          </a:p>
          <a:p>
            <a:pPr algn="l"/>
            <a:r>
              <a:rPr lang="da-DK" sz="2000" dirty="0">
                <a:solidFill>
                  <a:srgbClr val="3C3C3C"/>
                </a:solidFill>
                <a:latin typeface="Fighter" panose="00000500000000000000" pitchFamily="50" charset="0"/>
              </a:rPr>
              <a:t>     </a:t>
            </a:r>
          </a:p>
          <a:p>
            <a:pPr algn="l"/>
            <a:r>
              <a:rPr lang="da-DK" sz="2000" dirty="0">
                <a:solidFill>
                  <a:srgbClr val="3C3C3C"/>
                </a:solidFill>
                <a:latin typeface="Fighter" panose="00000500000000000000" pitchFamily="50" charset="0"/>
              </a:rPr>
              <a:t>     </a:t>
            </a:r>
            <a:r>
              <a:rPr lang="da-DK" sz="2000" b="0" i="0" dirty="0">
                <a:solidFill>
                  <a:srgbClr val="3C3C3C"/>
                </a:solidFill>
                <a:effectLst/>
                <a:latin typeface="Fighter" panose="00000500000000000000" pitchFamily="50" charset="0"/>
              </a:rPr>
              <a:t>Kontakt roegfriskoletid@cancer.dk for at høre mere.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srgbClr val="3C3C3C"/>
              </a:solidFill>
              <a:effectLst/>
              <a:uLnTx/>
              <a:uFillTx/>
              <a:latin typeface="Fighter" panose="00000500000000000000" pitchFamily="50"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3C3C3C"/>
                </a:solidFill>
                <a:effectLst/>
                <a:uLnTx/>
                <a:uFillTx/>
                <a:latin typeface="Fighter" panose="00000500000000000000" pitchFamily="50" charset="0"/>
                <a:ea typeface="+mn-ea"/>
                <a:cs typeface="+mn-cs"/>
              </a:rPr>
              <a:t>Kræftens Bekæmpelse anbefaler tre typer hjælp til stop, der alle er gratis: </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da-DK" sz="2000" b="0" i="0" u="none" strike="noStrike" kern="1200" cap="none" spc="0" normalizeH="0" baseline="0" noProof="0" dirty="0">
                <a:ln>
                  <a:noFill/>
                </a:ln>
                <a:solidFill>
                  <a:srgbClr val="3C3C3C"/>
                </a:solidFill>
                <a:effectLst/>
                <a:uLnTx/>
                <a:uFillTx/>
                <a:latin typeface="Fighter" panose="00000500000000000000" pitchFamily="50" charset="0"/>
                <a:ea typeface="+mn-ea"/>
                <a:cs typeface="+mn-cs"/>
              </a:rPr>
              <a:t>Telefonisk rådgivning via </a:t>
            </a:r>
            <a:r>
              <a:rPr kumimoji="0" lang="da-DK" sz="2000" b="0" i="0" u="none" strike="noStrike" kern="1200" cap="none" spc="0" normalizeH="0" baseline="0" noProof="0" dirty="0">
                <a:ln>
                  <a:noFill/>
                </a:ln>
                <a:solidFill>
                  <a:srgbClr val="3C3C3C"/>
                </a:solidFill>
                <a:effectLst/>
                <a:uLnTx/>
                <a:uFillTx/>
                <a:latin typeface="Fighter" panose="00000500000000000000" pitchFamily="50" charset="0"/>
                <a:ea typeface="+mn-ea"/>
                <a:cs typeface="+mn-cs"/>
                <a:hlinkClick r:id="rId3"/>
              </a:rPr>
              <a:t>https://stoplinien.dk/</a:t>
            </a:r>
            <a:endParaRPr kumimoji="0" lang="da-DK" sz="2000" b="0" i="0" u="none" strike="noStrike" kern="1200" cap="none" spc="0" normalizeH="0" baseline="0" noProof="0" dirty="0">
              <a:ln>
                <a:noFill/>
              </a:ln>
              <a:solidFill>
                <a:srgbClr val="3C3C3C"/>
              </a:solidFill>
              <a:effectLst/>
              <a:uLnTx/>
              <a:uFillTx/>
              <a:latin typeface="Fighter" panose="00000500000000000000" pitchFamily="50" charset="0"/>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da-DK" sz="2000" b="0" i="0" u="none" strike="noStrike" kern="1200" cap="none" spc="0" normalizeH="0" baseline="0" noProof="0" dirty="0">
                <a:ln>
                  <a:noFill/>
                </a:ln>
                <a:solidFill>
                  <a:srgbClr val="3C3C3C"/>
                </a:solidFill>
                <a:effectLst/>
                <a:uLnTx/>
                <a:uFillTx/>
                <a:latin typeface="Fighter" panose="00000500000000000000" pitchFamily="50" charset="0"/>
                <a:ea typeface="+mn-ea"/>
                <a:cs typeface="+mn-cs"/>
              </a:rPr>
              <a:t>Skræddersyet forløb i appen </a:t>
            </a:r>
            <a:r>
              <a:rPr kumimoji="0" lang="da-DK" sz="2000" b="0" i="0" u="none" strike="noStrike" kern="1200" cap="none" spc="0" normalizeH="0" baseline="0" noProof="0" dirty="0">
                <a:ln>
                  <a:noFill/>
                </a:ln>
                <a:solidFill>
                  <a:srgbClr val="3C3C3C"/>
                </a:solidFill>
                <a:effectLst/>
                <a:uLnTx/>
                <a:uFillTx/>
                <a:latin typeface="Fighter" panose="00000500000000000000" pitchFamily="50" charset="0"/>
                <a:ea typeface="+mn-ea"/>
                <a:cs typeface="+mn-cs"/>
                <a:hlinkClick r:id="rId4"/>
              </a:rPr>
              <a:t>https://xhale.dk/</a:t>
            </a:r>
            <a:endParaRPr kumimoji="0" lang="da-DK" sz="2000" b="0" i="0" u="none" strike="noStrike" kern="1200" cap="none" spc="0" normalizeH="0" baseline="0" noProof="0" dirty="0">
              <a:ln>
                <a:noFill/>
              </a:ln>
              <a:solidFill>
                <a:srgbClr val="3C3C3C"/>
              </a:solidFill>
              <a:effectLst/>
              <a:uLnTx/>
              <a:uFillTx/>
              <a:latin typeface="Fighter" panose="00000500000000000000" pitchFamily="50" charset="0"/>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da-DK" sz="2000" b="0" i="0" u="none" strike="noStrike" kern="1200" cap="none" spc="0" normalizeH="0" baseline="0" noProof="0" dirty="0">
                <a:ln>
                  <a:noFill/>
                </a:ln>
                <a:solidFill>
                  <a:srgbClr val="3C3C3C"/>
                </a:solidFill>
                <a:effectLst/>
                <a:uLnTx/>
                <a:uFillTx/>
                <a:latin typeface="Fighter" panose="00000500000000000000" pitchFamily="50" charset="0"/>
                <a:ea typeface="+mn-ea"/>
                <a:cs typeface="+mn-cs"/>
              </a:rPr>
              <a:t>Rådgivning med fysisk fremmøde, som tilbydes i de fleste kommuner </a:t>
            </a:r>
            <a:r>
              <a:rPr kumimoji="0" lang="da-DK" sz="2000" b="0" i="0" u="none" strike="noStrike" kern="1200" cap="none" spc="0" normalizeH="0" baseline="0" noProof="0" dirty="0">
                <a:ln>
                  <a:noFill/>
                </a:ln>
                <a:solidFill>
                  <a:srgbClr val="3C3C3C"/>
                </a:solidFill>
                <a:effectLst/>
                <a:uLnTx/>
                <a:uFillTx/>
                <a:latin typeface="Fighter" panose="00000500000000000000" pitchFamily="50" charset="0"/>
                <a:ea typeface="+mn-ea"/>
                <a:cs typeface="+mn-cs"/>
                <a:hlinkClick r:id="rId5"/>
              </a:rPr>
              <a:t>https://stoplinien.dk/find-rygestoptilbud-naer-dig</a:t>
            </a:r>
            <a:endParaRPr kumimoji="0" lang="da-DK" sz="2000" b="0" i="0" u="none" strike="noStrike" kern="1200" cap="none" spc="0" normalizeH="0" baseline="0" noProof="0" dirty="0">
              <a:ln>
                <a:noFill/>
              </a:ln>
              <a:solidFill>
                <a:srgbClr val="3C3C3C"/>
              </a:solidFill>
              <a:effectLst/>
              <a:uLnTx/>
              <a:uFillTx/>
              <a:latin typeface="Fighter" panose="00000500000000000000" pitchFamily="50" charset="0"/>
              <a:ea typeface="+mn-ea"/>
              <a:cs typeface="+mn-cs"/>
            </a:endParaRPr>
          </a:p>
          <a:p>
            <a:pPr marR="0" lvl="1" algn="l" defTabSz="914400" rtl="0" eaLnBrk="1" fontAlgn="auto" latinLnBrk="0" hangingPunct="1">
              <a:lnSpc>
                <a:spcPct val="100000"/>
              </a:lnSpc>
              <a:spcBef>
                <a:spcPts val="0"/>
              </a:spcBef>
              <a:spcAft>
                <a:spcPts val="0"/>
              </a:spcAft>
              <a:buClrTx/>
              <a:buSzTx/>
              <a:tabLst/>
              <a:defRPr/>
            </a:pPr>
            <a:endParaRPr kumimoji="0" lang="da-DK" sz="2000" b="0" i="0" u="none" strike="noStrike" kern="1200" cap="none" spc="0" normalizeH="0" baseline="0" noProof="0" dirty="0">
              <a:ln>
                <a:noFill/>
              </a:ln>
              <a:solidFill>
                <a:srgbClr val="3C3C3C"/>
              </a:solidFill>
              <a:effectLst/>
              <a:uLnTx/>
              <a:uFillTx/>
              <a:latin typeface="Fighter" panose="00000500000000000000" pitchFamily="50" charset="0"/>
              <a:ea typeface="+mn-ea"/>
              <a:cs typeface="+mn-cs"/>
            </a:endParaRPr>
          </a:p>
          <a:p>
            <a:pPr marL="285750" indent="-285750">
              <a:buFont typeface="Arial" panose="020B0604020202020204" pitchFamily="34" charset="0"/>
              <a:buChar char="•"/>
              <a:defRPr/>
            </a:pPr>
            <a:r>
              <a:rPr lang="da-DK" sz="2000" b="0" i="0" dirty="0">
                <a:solidFill>
                  <a:srgbClr val="3C3C3C"/>
                </a:solidFill>
                <a:effectLst/>
                <a:latin typeface="Fighter" panose="00000500000000000000" pitchFamily="50" charset="0"/>
              </a:rPr>
              <a:t>Du kan gratis bestille forskellige materialer (fx postkort, plakater), der kan gøre opmærksom på røgfri skoletid hos jer og understøtte processen </a:t>
            </a:r>
            <a:r>
              <a:rPr lang="da-DK" sz="2000" b="0" i="0" dirty="0">
                <a:solidFill>
                  <a:srgbClr val="3C3C3C"/>
                </a:solidFill>
                <a:effectLst/>
                <a:latin typeface="Fighter" panose="00000500000000000000" pitchFamily="50" charset="0"/>
                <a:hlinkClick r:id="rId6"/>
              </a:rPr>
              <a:t>https://www.cancer.dk/webshop/katalog/pjecer/forebyggelse/rygning</a:t>
            </a:r>
            <a:endParaRPr lang="da-DK" sz="2000" b="0" i="0" dirty="0">
              <a:solidFill>
                <a:srgbClr val="3C3C3C"/>
              </a:solidFill>
              <a:effectLst/>
              <a:latin typeface="Fighter" panose="00000500000000000000" pitchFamily="50" charset="0"/>
            </a:endParaRPr>
          </a:p>
          <a:p>
            <a:pPr marL="285750" indent="-285750">
              <a:buFont typeface="Arial" panose="020B0604020202020204" pitchFamily="34" charset="0"/>
              <a:buChar char="•"/>
              <a:defRPr/>
            </a:pPr>
            <a:endParaRPr lang="da-DK" sz="2000" b="0" i="0" dirty="0">
              <a:solidFill>
                <a:srgbClr val="3C3C3C"/>
              </a:solidFill>
              <a:effectLst/>
              <a:latin typeface="Fighter Overskrift" panose="00000600000000000000" pitchFamily="50"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000" b="0" i="0" u="none" strike="noStrike" kern="1200" cap="none" spc="0" normalizeH="0" baseline="0" noProof="0" dirty="0">
              <a:ln>
                <a:noFill/>
              </a:ln>
              <a:solidFill>
                <a:srgbClr val="3C3C3C"/>
              </a:solidFill>
              <a:effectLst/>
              <a:uLnTx/>
              <a:uFillTx/>
              <a:latin typeface="Fighter-Regular"/>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000" b="0" i="0" u="none" strike="noStrike" kern="1200" cap="none" spc="0" normalizeH="0" baseline="0" noProof="0" dirty="0">
              <a:ln>
                <a:noFill/>
              </a:ln>
              <a:solidFill>
                <a:srgbClr val="3C3C3C"/>
              </a:solidFill>
              <a:effectLst/>
              <a:uLnTx/>
              <a:uFillTx/>
              <a:latin typeface="Fighter-Regular"/>
              <a:ea typeface="+mn-ea"/>
              <a:cs typeface="+mn-cs"/>
            </a:endParaRPr>
          </a:p>
        </p:txBody>
      </p:sp>
      <p:pic>
        <p:nvPicPr>
          <p:cNvPr id="5" name="Billede 4">
            <a:extLst>
              <a:ext uri="{FF2B5EF4-FFF2-40B4-BE49-F238E27FC236}">
                <a16:creationId xmlns:a16="http://schemas.microsoft.com/office/drawing/2014/main" id="{87A5F1CF-3306-F073-ADE0-9C5CC86E50F1}"/>
              </a:ext>
            </a:extLst>
          </p:cNvPr>
          <p:cNvPicPr>
            <a:picLocks noChangeAspect="1"/>
          </p:cNvPicPr>
          <p:nvPr/>
        </p:nvPicPr>
        <p:blipFill>
          <a:blip r:embed="rId7"/>
          <a:stretch>
            <a:fillRect/>
          </a:stretch>
        </p:blipFill>
        <p:spPr>
          <a:xfrm>
            <a:off x="9859108" y="2885312"/>
            <a:ext cx="2332892" cy="650870"/>
          </a:xfrm>
          <a:prstGeom prst="rect">
            <a:avLst/>
          </a:prstGeom>
        </p:spPr>
      </p:pic>
      <p:pic>
        <p:nvPicPr>
          <p:cNvPr id="7" name="Billede 6">
            <a:extLst>
              <a:ext uri="{FF2B5EF4-FFF2-40B4-BE49-F238E27FC236}">
                <a16:creationId xmlns:a16="http://schemas.microsoft.com/office/drawing/2014/main" id="{06657EE2-131C-1CA1-8985-2F1363D169D4}"/>
              </a:ext>
            </a:extLst>
          </p:cNvPr>
          <p:cNvPicPr>
            <a:picLocks noChangeAspect="1"/>
          </p:cNvPicPr>
          <p:nvPr/>
        </p:nvPicPr>
        <p:blipFill>
          <a:blip r:embed="rId8"/>
          <a:stretch>
            <a:fillRect/>
          </a:stretch>
        </p:blipFill>
        <p:spPr>
          <a:xfrm>
            <a:off x="10042698" y="3641843"/>
            <a:ext cx="1990476" cy="847619"/>
          </a:xfrm>
          <a:prstGeom prst="rect">
            <a:avLst/>
          </a:prstGeom>
        </p:spPr>
      </p:pic>
    </p:spTree>
    <p:extLst>
      <p:ext uri="{BB962C8B-B14F-4D97-AF65-F5344CB8AC3E}">
        <p14:creationId xmlns:p14="http://schemas.microsoft.com/office/powerpoint/2010/main" val="946137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A5F78-40ED-9A4E-84A1-307873C73175}"/>
              </a:ext>
            </a:extLst>
          </p:cNvPr>
          <p:cNvSpPr>
            <a:spLocks noGrp="1"/>
          </p:cNvSpPr>
          <p:nvPr>
            <p:ph type="title"/>
          </p:nvPr>
        </p:nvSpPr>
        <p:spPr>
          <a:xfrm>
            <a:off x="795391" y="337362"/>
            <a:ext cx="11476653" cy="631467"/>
          </a:xfrm>
        </p:spPr>
        <p:txBody>
          <a:bodyPr vert="horz" lIns="0" tIns="0" rIns="0" bIns="0" rtlCol="0" anchor="t" anchorCtr="0">
            <a:normAutofit/>
          </a:bodyPr>
          <a:lstStyle/>
          <a:p>
            <a:r>
              <a:rPr lang="da-DK" sz="3600" dirty="0"/>
              <a:t>Læs mere her:</a:t>
            </a:r>
            <a:endParaRPr lang="da-DK" sz="3600" kern="1200" dirty="0">
              <a:latin typeface="+mj-lt"/>
              <a:ea typeface="+mj-ea"/>
              <a:cs typeface="+mj-cs"/>
            </a:endParaRPr>
          </a:p>
        </p:txBody>
      </p:sp>
      <p:sp>
        <p:nvSpPr>
          <p:cNvPr id="3" name="Tekstfelt 2">
            <a:extLst>
              <a:ext uri="{FF2B5EF4-FFF2-40B4-BE49-F238E27FC236}">
                <a16:creationId xmlns:a16="http://schemas.microsoft.com/office/drawing/2014/main" id="{9D2210F4-0337-1A84-76C7-B292F94283C6}"/>
              </a:ext>
            </a:extLst>
          </p:cNvPr>
          <p:cNvSpPr txBox="1"/>
          <p:nvPr/>
        </p:nvSpPr>
        <p:spPr>
          <a:xfrm>
            <a:off x="875435" y="1250183"/>
            <a:ext cx="11396609" cy="3785652"/>
          </a:xfrm>
          <a:prstGeom prst="rect">
            <a:avLst/>
          </a:prstGeom>
          <a:noFill/>
        </p:spPr>
        <p:txBody>
          <a:bodyPr wrap="square" rtlCol="0">
            <a:spAutoFit/>
          </a:bodyPr>
          <a:lstStyle/>
          <a:p>
            <a:pPr algn="l"/>
            <a:r>
              <a:rPr lang="da-DK" sz="2000" b="0" i="0" u="sng" dirty="0">
                <a:solidFill>
                  <a:srgbClr val="3C3C3C"/>
                </a:solidFill>
                <a:effectLst/>
                <a:latin typeface="Fighter" panose="00000500000000000000" pitchFamily="50" charset="0"/>
                <a:hlinkClick r:id="rId3" tooltip="Paragraf roeg undersoegelse 2022"/>
              </a:rPr>
              <a:t>Paragraf RØG:</a:t>
            </a:r>
            <a:r>
              <a:rPr lang="da-DK" sz="2000" b="0" i="0" dirty="0">
                <a:solidFill>
                  <a:srgbClr val="3C3C3C"/>
                </a:solidFill>
                <a:effectLst/>
                <a:latin typeface="Fighter" panose="00000500000000000000" pitchFamily="50" charset="0"/>
              </a:rPr>
              <a:t> - En undersøgelse af nikotinforbruget blandt 15-25-årige. Kapitel 10 handler om nikotinforbruget i skoletiden.  </a:t>
            </a:r>
          </a:p>
          <a:p>
            <a:pPr algn="l"/>
            <a:endParaRPr lang="da-DK" sz="2000" b="0" i="0" dirty="0">
              <a:solidFill>
                <a:srgbClr val="3C3C3C"/>
              </a:solidFill>
              <a:effectLst/>
              <a:latin typeface="Fighter" panose="00000500000000000000" pitchFamily="50" charset="0"/>
            </a:endParaRPr>
          </a:p>
          <a:p>
            <a:pPr algn="l"/>
            <a:r>
              <a:rPr lang="da-DK" sz="2000" b="0" i="0" u="sng" dirty="0">
                <a:solidFill>
                  <a:srgbClr val="3C3C3C"/>
                </a:solidFill>
                <a:effectLst/>
                <a:latin typeface="Fighter" panose="00000500000000000000" pitchFamily="50" charset="0"/>
                <a:hlinkClick r:id="rId4" tooltip="Roegfri skoletid i grundskolen erfaringer og anbefalinger til god proces"/>
              </a:rPr>
              <a:t>Røgfri skoletid i grundskoler</a:t>
            </a:r>
            <a:r>
              <a:rPr lang="da-DK" sz="2000" b="0" i="0" dirty="0">
                <a:solidFill>
                  <a:srgbClr val="3C3C3C"/>
                </a:solidFill>
                <a:effectLst/>
                <a:latin typeface="Fighter" panose="00000500000000000000" pitchFamily="50" charset="0"/>
              </a:rPr>
              <a:t> - Inspiration til at indføre røgfri skoletid i grundskolen.</a:t>
            </a:r>
          </a:p>
          <a:p>
            <a:pPr algn="l"/>
            <a:endParaRPr lang="da-DK" sz="2000" b="0" i="0" dirty="0">
              <a:solidFill>
                <a:srgbClr val="3C3C3C"/>
              </a:solidFill>
              <a:effectLst/>
              <a:latin typeface="Fighter" panose="00000500000000000000" pitchFamily="50" charset="0"/>
            </a:endParaRPr>
          </a:p>
          <a:p>
            <a:pPr algn="l"/>
            <a:r>
              <a:rPr lang="da-DK" sz="2000" b="0" i="0" u="sng" dirty="0">
                <a:solidFill>
                  <a:srgbClr val="3C3C3C"/>
                </a:solidFill>
                <a:effectLst/>
                <a:latin typeface="Fighter" panose="00000500000000000000" pitchFamily="50" charset="0"/>
                <a:hlinkClick r:id="rId5" tooltip="Roegfri skoletid SIF notat"/>
              </a:rPr>
              <a:t>Røgfri skoletid i Danmark, Skandinavien og internationale erfaringer </a:t>
            </a:r>
            <a:r>
              <a:rPr lang="da-DK" sz="2000" b="0" i="0" dirty="0">
                <a:solidFill>
                  <a:srgbClr val="3C3C3C"/>
                </a:solidFill>
                <a:effectLst/>
                <a:latin typeface="Fighter" panose="00000500000000000000" pitchFamily="50" charset="0"/>
              </a:rPr>
              <a:t> - Statens Institut for Folkesundhed står bag et notat, som gennemgår litteraturen om erfaringer med røgfri skoletid.</a:t>
            </a:r>
          </a:p>
          <a:p>
            <a:pPr algn="l"/>
            <a:endParaRPr lang="da-DK" sz="2000" b="0" i="0" dirty="0">
              <a:solidFill>
                <a:srgbClr val="3C3C3C"/>
              </a:solidFill>
              <a:effectLst/>
              <a:latin typeface="Fighter" panose="00000500000000000000" pitchFamily="50" charset="0"/>
            </a:endParaRPr>
          </a:p>
          <a:p>
            <a:pPr algn="l"/>
            <a:r>
              <a:rPr lang="da-DK" sz="2000" b="0" i="0" u="sng" dirty="0">
                <a:solidFill>
                  <a:srgbClr val="3C3C3C"/>
                </a:solidFill>
                <a:effectLst/>
                <a:latin typeface="Fighter" panose="00000500000000000000" pitchFamily="50" charset="0"/>
                <a:hlinkClick r:id="rId6"/>
              </a:rPr>
              <a:t>https://www.cancer.dk/forebyg-kraeft/tobak-og-nikotin/skoler-og-uddannelser/roegfri-nikotinfri-skoletid-grundskoler_ungdomsuddannelser/</a:t>
            </a:r>
            <a:endParaRPr lang="da-DK" sz="2000" b="0" i="0" u="sng" dirty="0">
              <a:solidFill>
                <a:srgbClr val="3C3C3C"/>
              </a:solidFill>
              <a:effectLst/>
              <a:latin typeface="Fighter" panose="00000500000000000000" pitchFamily="50" charset="0"/>
            </a:endParaRPr>
          </a:p>
          <a:p>
            <a:pPr algn="l"/>
            <a:endParaRPr lang="da-DK" sz="2000" b="0" i="0" dirty="0">
              <a:solidFill>
                <a:srgbClr val="3C3C3C"/>
              </a:solidFill>
              <a:effectLst/>
              <a:latin typeface="Fighter" panose="00000500000000000000" pitchFamily="50" charset="0"/>
            </a:endParaRPr>
          </a:p>
        </p:txBody>
      </p:sp>
    </p:spTree>
    <p:extLst>
      <p:ext uri="{BB962C8B-B14F-4D97-AF65-F5344CB8AC3E}">
        <p14:creationId xmlns:p14="http://schemas.microsoft.com/office/powerpoint/2010/main" val="1534145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A5F78-40ED-9A4E-84A1-307873C73175}"/>
              </a:ext>
            </a:extLst>
          </p:cNvPr>
          <p:cNvSpPr>
            <a:spLocks noGrp="1"/>
          </p:cNvSpPr>
          <p:nvPr>
            <p:ph type="title"/>
          </p:nvPr>
        </p:nvSpPr>
        <p:spPr>
          <a:xfrm>
            <a:off x="1511078" y="702811"/>
            <a:ext cx="8575313" cy="631467"/>
          </a:xfrm>
        </p:spPr>
        <p:txBody>
          <a:bodyPr vert="horz" lIns="0" tIns="0" rIns="0" bIns="0" rtlCol="0" anchor="t" anchorCtr="0">
            <a:normAutofit fontScale="90000"/>
          </a:bodyPr>
          <a:lstStyle/>
          <a:p>
            <a:r>
              <a:rPr lang="da-DK" sz="3600" kern="1200" dirty="0">
                <a:latin typeface="+mj-lt"/>
                <a:ea typeface="+mj-ea"/>
                <a:cs typeface="+mj-cs"/>
              </a:rPr>
              <a:t>Røg- og </a:t>
            </a:r>
            <a:r>
              <a:rPr lang="da-DK" sz="3600" dirty="0"/>
              <a:t>nikotin</a:t>
            </a:r>
            <a:r>
              <a:rPr lang="da-DK" sz="3600" kern="1200" dirty="0">
                <a:latin typeface="+mj-lt"/>
                <a:ea typeface="+mj-ea"/>
                <a:cs typeface="+mj-cs"/>
              </a:rPr>
              <a:t>fri skoletid er et lovkrav</a:t>
            </a:r>
          </a:p>
        </p:txBody>
      </p:sp>
      <p:sp>
        <p:nvSpPr>
          <p:cNvPr id="5" name="Ellipse 4">
            <a:extLst>
              <a:ext uri="{FF2B5EF4-FFF2-40B4-BE49-F238E27FC236}">
                <a16:creationId xmlns:a16="http://schemas.microsoft.com/office/drawing/2014/main" id="{D081E3F1-2EEE-8131-9700-3614E0C3AD0C}"/>
              </a:ext>
            </a:extLst>
          </p:cNvPr>
          <p:cNvSpPr/>
          <p:nvPr/>
        </p:nvSpPr>
        <p:spPr>
          <a:xfrm>
            <a:off x="1483566" y="2211355"/>
            <a:ext cx="3694923" cy="2883159"/>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da-DK" b="0" i="0">
                <a:solidFill>
                  <a:srgbClr val="3C3C3C"/>
                </a:solidFill>
                <a:effectLst/>
                <a:latin typeface="Fighter" panose="00000500000000000000" pitchFamily="50" charset="0"/>
              </a:rPr>
              <a:t>Røg- og nikotinfri skoletid betyder, at der ikke må ryges, dampes eller snuses i skoletiden – hverken på eller uden for matriklen</a:t>
            </a:r>
            <a:endParaRPr lang="da-DK"/>
          </a:p>
        </p:txBody>
      </p:sp>
      <p:sp>
        <p:nvSpPr>
          <p:cNvPr id="6" name="Ellipse 5">
            <a:extLst>
              <a:ext uri="{FF2B5EF4-FFF2-40B4-BE49-F238E27FC236}">
                <a16:creationId xmlns:a16="http://schemas.microsoft.com/office/drawing/2014/main" id="{63AC8C4F-45C1-1B11-5AC5-66BB92201553}"/>
              </a:ext>
            </a:extLst>
          </p:cNvPr>
          <p:cNvSpPr/>
          <p:nvPr/>
        </p:nvSpPr>
        <p:spPr>
          <a:xfrm>
            <a:off x="6217297" y="2102498"/>
            <a:ext cx="3694923" cy="2883159"/>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da-DK" b="0" i="0" dirty="0">
                <a:solidFill>
                  <a:srgbClr val="3C3C3C"/>
                </a:solidFill>
                <a:effectLst/>
                <a:latin typeface="Fighter" panose="00000500000000000000" pitchFamily="50" charset="0"/>
              </a:rPr>
              <a:t>Lever skolerne i </a:t>
            </a:r>
            <a:r>
              <a:rPr lang="da-DK" b="0" i="0" dirty="0">
                <a:solidFill>
                  <a:srgbClr val="FF0000"/>
                </a:solidFill>
                <a:effectLst/>
                <a:latin typeface="Fighter" panose="00000500000000000000" pitchFamily="50" charset="0"/>
              </a:rPr>
              <a:t>XX</a:t>
            </a:r>
            <a:r>
              <a:rPr lang="da-DK" b="0" i="0" dirty="0">
                <a:solidFill>
                  <a:srgbClr val="3C3C3C"/>
                </a:solidFill>
                <a:effectLst/>
                <a:latin typeface="Fighter" panose="00000500000000000000" pitchFamily="50" charset="0"/>
              </a:rPr>
              <a:t> Kommune op til dette?</a:t>
            </a:r>
            <a:endParaRPr lang="da-DK" dirty="0"/>
          </a:p>
        </p:txBody>
      </p:sp>
    </p:spTree>
    <p:extLst>
      <p:ext uri="{BB962C8B-B14F-4D97-AF65-F5344CB8AC3E}">
        <p14:creationId xmlns:p14="http://schemas.microsoft.com/office/powerpoint/2010/main" val="266156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A5F78-40ED-9A4E-84A1-307873C73175}"/>
              </a:ext>
            </a:extLst>
          </p:cNvPr>
          <p:cNvSpPr>
            <a:spLocks noGrp="1"/>
          </p:cNvSpPr>
          <p:nvPr>
            <p:ph type="title"/>
          </p:nvPr>
        </p:nvSpPr>
        <p:spPr>
          <a:xfrm>
            <a:off x="1824603" y="296663"/>
            <a:ext cx="8575313" cy="631467"/>
          </a:xfrm>
        </p:spPr>
        <p:txBody>
          <a:bodyPr vert="horz" lIns="0" tIns="0" rIns="0" bIns="0" rtlCol="0" anchor="t" anchorCtr="0">
            <a:normAutofit/>
          </a:bodyPr>
          <a:lstStyle/>
          <a:p>
            <a:r>
              <a:rPr lang="da-DK" sz="3600" kern="1200" dirty="0">
                <a:latin typeface="+mj-lt"/>
                <a:ea typeface="+mj-ea"/>
                <a:cs typeface="+mj-cs"/>
              </a:rPr>
              <a:t>Generelt er der stadig et problem</a:t>
            </a:r>
          </a:p>
        </p:txBody>
      </p:sp>
      <p:sp>
        <p:nvSpPr>
          <p:cNvPr id="11" name="Ellipse 10">
            <a:extLst>
              <a:ext uri="{FF2B5EF4-FFF2-40B4-BE49-F238E27FC236}">
                <a16:creationId xmlns:a16="http://schemas.microsoft.com/office/drawing/2014/main" id="{A1244373-5F25-D7CC-D387-9631A0667F5E}"/>
              </a:ext>
            </a:extLst>
          </p:cNvPr>
          <p:cNvSpPr/>
          <p:nvPr/>
        </p:nvSpPr>
        <p:spPr>
          <a:xfrm>
            <a:off x="833279" y="1120267"/>
            <a:ext cx="3070302" cy="2308734"/>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dirty="0">
                <a:solidFill>
                  <a:srgbClr val="3C3C3C"/>
                </a:solidFill>
                <a:latin typeface="Fighter-Regular"/>
              </a:rPr>
              <a:t>8</a:t>
            </a:r>
            <a:r>
              <a:rPr kumimoji="0" lang="da-DK" sz="1800" b="0" i="0" u="none" strike="noStrike" kern="1200" cap="none" spc="0" normalizeH="0" baseline="0" noProof="0" dirty="0">
                <a:ln>
                  <a:noFill/>
                </a:ln>
                <a:solidFill>
                  <a:srgbClr val="3C3C3C"/>
                </a:solidFill>
                <a:effectLst/>
                <a:uLnTx/>
                <a:uFillTx/>
                <a:latin typeface="Fighter-Regular"/>
                <a:ea typeface="+mn-ea"/>
                <a:cs typeface="+mn-cs"/>
              </a:rPr>
              <a:t> pct. af eleverne i 9. klasse ryger dagligt eller lejlighedsvist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0001D"/>
              </a:solidFill>
              <a:effectLst/>
              <a:uLnTx/>
              <a:uFillTx/>
              <a:latin typeface="Fighter-Regular"/>
              <a:ea typeface="+mn-ea"/>
              <a:cs typeface="+mn-cs"/>
            </a:endParaRPr>
          </a:p>
        </p:txBody>
      </p:sp>
      <p:sp>
        <p:nvSpPr>
          <p:cNvPr id="12" name="Pil: højre 11">
            <a:extLst>
              <a:ext uri="{FF2B5EF4-FFF2-40B4-BE49-F238E27FC236}">
                <a16:creationId xmlns:a16="http://schemas.microsoft.com/office/drawing/2014/main" id="{BC065AE5-26CD-2366-0E1C-D062208DCBC2}"/>
              </a:ext>
            </a:extLst>
          </p:cNvPr>
          <p:cNvSpPr/>
          <p:nvPr/>
        </p:nvSpPr>
        <p:spPr>
          <a:xfrm>
            <a:off x="4404831" y="1716600"/>
            <a:ext cx="2698595" cy="1323439"/>
          </a:xfrm>
          <a:prstGeom prst="rightArrow">
            <a:avLst/>
          </a:prstGeom>
          <a:ln w="76200">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0001D"/>
              </a:solidFill>
              <a:effectLst/>
              <a:uLnTx/>
              <a:uFillTx/>
              <a:latin typeface="Fighter-Regular"/>
              <a:ea typeface="+mn-ea"/>
              <a:cs typeface="+mn-cs"/>
            </a:endParaRPr>
          </a:p>
        </p:txBody>
      </p:sp>
      <p:sp>
        <p:nvSpPr>
          <p:cNvPr id="13" name="Ellipse 12">
            <a:extLst>
              <a:ext uri="{FF2B5EF4-FFF2-40B4-BE49-F238E27FC236}">
                <a16:creationId xmlns:a16="http://schemas.microsoft.com/office/drawing/2014/main" id="{B3022A63-0234-5A8B-6D42-5D05F7ED7042}"/>
              </a:ext>
            </a:extLst>
          </p:cNvPr>
          <p:cNvSpPr/>
          <p:nvPr/>
        </p:nvSpPr>
        <p:spPr>
          <a:xfrm>
            <a:off x="7701321" y="1159685"/>
            <a:ext cx="2698595" cy="229093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3C3C3C"/>
                </a:solidFill>
                <a:effectLst/>
                <a:uLnTx/>
                <a:uFillTx/>
                <a:latin typeface="Fighter" panose="00000500000000000000" pitchFamily="50" charset="0"/>
                <a:ea typeface="+mn-ea"/>
                <a:cs typeface="+mn-cs"/>
              </a:rPr>
              <a:t>66 pct. af dem gør det i skoletiden</a:t>
            </a:r>
            <a:endParaRPr kumimoji="0" lang="da-DK" sz="1800" b="0" i="0" u="none" strike="noStrike" kern="1200" cap="none" spc="0" normalizeH="0" baseline="0" noProof="0" dirty="0">
              <a:ln>
                <a:noFill/>
              </a:ln>
              <a:solidFill>
                <a:srgbClr val="F0001D"/>
              </a:solidFill>
              <a:effectLst/>
              <a:uLnTx/>
              <a:uFillTx/>
              <a:latin typeface="Fighter-Regular"/>
              <a:ea typeface="+mn-ea"/>
              <a:cs typeface="+mn-cs"/>
            </a:endParaRPr>
          </a:p>
        </p:txBody>
      </p:sp>
      <p:sp>
        <p:nvSpPr>
          <p:cNvPr id="14" name="Ellipse 13">
            <a:extLst>
              <a:ext uri="{FF2B5EF4-FFF2-40B4-BE49-F238E27FC236}">
                <a16:creationId xmlns:a16="http://schemas.microsoft.com/office/drawing/2014/main" id="{6B1E0E32-A9CF-AA27-8F12-A12AD0BC4775}"/>
              </a:ext>
            </a:extLst>
          </p:cNvPr>
          <p:cNvSpPr/>
          <p:nvPr/>
        </p:nvSpPr>
        <p:spPr>
          <a:xfrm>
            <a:off x="833278" y="3580188"/>
            <a:ext cx="3166946" cy="2624467"/>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dirty="0">
                <a:solidFill>
                  <a:srgbClr val="3C3C3C"/>
                </a:solidFill>
                <a:latin typeface="Fighter-Regular"/>
              </a:rPr>
              <a:t>6</a:t>
            </a:r>
            <a:r>
              <a:rPr kumimoji="0" lang="da-DK" sz="1800" b="0" i="0" u="none" strike="noStrike" kern="1200" cap="none" spc="0" normalizeH="0" baseline="0" noProof="0" dirty="0">
                <a:ln>
                  <a:noFill/>
                </a:ln>
                <a:solidFill>
                  <a:srgbClr val="3C3C3C"/>
                </a:solidFill>
                <a:effectLst/>
                <a:uLnTx/>
                <a:uFillTx/>
                <a:latin typeface="Fighter-Regular"/>
                <a:ea typeface="+mn-ea"/>
                <a:cs typeface="+mn-cs"/>
              </a:rPr>
              <a:t> pct. af eleverne i 9. klasse bruger røgfri nikotinprodukter dagligt eller lejlighedsvist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0001D"/>
              </a:solidFill>
              <a:effectLst/>
              <a:uLnTx/>
              <a:uFillTx/>
              <a:latin typeface="Fighter-Regular"/>
              <a:ea typeface="+mn-ea"/>
              <a:cs typeface="+mn-cs"/>
            </a:endParaRPr>
          </a:p>
        </p:txBody>
      </p:sp>
      <p:sp>
        <p:nvSpPr>
          <p:cNvPr id="15" name="Pil: højre 14">
            <a:extLst>
              <a:ext uri="{FF2B5EF4-FFF2-40B4-BE49-F238E27FC236}">
                <a16:creationId xmlns:a16="http://schemas.microsoft.com/office/drawing/2014/main" id="{0EFC1D69-9948-C294-FB78-F766C21F75D8}"/>
              </a:ext>
            </a:extLst>
          </p:cNvPr>
          <p:cNvSpPr/>
          <p:nvPr/>
        </p:nvSpPr>
        <p:spPr>
          <a:xfrm>
            <a:off x="4501475" y="4341068"/>
            <a:ext cx="2698595" cy="1323439"/>
          </a:xfrm>
          <a:prstGeom prst="rightArrow">
            <a:avLst/>
          </a:prstGeom>
          <a:ln w="76200">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0001D"/>
              </a:solidFill>
              <a:effectLst/>
              <a:uLnTx/>
              <a:uFillTx/>
              <a:latin typeface="Fighter-Regular"/>
              <a:ea typeface="+mn-ea"/>
              <a:cs typeface="+mn-cs"/>
            </a:endParaRPr>
          </a:p>
        </p:txBody>
      </p:sp>
      <p:sp>
        <p:nvSpPr>
          <p:cNvPr id="16" name="Ellipse 15">
            <a:extLst>
              <a:ext uri="{FF2B5EF4-FFF2-40B4-BE49-F238E27FC236}">
                <a16:creationId xmlns:a16="http://schemas.microsoft.com/office/drawing/2014/main" id="{E469F00E-704B-7A6B-48A0-1223D038ECF1}"/>
              </a:ext>
            </a:extLst>
          </p:cNvPr>
          <p:cNvSpPr/>
          <p:nvPr/>
        </p:nvSpPr>
        <p:spPr>
          <a:xfrm>
            <a:off x="7701321" y="3913725"/>
            <a:ext cx="2698595" cy="2290930"/>
          </a:xfrm>
          <a:prstGeom prst="ellipse">
            <a:avLst/>
          </a:prstGeom>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3C3C3C"/>
                </a:solidFill>
                <a:effectLst/>
                <a:uLnTx/>
                <a:uFillTx/>
                <a:latin typeface="Fighter" panose="00000500000000000000" pitchFamily="50" charset="0"/>
                <a:ea typeface="+mn-ea"/>
                <a:cs typeface="+mn-cs"/>
              </a:rPr>
              <a:t>83 pct. af dem gør det i skoletiden</a:t>
            </a:r>
            <a:endParaRPr kumimoji="0" lang="da-DK" sz="1800" b="0" i="0" u="none" strike="noStrike" kern="1200" cap="none" spc="0" normalizeH="0" baseline="0" noProof="0" dirty="0">
              <a:ln>
                <a:noFill/>
              </a:ln>
              <a:solidFill>
                <a:srgbClr val="FFFFFF"/>
              </a:solidFill>
              <a:effectLst/>
              <a:uLnTx/>
              <a:uFillTx/>
              <a:latin typeface="Fighter-Regular"/>
              <a:ea typeface="+mn-ea"/>
              <a:cs typeface="+mn-cs"/>
            </a:endParaRPr>
          </a:p>
        </p:txBody>
      </p:sp>
    </p:spTree>
    <p:extLst>
      <p:ext uri="{BB962C8B-B14F-4D97-AF65-F5344CB8AC3E}">
        <p14:creationId xmlns:p14="http://schemas.microsoft.com/office/powerpoint/2010/main" val="2868340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A5F78-40ED-9A4E-84A1-307873C73175}"/>
              </a:ext>
            </a:extLst>
          </p:cNvPr>
          <p:cNvSpPr>
            <a:spLocks noGrp="1"/>
          </p:cNvSpPr>
          <p:nvPr>
            <p:ph type="title"/>
          </p:nvPr>
        </p:nvSpPr>
        <p:spPr>
          <a:xfrm>
            <a:off x="996432" y="611317"/>
            <a:ext cx="11006793" cy="631467"/>
          </a:xfrm>
        </p:spPr>
        <p:txBody>
          <a:bodyPr vert="horz" lIns="0" tIns="0" rIns="0" bIns="0" rtlCol="0" anchor="t" anchorCtr="0">
            <a:normAutofit fontScale="90000"/>
          </a:bodyPr>
          <a:lstStyle/>
          <a:p>
            <a:r>
              <a:rPr lang="da-DK" sz="3600" kern="1200" dirty="0">
                <a:latin typeface="+mj-lt"/>
                <a:ea typeface="+mj-ea"/>
                <a:cs typeface="+mj-cs"/>
              </a:rPr>
              <a:t>Hvorfor er det en god ide at overholde lovgivningen?</a:t>
            </a:r>
          </a:p>
        </p:txBody>
      </p:sp>
      <p:sp>
        <p:nvSpPr>
          <p:cNvPr id="3" name="Tekstfelt 2">
            <a:extLst>
              <a:ext uri="{FF2B5EF4-FFF2-40B4-BE49-F238E27FC236}">
                <a16:creationId xmlns:a16="http://schemas.microsoft.com/office/drawing/2014/main" id="{D209EB8D-B5D7-2AA6-B833-77BB52DDF8BA}"/>
              </a:ext>
            </a:extLst>
          </p:cNvPr>
          <p:cNvSpPr txBox="1"/>
          <p:nvPr/>
        </p:nvSpPr>
        <p:spPr>
          <a:xfrm>
            <a:off x="996432" y="1576174"/>
            <a:ext cx="11521440" cy="4670509"/>
          </a:xfrm>
          <a:prstGeom prst="rect">
            <a:avLst/>
          </a:prstGeom>
          <a:noFill/>
        </p:spPr>
        <p:txBody>
          <a:bodyPr wrap="square" rtlCol="0">
            <a:spAutoFit/>
          </a:bodyPr>
          <a:lstStyle/>
          <a:p>
            <a:pPr marL="285750" indent="-285750">
              <a:lnSpc>
                <a:spcPct val="150000"/>
              </a:lnSpc>
              <a:spcBef>
                <a:spcPts val="300"/>
              </a:spcBef>
              <a:buClr>
                <a:schemeClr val="accent1"/>
              </a:buClr>
              <a:buSzPct val="100000"/>
              <a:buFont typeface="Arial" panose="020B0604020202020204" pitchFamily="34" charset="0"/>
              <a:buChar char="•"/>
            </a:pPr>
            <a:r>
              <a:rPr lang="da-DK" sz="2000" dirty="0">
                <a:solidFill>
                  <a:schemeClr val="tx2"/>
                </a:solidFill>
                <a:latin typeface="FoundrySans-Normal" charset="0"/>
                <a:ea typeface="FoundrySans-Normal" charset="0"/>
                <a:cs typeface="FoundrySans-Normal" charset="0"/>
              </a:rPr>
              <a:t>Rygning og røgfri nikotinprodukter bør ikke være en del af det sociale fællesskab</a:t>
            </a:r>
          </a:p>
          <a:p>
            <a:pPr marL="285750" indent="-285750">
              <a:lnSpc>
                <a:spcPct val="150000"/>
              </a:lnSpc>
              <a:spcBef>
                <a:spcPts val="300"/>
              </a:spcBef>
              <a:buClr>
                <a:schemeClr val="accent1"/>
              </a:buClr>
              <a:buSzPct val="100000"/>
              <a:buFont typeface="Arial" panose="020B0604020202020204" pitchFamily="34" charset="0"/>
              <a:buChar char="•"/>
            </a:pPr>
            <a:r>
              <a:rPr lang="da-DK" sz="2000" dirty="0">
                <a:solidFill>
                  <a:schemeClr val="tx2"/>
                </a:solidFill>
                <a:latin typeface="FoundrySans-Normal" charset="0"/>
                <a:ea typeface="FoundrySans-Normal" charset="0"/>
                <a:cs typeface="FoundrySans-Normal" charset="0"/>
              </a:rPr>
              <a:t>Eleverne inspirerer ikke hinanden til at ryge og bruge røgfri nikotinprodukter</a:t>
            </a:r>
          </a:p>
          <a:p>
            <a:pPr marL="285750" indent="-285750">
              <a:lnSpc>
                <a:spcPct val="150000"/>
              </a:lnSpc>
              <a:spcBef>
                <a:spcPts val="300"/>
              </a:spcBef>
              <a:buClr>
                <a:schemeClr val="accent1"/>
              </a:buClr>
              <a:buSzPct val="100000"/>
              <a:buFont typeface="Arial" panose="020B0604020202020204" pitchFamily="34" charset="0"/>
              <a:buChar char="•"/>
            </a:pPr>
            <a:r>
              <a:rPr lang="da-DK" sz="2000" dirty="0">
                <a:solidFill>
                  <a:schemeClr val="tx2"/>
                </a:solidFill>
                <a:latin typeface="FoundrySans-Normal" charset="0"/>
                <a:ea typeface="FoundrySans-Normal" charset="0"/>
                <a:cs typeface="FoundrySans-Normal" charset="0"/>
              </a:rPr>
              <a:t>Eleverne lærer ikke at ryge eller bruge røgfri nikotinprodukter i skolen</a:t>
            </a:r>
          </a:p>
          <a:p>
            <a:pPr marL="285750" indent="-285750">
              <a:lnSpc>
                <a:spcPct val="150000"/>
              </a:lnSpc>
              <a:spcBef>
                <a:spcPts val="300"/>
              </a:spcBef>
              <a:buClr>
                <a:schemeClr val="accent1"/>
              </a:buClr>
              <a:buSzPct val="100000"/>
              <a:buFont typeface="Arial" panose="020B0604020202020204" pitchFamily="34" charset="0"/>
              <a:buChar char="•"/>
            </a:pPr>
            <a:r>
              <a:rPr lang="da-DK" sz="2000" dirty="0">
                <a:solidFill>
                  <a:schemeClr val="tx2"/>
                </a:solidFill>
                <a:latin typeface="FoundrySans-Normal" charset="0"/>
                <a:ea typeface="FoundrySans-Normal" charset="0"/>
                <a:cs typeface="FoundrySans-Normal" charset="0"/>
              </a:rPr>
              <a:t>Små elever, forældre og andre gæster oplever ikke rygning og røgfri nikotinprodukter</a:t>
            </a:r>
          </a:p>
          <a:p>
            <a:pPr marL="285750" indent="-285750">
              <a:lnSpc>
                <a:spcPct val="150000"/>
              </a:lnSpc>
              <a:spcBef>
                <a:spcPts val="300"/>
              </a:spcBef>
              <a:buClr>
                <a:schemeClr val="accent1"/>
              </a:buClr>
              <a:buSzPct val="100000"/>
              <a:buFont typeface="Arial" panose="020B0604020202020204" pitchFamily="34" charset="0"/>
              <a:buChar char="•"/>
            </a:pPr>
            <a:r>
              <a:rPr lang="da-DK" sz="2000" dirty="0">
                <a:solidFill>
                  <a:schemeClr val="tx2"/>
                </a:solidFill>
                <a:latin typeface="FoundrySans-Normal" charset="0"/>
                <a:ea typeface="FoundrySans-Normal" charset="0"/>
                <a:cs typeface="FoundrySans-Normal" charset="0"/>
              </a:rPr>
              <a:t>Særligt socialt udsatte børn og unge profiterer af indsatsen – mindsker ulighed i sundhed</a:t>
            </a:r>
          </a:p>
          <a:p>
            <a:pPr marL="285750" indent="-285750">
              <a:lnSpc>
                <a:spcPct val="150000"/>
              </a:lnSpc>
              <a:spcBef>
                <a:spcPts val="300"/>
              </a:spcBef>
              <a:buClr>
                <a:schemeClr val="accent1"/>
              </a:buClr>
              <a:buSzPct val="100000"/>
              <a:buFont typeface="Arial" panose="020B0604020202020204" pitchFamily="34" charset="0"/>
              <a:buChar char="•"/>
            </a:pPr>
            <a:r>
              <a:rPr lang="da-DK" sz="2000" dirty="0">
                <a:solidFill>
                  <a:schemeClr val="tx2"/>
                </a:solidFill>
                <a:latin typeface="FoundrySans-Normal" charset="0"/>
                <a:ea typeface="FoundrySans-Normal" charset="0"/>
                <a:cs typeface="FoundrySans-Normal" charset="0"/>
              </a:rPr>
              <a:t>Skolen sender et signal om, at den går op i elevernes sundhed og trivsel</a:t>
            </a:r>
          </a:p>
          <a:p>
            <a:pPr marL="285750" indent="-285750">
              <a:lnSpc>
                <a:spcPct val="150000"/>
              </a:lnSpc>
              <a:spcBef>
                <a:spcPts val="300"/>
              </a:spcBef>
              <a:buClr>
                <a:schemeClr val="accent1"/>
              </a:buClr>
              <a:buSzPct val="100000"/>
              <a:buFont typeface="Arial" panose="020B0604020202020204" pitchFamily="34" charset="0"/>
              <a:buChar char="•"/>
            </a:pPr>
            <a:r>
              <a:rPr lang="da-DK" sz="2000" dirty="0">
                <a:solidFill>
                  <a:schemeClr val="tx2"/>
                </a:solidFill>
                <a:latin typeface="FoundrySans-Normal" charset="0"/>
                <a:ea typeface="FoundrySans-Normal" charset="0"/>
                <a:cs typeface="FoundrySans-Normal" charset="0"/>
              </a:rPr>
              <a:t>Rygning samt brug af røgfri nikotinprodukter hører ofte sammen med mistrivsel</a:t>
            </a:r>
          </a:p>
          <a:p>
            <a:pPr marL="285750" indent="-285750">
              <a:lnSpc>
                <a:spcPct val="150000"/>
              </a:lnSpc>
              <a:spcBef>
                <a:spcPts val="300"/>
              </a:spcBef>
              <a:buClr>
                <a:schemeClr val="accent1"/>
              </a:buClr>
              <a:buSzPct val="100000"/>
              <a:buFont typeface="Arial" panose="020B0604020202020204" pitchFamily="34" charset="0"/>
              <a:buChar char="•"/>
            </a:pPr>
            <a:r>
              <a:rPr lang="da-DK" sz="2000" dirty="0">
                <a:solidFill>
                  <a:schemeClr val="tx2"/>
                </a:solidFill>
                <a:latin typeface="FoundrySans-Normal" charset="0"/>
                <a:ea typeface="FoundrySans-Normal" charset="0"/>
                <a:cs typeface="FoundrySans-Normal" charset="0"/>
              </a:rPr>
              <a:t>Rygning og røgfri nikotinprodukter skaber afhængighed som svækker koncentrationsevne og læring</a:t>
            </a:r>
          </a:p>
          <a:p>
            <a:endParaRPr lang="da-DK" sz="2000" dirty="0"/>
          </a:p>
          <a:p>
            <a:endParaRPr lang="da-DK" sz="2000" dirty="0"/>
          </a:p>
        </p:txBody>
      </p:sp>
    </p:spTree>
    <p:extLst>
      <p:ext uri="{BB962C8B-B14F-4D97-AF65-F5344CB8AC3E}">
        <p14:creationId xmlns:p14="http://schemas.microsoft.com/office/powerpoint/2010/main" val="2242563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A5F78-40ED-9A4E-84A1-307873C73175}"/>
              </a:ext>
            </a:extLst>
          </p:cNvPr>
          <p:cNvSpPr>
            <a:spLocks noGrp="1"/>
          </p:cNvSpPr>
          <p:nvPr>
            <p:ph type="title"/>
          </p:nvPr>
        </p:nvSpPr>
        <p:spPr>
          <a:xfrm>
            <a:off x="1511079" y="702811"/>
            <a:ext cx="6727852" cy="631467"/>
          </a:xfrm>
        </p:spPr>
        <p:txBody>
          <a:bodyPr vert="horz" lIns="0" tIns="0" rIns="0" bIns="0" rtlCol="0" anchor="t" anchorCtr="0">
            <a:normAutofit fontScale="90000"/>
          </a:bodyPr>
          <a:lstStyle/>
          <a:p>
            <a:r>
              <a:rPr lang="da-DK" sz="3600" kern="1200" dirty="0">
                <a:latin typeface="+mj-lt"/>
                <a:ea typeface="+mj-ea"/>
                <a:cs typeface="+mj-cs"/>
              </a:rPr>
              <a:t>Typiske bekymringer hos skolen</a:t>
            </a:r>
          </a:p>
        </p:txBody>
      </p:sp>
      <p:sp>
        <p:nvSpPr>
          <p:cNvPr id="3" name="Tekstfelt 2">
            <a:extLst>
              <a:ext uri="{FF2B5EF4-FFF2-40B4-BE49-F238E27FC236}">
                <a16:creationId xmlns:a16="http://schemas.microsoft.com/office/drawing/2014/main" id="{D209EB8D-B5D7-2AA6-B833-77BB52DDF8BA}"/>
              </a:ext>
            </a:extLst>
          </p:cNvPr>
          <p:cNvSpPr txBox="1"/>
          <p:nvPr/>
        </p:nvSpPr>
        <p:spPr>
          <a:xfrm>
            <a:off x="1030722" y="2048069"/>
            <a:ext cx="11521440" cy="2554545"/>
          </a:xfrm>
          <a:prstGeom prst="rect">
            <a:avLst/>
          </a:prstGeom>
          <a:noFill/>
        </p:spPr>
        <p:txBody>
          <a:bodyPr wrap="square" rtlCol="0">
            <a:spAutoFit/>
          </a:bodyPr>
          <a:lstStyle/>
          <a:p>
            <a:pPr marL="457200" indent="-457200">
              <a:buFont typeface="Arial" panose="020B0604020202020204" pitchFamily="34" charset="0"/>
              <a:buChar char="•"/>
            </a:pPr>
            <a:r>
              <a:rPr lang="da-DK" sz="2000" dirty="0">
                <a:solidFill>
                  <a:schemeClr val="tx2"/>
                </a:solidFill>
              </a:rPr>
              <a:t>Modstand fra medarbejderne </a:t>
            </a:r>
          </a:p>
          <a:p>
            <a:pPr marL="457200" indent="-457200">
              <a:buFont typeface="Arial" panose="020B0604020202020204" pitchFamily="34" charset="0"/>
              <a:buChar char="•"/>
            </a:pPr>
            <a:r>
              <a:rPr lang="da-DK" sz="2000" dirty="0">
                <a:solidFill>
                  <a:schemeClr val="tx2"/>
                </a:solidFill>
              </a:rPr>
              <a:t>Eleverne ryger og bruger røgfri nikotinprodukter alligevel</a:t>
            </a:r>
          </a:p>
          <a:p>
            <a:pPr marL="457200" indent="-457200">
              <a:buFont typeface="Arial" panose="020B0604020202020204" pitchFamily="34" charset="0"/>
              <a:buChar char="•"/>
            </a:pPr>
            <a:r>
              <a:rPr lang="da-DK" sz="2000" dirty="0">
                <a:solidFill>
                  <a:schemeClr val="tx2"/>
                </a:solidFill>
              </a:rPr>
              <a:t>Rygning og røgfri nikotinprodukter er elevernes mindste problem</a:t>
            </a:r>
          </a:p>
          <a:p>
            <a:pPr marL="457200" indent="-457200">
              <a:buFont typeface="Arial" panose="020B0604020202020204" pitchFamily="34" charset="0"/>
              <a:buChar char="•"/>
            </a:pPr>
            <a:r>
              <a:rPr lang="da-DK" sz="2000" dirty="0">
                <a:solidFill>
                  <a:schemeClr val="tx2"/>
                </a:solidFill>
              </a:rPr>
              <a:t>Hvem skal kontrollere og være ”bussemand” ?</a:t>
            </a:r>
          </a:p>
          <a:p>
            <a:pPr marL="457200" indent="-457200">
              <a:buFont typeface="Arial" panose="020B0604020202020204" pitchFamily="34" charset="0"/>
              <a:buChar char="•"/>
            </a:pPr>
            <a:r>
              <a:rPr lang="da-DK" sz="2000" dirty="0">
                <a:solidFill>
                  <a:schemeClr val="tx2"/>
                </a:solidFill>
              </a:rPr>
              <a:t>Skal man rende efter eleverne op til supermarkedet eller om bag busken?</a:t>
            </a:r>
          </a:p>
          <a:p>
            <a:pPr marL="457200" indent="-457200">
              <a:buFont typeface="Arial" panose="020B0604020202020204" pitchFamily="34" charset="0"/>
              <a:buChar char="•"/>
            </a:pPr>
            <a:r>
              <a:rPr lang="da-DK" sz="2000" dirty="0">
                <a:solidFill>
                  <a:schemeClr val="tx2"/>
                </a:solidFill>
              </a:rPr>
              <a:t>Hvilke sanktioner skal der være? </a:t>
            </a:r>
          </a:p>
          <a:p>
            <a:endParaRPr lang="da-DK" sz="2000" dirty="0"/>
          </a:p>
          <a:p>
            <a:endParaRPr lang="da-DK" sz="2000" dirty="0"/>
          </a:p>
        </p:txBody>
      </p:sp>
      <p:pic>
        <p:nvPicPr>
          <p:cNvPr id="1026" name="Picture 2" descr="Abstrakt, Kunst, Baggrund, Blå, Beton">
            <a:extLst>
              <a:ext uri="{FF2B5EF4-FFF2-40B4-BE49-F238E27FC236}">
                <a16:creationId xmlns:a16="http://schemas.microsoft.com/office/drawing/2014/main" id="{A45B71FB-AB1F-7407-4D7D-AE18B8974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5110" y="4080510"/>
            <a:ext cx="4511040" cy="2537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167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A5F78-40ED-9A4E-84A1-307873C73175}"/>
              </a:ext>
            </a:extLst>
          </p:cNvPr>
          <p:cNvSpPr>
            <a:spLocks noGrp="1"/>
          </p:cNvSpPr>
          <p:nvPr>
            <p:ph type="title"/>
          </p:nvPr>
        </p:nvSpPr>
        <p:spPr>
          <a:xfrm>
            <a:off x="391886" y="348248"/>
            <a:ext cx="11476653" cy="631467"/>
          </a:xfrm>
        </p:spPr>
        <p:txBody>
          <a:bodyPr vert="horz" lIns="0" tIns="0" rIns="0" bIns="0" rtlCol="0" anchor="t" anchorCtr="0">
            <a:normAutofit fontScale="90000"/>
          </a:bodyPr>
          <a:lstStyle/>
          <a:p>
            <a:r>
              <a:rPr lang="da-DK" sz="3600" dirty="0"/>
              <a:t>Røg- og nikotinfri skoletid virker hvis det tages alvorligt</a:t>
            </a:r>
            <a:endParaRPr lang="da-DK" sz="3600" kern="1200" dirty="0">
              <a:latin typeface="+mj-lt"/>
              <a:ea typeface="+mj-ea"/>
              <a:cs typeface="+mj-cs"/>
            </a:endParaRPr>
          </a:p>
        </p:txBody>
      </p:sp>
      <p:pic>
        <p:nvPicPr>
          <p:cNvPr id="4" name="Billede 3">
            <a:extLst>
              <a:ext uri="{FF2B5EF4-FFF2-40B4-BE49-F238E27FC236}">
                <a16:creationId xmlns:a16="http://schemas.microsoft.com/office/drawing/2014/main" id="{744CE307-A936-BEF5-3C57-D14BBD913AAD}"/>
              </a:ext>
            </a:extLst>
          </p:cNvPr>
          <p:cNvPicPr/>
          <p:nvPr/>
        </p:nvPicPr>
        <p:blipFill>
          <a:blip r:embed="rId3"/>
          <a:stretch>
            <a:fillRect/>
          </a:stretch>
        </p:blipFill>
        <p:spPr>
          <a:xfrm>
            <a:off x="1771671" y="1240266"/>
            <a:ext cx="8299938" cy="4730750"/>
          </a:xfrm>
          <a:prstGeom prst="rect">
            <a:avLst/>
          </a:prstGeom>
        </p:spPr>
      </p:pic>
      <p:sp>
        <p:nvSpPr>
          <p:cNvPr id="6" name="Taleboble: oval 5">
            <a:extLst>
              <a:ext uri="{FF2B5EF4-FFF2-40B4-BE49-F238E27FC236}">
                <a16:creationId xmlns:a16="http://schemas.microsoft.com/office/drawing/2014/main" id="{A7FB7724-1298-3443-0F09-DE160B767B36}"/>
              </a:ext>
            </a:extLst>
          </p:cNvPr>
          <p:cNvSpPr/>
          <p:nvPr/>
        </p:nvSpPr>
        <p:spPr>
          <a:xfrm>
            <a:off x="215060" y="1824703"/>
            <a:ext cx="2089602" cy="1636954"/>
          </a:xfrm>
          <a:prstGeom prst="wedgeEllipseCallout">
            <a:avLst>
              <a:gd name="adj1" fmla="val 26497"/>
              <a:gd name="adj2" fmla="val 65005"/>
            </a:avLst>
          </a:prstGeom>
          <a:ln/>
        </p:spPr>
        <p:style>
          <a:lnRef idx="2">
            <a:schemeClr val="accent6"/>
          </a:lnRef>
          <a:fillRef idx="1">
            <a:schemeClr val="lt1"/>
          </a:fillRef>
          <a:effectRef idx="0">
            <a:schemeClr val="accent6"/>
          </a:effectRef>
          <a:fontRef idx="minor">
            <a:schemeClr val="dk1"/>
          </a:fontRef>
        </p:style>
        <p:txBody>
          <a:bodyPr rtlCol="0" anchor="ctr"/>
          <a:lstStyle/>
          <a:p>
            <a:r>
              <a:rPr lang="da-DK" sz="1200" dirty="0">
                <a:solidFill>
                  <a:srgbClr val="333333"/>
                </a:solidFill>
                <a:ea typeface="Times New Roman" panose="02020603050405020304" pitchFamily="18" charset="0"/>
                <a:cs typeface="Arial" panose="020B0604020202020204" pitchFamily="34" charset="0"/>
              </a:rPr>
              <a:t>Vi ved, at det har virket. Vi har slet ikke samme antal rygere nu</a:t>
            </a:r>
            <a:endParaRPr lang="da-DK" sz="1200" dirty="0">
              <a:cs typeface="Arial" panose="020B0604020202020204" pitchFamily="34" charset="0"/>
            </a:endParaRPr>
          </a:p>
        </p:txBody>
      </p:sp>
      <p:sp>
        <p:nvSpPr>
          <p:cNvPr id="7" name="Taleboble: oval 6">
            <a:extLst>
              <a:ext uri="{FF2B5EF4-FFF2-40B4-BE49-F238E27FC236}">
                <a16:creationId xmlns:a16="http://schemas.microsoft.com/office/drawing/2014/main" id="{DD5FF239-E8F6-1279-9A6A-77D5AAF92C1C}"/>
              </a:ext>
            </a:extLst>
          </p:cNvPr>
          <p:cNvSpPr/>
          <p:nvPr/>
        </p:nvSpPr>
        <p:spPr>
          <a:xfrm>
            <a:off x="152854" y="4141804"/>
            <a:ext cx="2273103" cy="1811125"/>
          </a:xfrm>
          <a:prstGeom prst="wedgeEllipseCallout">
            <a:avLst>
              <a:gd name="adj1" fmla="val 49716"/>
              <a:gd name="adj2" fmla="val -50705"/>
            </a:avLst>
          </a:prstGeom>
          <a:ln/>
        </p:spPr>
        <p:style>
          <a:lnRef idx="2">
            <a:schemeClr val="accent6"/>
          </a:lnRef>
          <a:fillRef idx="1">
            <a:schemeClr val="lt1"/>
          </a:fillRef>
          <a:effectRef idx="0">
            <a:schemeClr val="accent6"/>
          </a:effectRef>
          <a:fontRef idx="minor">
            <a:schemeClr val="dk1"/>
          </a:fontRef>
        </p:style>
        <p:txBody>
          <a:bodyPr rtlCol="0" anchor="ctr"/>
          <a:lstStyle/>
          <a:p>
            <a:r>
              <a:rPr lang="da-DK" sz="1200" dirty="0">
                <a:solidFill>
                  <a:schemeClr val="tx2"/>
                </a:solidFill>
                <a:ea typeface="Calibri" panose="020F0502020204030204" pitchFamily="34" charset="0"/>
              </a:rPr>
              <a:t>Der er sket en holdningsændring blandt eleverne, til at rygning nu anses som noget, man ikke gør</a:t>
            </a:r>
            <a:endParaRPr lang="da-DK" sz="1200" dirty="0">
              <a:solidFill>
                <a:schemeClr val="tx2"/>
              </a:solidFill>
            </a:endParaRPr>
          </a:p>
        </p:txBody>
      </p:sp>
      <p:sp>
        <p:nvSpPr>
          <p:cNvPr id="8" name="Taleboble: oval 7">
            <a:extLst>
              <a:ext uri="{FF2B5EF4-FFF2-40B4-BE49-F238E27FC236}">
                <a16:creationId xmlns:a16="http://schemas.microsoft.com/office/drawing/2014/main" id="{192BA177-3AF8-2B29-5BF9-AF37AF0F93C8}"/>
              </a:ext>
            </a:extLst>
          </p:cNvPr>
          <p:cNvSpPr/>
          <p:nvPr/>
        </p:nvSpPr>
        <p:spPr>
          <a:xfrm>
            <a:off x="9548782" y="1697185"/>
            <a:ext cx="2534361" cy="1988407"/>
          </a:xfrm>
          <a:prstGeom prst="wedgeEllipseCallout">
            <a:avLst>
              <a:gd name="adj1" fmla="val -27196"/>
              <a:gd name="adj2" fmla="val 59780"/>
            </a:avLst>
          </a:prstGeom>
          <a:ln/>
        </p:spPr>
        <p:style>
          <a:lnRef idx="2">
            <a:schemeClr val="accent6"/>
          </a:lnRef>
          <a:fillRef idx="1">
            <a:schemeClr val="lt1"/>
          </a:fillRef>
          <a:effectRef idx="0">
            <a:schemeClr val="accent6"/>
          </a:effectRef>
          <a:fontRef idx="minor">
            <a:schemeClr val="dk1"/>
          </a:fontRef>
        </p:style>
        <p:txBody>
          <a:bodyPr rtlCol="0" anchor="ctr"/>
          <a:lstStyle/>
          <a:p>
            <a:r>
              <a:rPr lang="da-DK" sz="1200" dirty="0">
                <a:solidFill>
                  <a:schemeClr val="tx2"/>
                </a:solidFill>
                <a:ea typeface="Calibri" panose="020F0502020204030204" pitchFamily="34" charset="0"/>
              </a:rPr>
              <a:t>Jeg var bekymret for, at lærerne skulle bruge deres tid på at være politimænd, men det er gået langt bedre, end vi har forventet.</a:t>
            </a:r>
            <a:endParaRPr lang="da-DK" sz="1200" dirty="0">
              <a:solidFill>
                <a:schemeClr val="tx2"/>
              </a:solidFill>
            </a:endParaRPr>
          </a:p>
        </p:txBody>
      </p:sp>
    </p:spTree>
    <p:extLst>
      <p:ext uri="{BB962C8B-B14F-4D97-AF65-F5344CB8AC3E}">
        <p14:creationId xmlns:p14="http://schemas.microsoft.com/office/powerpoint/2010/main" val="2499934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A5F78-40ED-9A4E-84A1-307873C73175}"/>
              </a:ext>
            </a:extLst>
          </p:cNvPr>
          <p:cNvSpPr>
            <a:spLocks noGrp="1"/>
          </p:cNvSpPr>
          <p:nvPr>
            <p:ph type="title"/>
          </p:nvPr>
        </p:nvSpPr>
        <p:spPr>
          <a:xfrm>
            <a:off x="391886" y="348248"/>
            <a:ext cx="11476653" cy="631467"/>
          </a:xfrm>
        </p:spPr>
        <p:txBody>
          <a:bodyPr vert="horz" lIns="0" tIns="0" rIns="0" bIns="0" rtlCol="0" anchor="t" anchorCtr="0">
            <a:normAutofit/>
          </a:bodyPr>
          <a:lstStyle/>
          <a:p>
            <a:r>
              <a:rPr lang="da-DK" sz="3600" dirty="0"/>
              <a:t>Hvad skal der til?</a:t>
            </a:r>
            <a:endParaRPr lang="da-DK" sz="3600" kern="1200" dirty="0">
              <a:latin typeface="+mj-lt"/>
              <a:ea typeface="+mj-ea"/>
              <a:cs typeface="+mj-cs"/>
            </a:endParaRPr>
          </a:p>
        </p:txBody>
      </p:sp>
      <p:sp>
        <p:nvSpPr>
          <p:cNvPr id="3" name="Tekstfelt 2">
            <a:extLst>
              <a:ext uri="{FF2B5EF4-FFF2-40B4-BE49-F238E27FC236}">
                <a16:creationId xmlns:a16="http://schemas.microsoft.com/office/drawing/2014/main" id="{9D2210F4-0337-1A84-76C7-B292F94283C6}"/>
              </a:ext>
            </a:extLst>
          </p:cNvPr>
          <p:cNvSpPr txBox="1"/>
          <p:nvPr/>
        </p:nvSpPr>
        <p:spPr>
          <a:xfrm>
            <a:off x="1051560" y="2514600"/>
            <a:ext cx="6080760" cy="954107"/>
          </a:xfrm>
          <a:prstGeom prst="rect">
            <a:avLst/>
          </a:prstGeom>
          <a:noFill/>
        </p:spPr>
        <p:txBody>
          <a:bodyPr wrap="square" rtlCol="0">
            <a:spAutoFit/>
          </a:bodyPr>
          <a:lstStyle/>
          <a:p>
            <a:pPr marL="285750" indent="-285750">
              <a:buFont typeface="Arial" panose="020B0604020202020204" pitchFamily="34" charset="0"/>
              <a:buChar char="•"/>
            </a:pPr>
            <a:r>
              <a:rPr lang="da-DK" sz="2800" dirty="0">
                <a:solidFill>
                  <a:schemeClr val="tx2"/>
                </a:solidFill>
              </a:rPr>
              <a:t>Politik, regler og  håndhævelse</a:t>
            </a:r>
          </a:p>
          <a:p>
            <a:pPr marL="285750" indent="-285750">
              <a:buFont typeface="Arial" panose="020B0604020202020204" pitchFamily="34" charset="0"/>
              <a:buChar char="•"/>
            </a:pPr>
            <a:r>
              <a:rPr lang="da-DK" sz="2800" dirty="0">
                <a:solidFill>
                  <a:schemeClr val="tx2"/>
                </a:solidFill>
              </a:rPr>
              <a:t>Kommunikation og handling</a:t>
            </a:r>
          </a:p>
        </p:txBody>
      </p:sp>
      <p:pic>
        <p:nvPicPr>
          <p:cNvPr id="2050" name="Picture 2" descr="Ladder to a cloud. Aspirations and dream concept. Ladder to a cloud. Aspirations and dream concept. This is a 3d render illustration Illustration Stock Photo">
            <a:extLst>
              <a:ext uri="{FF2B5EF4-FFF2-40B4-BE49-F238E27FC236}">
                <a16:creationId xmlns:a16="http://schemas.microsoft.com/office/drawing/2014/main" id="{2561C929-CA21-38BC-B900-F542CDA25B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5689" y="959081"/>
            <a:ext cx="4045336" cy="441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368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A5F78-40ED-9A4E-84A1-307873C73175}"/>
              </a:ext>
            </a:extLst>
          </p:cNvPr>
          <p:cNvSpPr>
            <a:spLocks noGrp="1"/>
          </p:cNvSpPr>
          <p:nvPr>
            <p:ph type="title"/>
          </p:nvPr>
        </p:nvSpPr>
        <p:spPr>
          <a:xfrm>
            <a:off x="391886" y="348248"/>
            <a:ext cx="11476653" cy="631467"/>
          </a:xfrm>
        </p:spPr>
        <p:txBody>
          <a:bodyPr vert="horz" lIns="0" tIns="0" rIns="0" bIns="0" rtlCol="0" anchor="t" anchorCtr="0">
            <a:normAutofit/>
          </a:bodyPr>
          <a:lstStyle/>
          <a:p>
            <a:r>
              <a:rPr lang="da-DK" sz="3600" dirty="0"/>
              <a:t>Politik</a:t>
            </a:r>
            <a:endParaRPr lang="da-DK" sz="3600" kern="1200" dirty="0">
              <a:latin typeface="+mj-lt"/>
              <a:ea typeface="+mj-ea"/>
              <a:cs typeface="+mj-cs"/>
            </a:endParaRPr>
          </a:p>
        </p:txBody>
      </p:sp>
      <p:sp>
        <p:nvSpPr>
          <p:cNvPr id="3" name="Tekstfelt 2">
            <a:extLst>
              <a:ext uri="{FF2B5EF4-FFF2-40B4-BE49-F238E27FC236}">
                <a16:creationId xmlns:a16="http://schemas.microsoft.com/office/drawing/2014/main" id="{9D2210F4-0337-1A84-76C7-B292F94283C6}"/>
              </a:ext>
            </a:extLst>
          </p:cNvPr>
          <p:cNvSpPr txBox="1"/>
          <p:nvPr/>
        </p:nvSpPr>
        <p:spPr>
          <a:xfrm>
            <a:off x="795391" y="1705383"/>
            <a:ext cx="9109477" cy="2862322"/>
          </a:xfrm>
          <a:prstGeom prst="rect">
            <a:avLst/>
          </a:prstGeom>
          <a:noFill/>
        </p:spPr>
        <p:txBody>
          <a:bodyPr wrap="square" rtlCol="0">
            <a:spAutoFit/>
          </a:bodyPr>
          <a:lstStyle/>
          <a:p>
            <a:pPr marL="285750" indent="-285750">
              <a:buFont typeface="Arial" panose="020B0604020202020204" pitchFamily="34" charset="0"/>
              <a:buChar char="•"/>
            </a:pPr>
            <a:r>
              <a:rPr lang="da-DK" sz="2000" dirty="0">
                <a:solidFill>
                  <a:schemeClr val="tx2"/>
                </a:solidFill>
              </a:rPr>
              <a:t>Formål</a:t>
            </a:r>
          </a:p>
          <a:p>
            <a:pPr marL="285750" indent="-285750">
              <a:buFont typeface="Arial" panose="020B0604020202020204" pitchFamily="34" charset="0"/>
              <a:buChar char="•"/>
            </a:pPr>
            <a:r>
              <a:rPr lang="da-DK" sz="2000" dirty="0">
                <a:solidFill>
                  <a:schemeClr val="tx2"/>
                </a:solidFill>
              </a:rPr>
              <a:t>Definition røgfri (rygning, nikotinposer, snus, </a:t>
            </a:r>
            <a:r>
              <a:rPr lang="da-DK" sz="2000" dirty="0" err="1">
                <a:solidFill>
                  <a:schemeClr val="tx2"/>
                </a:solidFill>
              </a:rPr>
              <a:t>puffbars</a:t>
            </a:r>
            <a:r>
              <a:rPr lang="da-DK" sz="2000" dirty="0">
                <a:solidFill>
                  <a:schemeClr val="tx2"/>
                </a:solidFill>
              </a:rPr>
              <a:t>, dampe mv.)</a:t>
            </a:r>
          </a:p>
          <a:p>
            <a:pPr marL="285750" indent="-285750">
              <a:buFont typeface="Arial" panose="020B0604020202020204" pitchFamily="34" charset="0"/>
              <a:buChar char="•"/>
            </a:pPr>
            <a:r>
              <a:rPr lang="da-DK" sz="2000" dirty="0">
                <a:solidFill>
                  <a:schemeClr val="tx2"/>
                </a:solidFill>
              </a:rPr>
              <a:t>Definition skoletid (på og udenfor matriklen, udflugter mv.)</a:t>
            </a:r>
          </a:p>
          <a:p>
            <a:pPr marL="285750" indent="-285750">
              <a:buFont typeface="Arial" panose="020B0604020202020204" pitchFamily="34" charset="0"/>
              <a:buChar char="•"/>
            </a:pPr>
            <a:r>
              <a:rPr lang="da-DK" sz="2000" dirty="0">
                <a:solidFill>
                  <a:schemeClr val="tx2"/>
                </a:solidFill>
              </a:rPr>
              <a:t>Afgrænse frikvarter til matrikel</a:t>
            </a:r>
          </a:p>
          <a:p>
            <a:pPr marL="285750" indent="-285750">
              <a:buFont typeface="Arial" panose="020B0604020202020204" pitchFamily="34" charset="0"/>
              <a:buChar char="•"/>
            </a:pPr>
            <a:r>
              <a:rPr lang="da-DK" sz="2000" dirty="0">
                <a:solidFill>
                  <a:schemeClr val="tx2"/>
                </a:solidFill>
              </a:rPr>
              <a:t>Hvem er omfattet (elever, ansatte, gæster)</a:t>
            </a:r>
          </a:p>
          <a:p>
            <a:pPr marL="285750" indent="-285750">
              <a:buFont typeface="Arial" panose="020B0604020202020204" pitchFamily="34" charset="0"/>
              <a:buChar char="•"/>
            </a:pPr>
            <a:r>
              <a:rPr lang="da-DK" sz="2000" dirty="0">
                <a:solidFill>
                  <a:schemeClr val="tx2"/>
                </a:solidFill>
              </a:rPr>
              <a:t>Kommunikation (hjemmeside, Aula, skilte mv.)</a:t>
            </a:r>
          </a:p>
          <a:p>
            <a:pPr marL="285750" indent="-285750">
              <a:buFont typeface="Arial" panose="020B0604020202020204" pitchFamily="34" charset="0"/>
              <a:buChar char="•"/>
            </a:pPr>
            <a:r>
              <a:rPr lang="da-DK" sz="2000" dirty="0">
                <a:solidFill>
                  <a:schemeClr val="tx2"/>
                </a:solidFill>
              </a:rPr>
              <a:t>Ordensregler og sanktioner</a:t>
            </a:r>
          </a:p>
          <a:p>
            <a:pPr marL="285750" indent="-285750">
              <a:buFont typeface="Arial" panose="020B0604020202020204" pitchFamily="34" charset="0"/>
              <a:buChar char="•"/>
            </a:pPr>
            <a:r>
              <a:rPr lang="da-DK" sz="2000" dirty="0">
                <a:solidFill>
                  <a:schemeClr val="tx2"/>
                </a:solidFill>
              </a:rPr>
              <a:t>Ansvar</a:t>
            </a:r>
          </a:p>
          <a:p>
            <a:pPr marL="285750" indent="-285750">
              <a:buFont typeface="Arial" panose="020B0604020202020204" pitchFamily="34" charset="0"/>
              <a:buChar char="•"/>
            </a:pPr>
            <a:r>
              <a:rPr lang="da-DK" sz="2000" dirty="0">
                <a:solidFill>
                  <a:schemeClr val="tx2"/>
                </a:solidFill>
              </a:rPr>
              <a:t>Startdato</a:t>
            </a:r>
          </a:p>
        </p:txBody>
      </p:sp>
      <p:pic>
        <p:nvPicPr>
          <p:cNvPr id="4" name="Billede 3">
            <a:extLst>
              <a:ext uri="{FF2B5EF4-FFF2-40B4-BE49-F238E27FC236}">
                <a16:creationId xmlns:a16="http://schemas.microsoft.com/office/drawing/2014/main" id="{2ECCF874-E5EC-2D4F-3A2A-37016A1F0E99}"/>
              </a:ext>
            </a:extLst>
          </p:cNvPr>
          <p:cNvPicPr>
            <a:picLocks noChangeAspect="1"/>
          </p:cNvPicPr>
          <p:nvPr/>
        </p:nvPicPr>
        <p:blipFill>
          <a:blip r:embed="rId3"/>
          <a:stretch>
            <a:fillRect/>
          </a:stretch>
        </p:blipFill>
        <p:spPr>
          <a:xfrm>
            <a:off x="6259317" y="3906983"/>
            <a:ext cx="5220164" cy="2141083"/>
          </a:xfrm>
          <a:prstGeom prst="rect">
            <a:avLst/>
          </a:prstGeom>
        </p:spPr>
      </p:pic>
    </p:spTree>
    <p:extLst>
      <p:ext uri="{BB962C8B-B14F-4D97-AF65-F5344CB8AC3E}">
        <p14:creationId xmlns:p14="http://schemas.microsoft.com/office/powerpoint/2010/main" val="945105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A5F78-40ED-9A4E-84A1-307873C73175}"/>
              </a:ext>
            </a:extLst>
          </p:cNvPr>
          <p:cNvSpPr>
            <a:spLocks noGrp="1"/>
          </p:cNvSpPr>
          <p:nvPr>
            <p:ph type="title"/>
          </p:nvPr>
        </p:nvSpPr>
        <p:spPr>
          <a:xfrm>
            <a:off x="391886" y="348248"/>
            <a:ext cx="11476653" cy="631467"/>
          </a:xfrm>
        </p:spPr>
        <p:txBody>
          <a:bodyPr vert="horz" lIns="0" tIns="0" rIns="0" bIns="0" rtlCol="0" anchor="t" anchorCtr="0">
            <a:normAutofit/>
          </a:bodyPr>
          <a:lstStyle/>
          <a:p>
            <a:r>
              <a:rPr lang="da-DK" sz="3600" dirty="0"/>
              <a:t>Ordensregler – hvorfor?</a:t>
            </a:r>
            <a:endParaRPr lang="da-DK" sz="3600" kern="1200" dirty="0">
              <a:latin typeface="+mj-lt"/>
              <a:ea typeface="+mj-ea"/>
              <a:cs typeface="+mj-cs"/>
            </a:endParaRPr>
          </a:p>
        </p:txBody>
      </p:sp>
      <p:sp>
        <p:nvSpPr>
          <p:cNvPr id="3" name="Tekstfelt 2">
            <a:extLst>
              <a:ext uri="{FF2B5EF4-FFF2-40B4-BE49-F238E27FC236}">
                <a16:creationId xmlns:a16="http://schemas.microsoft.com/office/drawing/2014/main" id="{9D2210F4-0337-1A84-76C7-B292F94283C6}"/>
              </a:ext>
            </a:extLst>
          </p:cNvPr>
          <p:cNvSpPr txBox="1"/>
          <p:nvPr/>
        </p:nvSpPr>
        <p:spPr>
          <a:xfrm>
            <a:off x="890839" y="1577575"/>
            <a:ext cx="10977700" cy="1015663"/>
          </a:xfrm>
          <a:prstGeom prst="rect">
            <a:avLst/>
          </a:prstGeom>
          <a:noFill/>
        </p:spPr>
        <p:txBody>
          <a:bodyPr wrap="square" rtlCol="0">
            <a:spAutoFit/>
          </a:bodyPr>
          <a:lstStyle/>
          <a:p>
            <a:pPr marL="285750" indent="-285750">
              <a:buFont typeface="Arial" panose="020B0604020202020204" pitchFamily="34" charset="0"/>
              <a:buChar char="•"/>
            </a:pPr>
            <a:r>
              <a:rPr lang="da-DK" sz="2000" dirty="0">
                <a:solidFill>
                  <a:schemeClr val="tx2"/>
                </a:solidFill>
              </a:rPr>
              <a:t>Omsorg for eleverne (både brugere og ikke brugere af røg og røgfri nikotinprodukter)</a:t>
            </a:r>
          </a:p>
          <a:p>
            <a:pPr marL="285750" indent="-285750">
              <a:buFont typeface="Arial" panose="020B0604020202020204" pitchFamily="34" charset="0"/>
              <a:buChar char="•"/>
            </a:pPr>
            <a:r>
              <a:rPr lang="da-DK" sz="2000" dirty="0">
                <a:solidFill>
                  <a:schemeClr val="tx2"/>
                </a:solidFill>
              </a:rPr>
              <a:t>Nemmere at tage motiverende samtale</a:t>
            </a:r>
          </a:p>
          <a:p>
            <a:pPr marL="285750" indent="-285750">
              <a:buFont typeface="Arial" panose="020B0604020202020204" pitchFamily="34" charset="0"/>
              <a:buChar char="•"/>
            </a:pPr>
            <a:r>
              <a:rPr lang="da-DK" sz="2000" dirty="0">
                <a:solidFill>
                  <a:schemeClr val="tx2"/>
                </a:solidFill>
              </a:rPr>
              <a:t>Ansatte og ledelse kender deres ansvar, opgaver og rollefordeling</a:t>
            </a:r>
          </a:p>
        </p:txBody>
      </p:sp>
      <p:sp>
        <p:nvSpPr>
          <p:cNvPr id="4" name="Oval billedforklaring 8">
            <a:extLst>
              <a:ext uri="{FF2B5EF4-FFF2-40B4-BE49-F238E27FC236}">
                <a16:creationId xmlns:a16="http://schemas.microsoft.com/office/drawing/2014/main" id="{AA8CE26D-4DE4-38FF-5190-0A64C7FBB35C}"/>
              </a:ext>
            </a:extLst>
          </p:cNvPr>
          <p:cNvSpPr/>
          <p:nvPr/>
        </p:nvSpPr>
        <p:spPr>
          <a:xfrm>
            <a:off x="7918770" y="2752802"/>
            <a:ext cx="3652744" cy="3110483"/>
          </a:xfrm>
          <a:prstGeom prst="wedgeEllipseCallout">
            <a:avLst/>
          </a:prstGeom>
          <a:solidFill>
            <a:sysClr val="window" lastClr="FFFFFF"/>
          </a:solidFill>
          <a:ln w="57150" cap="flat" cmpd="sng" algn="ctr">
            <a:solidFill>
              <a:srgbClr val="70AD47"/>
            </a:solidFill>
            <a:prstDash val="solid"/>
            <a:miter lim="800000"/>
          </a:ln>
          <a:effectLst/>
        </p:spPr>
        <p:txBody>
          <a:bodyPr rtlCol="0" anchor="ctr"/>
          <a:lstStyle/>
          <a:p>
            <a:r>
              <a:rPr lang="da-DK" dirty="0">
                <a:solidFill>
                  <a:schemeClr val="tx2"/>
                </a:solidFill>
              </a:rPr>
              <a:t>”De steder, hvor folk ryger eller bruger røgfri nikotinprodukter, kommer lærerne jo ikke ned, selvom de ved, at de er dernede.”</a:t>
            </a:r>
          </a:p>
        </p:txBody>
      </p:sp>
      <p:pic>
        <p:nvPicPr>
          <p:cNvPr id="5" name="Billede 4">
            <a:extLst>
              <a:ext uri="{FF2B5EF4-FFF2-40B4-BE49-F238E27FC236}">
                <a16:creationId xmlns:a16="http://schemas.microsoft.com/office/drawing/2014/main" id="{FAFCD908-B959-1324-D523-6623B30B5E15}"/>
              </a:ext>
            </a:extLst>
          </p:cNvPr>
          <p:cNvPicPr>
            <a:picLocks noChangeAspect="1"/>
          </p:cNvPicPr>
          <p:nvPr/>
        </p:nvPicPr>
        <p:blipFill>
          <a:blip r:embed="rId3"/>
          <a:stretch>
            <a:fillRect/>
          </a:stretch>
        </p:blipFill>
        <p:spPr>
          <a:xfrm>
            <a:off x="2315087" y="3318071"/>
            <a:ext cx="4645783" cy="2545214"/>
          </a:xfrm>
          <a:prstGeom prst="rect">
            <a:avLst/>
          </a:prstGeom>
        </p:spPr>
      </p:pic>
    </p:spTree>
    <p:extLst>
      <p:ext uri="{BB962C8B-B14F-4D97-AF65-F5344CB8AC3E}">
        <p14:creationId xmlns:p14="http://schemas.microsoft.com/office/powerpoint/2010/main" val="3496590351"/>
      </p:ext>
    </p:extLst>
  </p:cSld>
  <p:clrMapOvr>
    <a:masterClrMapping/>
  </p:clrMapOvr>
</p:sld>
</file>

<file path=ppt/theme/theme1.xml><?xml version="1.0" encoding="utf-8"?>
<a:theme xmlns:a="http://schemas.openxmlformats.org/drawingml/2006/main" name="Kraeftens Bekaempelse Skabelon">
  <a:themeElements>
    <a:clrScheme name="Kr">
      <a:dk1>
        <a:srgbClr val="F0001D"/>
      </a:dk1>
      <a:lt1>
        <a:srgbClr val="FFFFFF"/>
      </a:lt1>
      <a:dk2>
        <a:srgbClr val="3C3C3C"/>
      </a:dk2>
      <a:lt2>
        <a:srgbClr val="FFFFFF"/>
      </a:lt2>
      <a:accent1>
        <a:srgbClr val="F0001D"/>
      </a:accent1>
      <a:accent2>
        <a:srgbClr val="DEDAD6"/>
      </a:accent2>
      <a:accent3>
        <a:srgbClr val="D9AC82"/>
      </a:accent3>
      <a:accent4>
        <a:srgbClr val="202243"/>
      </a:accent4>
      <a:accent5>
        <a:srgbClr val="82A9D9"/>
      </a:accent5>
      <a:accent6>
        <a:srgbClr val="82D9C9"/>
      </a:accent6>
      <a:hlink>
        <a:srgbClr val="F0001D"/>
      </a:hlink>
      <a:folHlink>
        <a:srgbClr val="3C3C3C"/>
      </a:folHlink>
    </a:clrScheme>
    <a:fontScheme name="Kontor 2">
      <a:majorFont>
        <a:latin typeface="Fighter-Overskrif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Fighter-Regular"/>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DK_basis skabelon" id="{821CB8C1-7AEE-47E1-A139-6E66205D9E99}" vid="{CDCF2848-9E5C-4B57-8583-35C82D62F08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22326893-d167-47d4-9a45-6c9c6b2efaff" ContentTypeId="0x0101" PreviousValue="false"/>
</file>

<file path=customXml/item3.xml><?xml version="1.0" encoding="utf-8"?>
<ct:contentTypeSchema xmlns:ct="http://schemas.microsoft.com/office/2006/metadata/contentType" xmlns:ma="http://schemas.microsoft.com/office/2006/metadata/properties/metaAttributes" ct:_="" ma:_="" ma:contentTypeName="Dokument" ma:contentTypeID="0x0101009294E57CFBDD404F8F062C02BE94149C" ma:contentTypeVersion="13" ma:contentTypeDescription="Opret et nyt dokument." ma:contentTypeScope="" ma:versionID="3fb5a929a441cc238fb84b24f7c96801">
  <xsd:schema xmlns:xsd="http://www.w3.org/2001/XMLSchema" xmlns:xs="http://www.w3.org/2001/XMLSchema" xmlns:p="http://schemas.microsoft.com/office/2006/metadata/properties" xmlns:ns2="1f140cdb-cc4f-4315-8970-bed924af52ca" xmlns:ns3="2a6c9f93-3d3a-4771-b9c5-d57a0c45e634" targetNamespace="http://schemas.microsoft.com/office/2006/metadata/properties" ma:root="true" ma:fieldsID="5bf308f7573b13ba5eb4f8dc38dc31ab" ns2:_="" ns3:_="">
    <xsd:import namespace="1f140cdb-cc4f-4315-8970-bed924af52ca"/>
    <xsd:import namespace="2a6c9f93-3d3a-4771-b9c5-d57a0c45e63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140cdb-cc4f-4315-8970-bed924af52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22326893-d167-47d4-9a45-6c9c6b2efaf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6c9f93-3d3a-4771-b9c5-d57a0c45e63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615140d-cf0c-4a0a-9a92-2615ffc4eaaa}" ma:internalName="TaxCatchAll" ma:showField="CatchAllData" ma:web="2a6c9f93-3d3a-4771-b9c5-d57a0c45e6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2a6c9f93-3d3a-4771-b9c5-d57a0c45e634" xsi:nil="true"/>
    <lcf76f155ced4ddcb4097134ff3c332f xmlns="1f140cdb-cc4f-4315-8970-bed924af52c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38350AE-4384-4134-A84F-11100706CF54}">
  <ds:schemaRefs>
    <ds:schemaRef ds:uri="http://schemas.microsoft.com/sharepoint/v3/contenttype/forms"/>
  </ds:schemaRefs>
</ds:datastoreItem>
</file>

<file path=customXml/itemProps2.xml><?xml version="1.0" encoding="utf-8"?>
<ds:datastoreItem xmlns:ds="http://schemas.openxmlformats.org/officeDocument/2006/customXml" ds:itemID="{7383BC28-0F25-44C5-9153-56F6A5727865}">
  <ds:schemaRefs>
    <ds:schemaRef ds:uri="Microsoft.SharePoint.Taxonomy.ContentTypeSync"/>
  </ds:schemaRefs>
</ds:datastoreItem>
</file>

<file path=customXml/itemProps3.xml><?xml version="1.0" encoding="utf-8"?>
<ds:datastoreItem xmlns:ds="http://schemas.openxmlformats.org/officeDocument/2006/customXml" ds:itemID="{9A51BDCF-B8A0-472F-BCA4-41CD73C66337}"/>
</file>

<file path=customXml/itemProps4.xml><?xml version="1.0" encoding="utf-8"?>
<ds:datastoreItem xmlns:ds="http://schemas.openxmlformats.org/officeDocument/2006/customXml" ds:itemID="{1E21D344-E707-4278-BFD5-E9F07EB43378}">
  <ds:schemaRefs>
    <ds:schemaRef ds:uri="http://schemas.microsoft.com/office/2006/metadata/properties"/>
    <ds:schemaRef ds:uri="http://schemas.microsoft.com/office/infopath/2007/PartnerControls"/>
    <ds:schemaRef ds:uri="4f321928-246b-4b5f-9eb3-eb1cd7b008f1"/>
    <ds:schemaRef ds:uri="4f301498-ddf8-465d-8e6d-d07f1f9844a0"/>
  </ds:schemaRefs>
</ds:datastoreItem>
</file>

<file path=docProps/app.xml><?xml version="1.0" encoding="utf-8"?>
<Properties xmlns="http://schemas.openxmlformats.org/officeDocument/2006/extended-properties" xmlns:vt="http://schemas.openxmlformats.org/officeDocument/2006/docPropsVTypes">
  <TotalTime>879</TotalTime>
  <Words>2073</Words>
  <Application>Microsoft Office PowerPoint</Application>
  <PresentationFormat>Widescreen</PresentationFormat>
  <Paragraphs>167</Paragraphs>
  <Slides>16</Slides>
  <Notes>15</Notes>
  <HiddenSlides>0</HiddenSlides>
  <MMClips>0</MMClips>
  <ScaleCrop>false</ScaleCrop>
  <HeadingPairs>
    <vt:vector size="4" baseType="variant">
      <vt:variant>
        <vt:lpstr>Tema</vt:lpstr>
      </vt:variant>
      <vt:variant>
        <vt:i4>1</vt:i4>
      </vt:variant>
      <vt:variant>
        <vt:lpstr>Slidetitler</vt:lpstr>
      </vt:variant>
      <vt:variant>
        <vt:i4>16</vt:i4>
      </vt:variant>
    </vt:vector>
  </HeadingPairs>
  <TitlesOfParts>
    <vt:vector size="17" baseType="lpstr">
      <vt:lpstr>Kraeftens Bekaempelse Skabelon</vt:lpstr>
      <vt:lpstr>   Røg- og nikotinfri skoletid på grundskoler – hvordan?</vt:lpstr>
      <vt:lpstr>Røg- og nikotinfri skoletid er et lovkrav</vt:lpstr>
      <vt:lpstr>Generelt er der stadig et problem</vt:lpstr>
      <vt:lpstr>Hvorfor er det en god ide at overholde lovgivningen?</vt:lpstr>
      <vt:lpstr>Typiske bekymringer hos skolen</vt:lpstr>
      <vt:lpstr>Røg- og nikotinfri skoletid virker hvis det tages alvorligt</vt:lpstr>
      <vt:lpstr>Hvad skal der til?</vt:lpstr>
      <vt:lpstr>Politik</vt:lpstr>
      <vt:lpstr>Ordensregler – hvorfor?</vt:lpstr>
      <vt:lpstr>Håndhævelse og sanktioner</vt:lpstr>
      <vt:lpstr>Håndhævelse og sanktioner</vt:lpstr>
      <vt:lpstr>Rollefordeling</vt:lpstr>
      <vt:lpstr>Ejerskab og ansvar</vt:lpstr>
      <vt:lpstr>Få hjælp til indsatsen</vt:lpstr>
      <vt:lpstr>Få hjælp til indsatsen</vt:lpstr>
      <vt:lpstr>Læs mere her:</vt:lpstr>
    </vt:vector>
  </TitlesOfParts>
  <Company>Kraeftens Bekaempelse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Røgfri nikotinprodukter</dc:title>
  <dc:creator>Jakob Guldberg Madsen</dc:creator>
  <cp:lastModifiedBy>Jakob Guldberg Madsen</cp:lastModifiedBy>
  <cp:revision>28</cp:revision>
  <dcterms:created xsi:type="dcterms:W3CDTF">2024-02-19T14:05:59Z</dcterms:created>
  <dcterms:modified xsi:type="dcterms:W3CDTF">2024-11-06T08:03:35Z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0x0101009294E57CFBDD404F8F062C02BE94149C</vt:lpwstr>
  </property>
  <property fmtid="{D5CDD505-2E9C-101B-9397-08002B2CF9AE}" pid="3" name="MediaServiceImageTags">
    <vt:lpwstr/>
  </property>
</Properties>
</file>