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2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72" r:id="rId2"/>
    <p:sldId id="300" r:id="rId3"/>
    <p:sldId id="318" r:id="rId4"/>
    <p:sldId id="303" r:id="rId5"/>
    <p:sldId id="304" r:id="rId6"/>
    <p:sldId id="305" r:id="rId7"/>
    <p:sldId id="306" r:id="rId8"/>
    <p:sldId id="307" r:id="rId9"/>
    <p:sldId id="308" r:id="rId10"/>
    <p:sldId id="312" r:id="rId11"/>
    <p:sldId id="309" r:id="rId12"/>
    <p:sldId id="311" r:id="rId13"/>
    <p:sldId id="313" r:id="rId14"/>
    <p:sldId id="314" r:id="rId15"/>
    <p:sldId id="316" r:id="rId16"/>
    <p:sldId id="317" r:id="rId17"/>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76248" autoAdjust="0"/>
  </p:normalViewPr>
  <p:slideViewPr>
    <p:cSldViewPr snapToGrid="0">
      <p:cViewPr varScale="1">
        <p:scale>
          <a:sx n="57" d="100"/>
          <a:sy n="57" d="100"/>
        </p:scale>
        <p:origin x="94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customXml" Target="../customXml/item4.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70041A-0EA6-46E5-9DE1-FAAA46AC3959}" type="datetimeFigureOut">
              <a:rPr lang="da-DK" smtClean="0"/>
              <a:t>05-11-2024</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8DAC39-1B90-4604-8CA2-7664AED4FD91}" type="slidenum">
              <a:rPr lang="da-DK" smtClean="0"/>
              <a:t>‹nr.›</a:t>
            </a:fld>
            <a:endParaRPr lang="da-DK"/>
          </a:p>
        </p:txBody>
      </p:sp>
    </p:spTree>
    <p:extLst>
      <p:ext uri="{BB962C8B-B14F-4D97-AF65-F5344CB8AC3E}">
        <p14:creationId xmlns:p14="http://schemas.microsoft.com/office/powerpoint/2010/main" val="6715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r>
              <a:rPr lang="da-DK" b="1" i="0" dirty="0">
                <a:solidFill>
                  <a:srgbClr val="3C3C3C"/>
                </a:solidFill>
                <a:effectLst/>
                <a:latin typeface="Fighter Overskrift" panose="00000600000000000000" pitchFamily="50" charset="0"/>
              </a:rPr>
              <a:t>Lovgivning om røg- og nikotinfri skoletid</a:t>
            </a:r>
          </a:p>
          <a:p>
            <a:pPr algn="l"/>
            <a:r>
              <a:rPr lang="da-DK" b="0" i="0" dirty="0">
                <a:solidFill>
                  <a:srgbClr val="3C3C3C"/>
                </a:solidFill>
                <a:effectLst/>
                <a:latin typeface="Fighter" panose="00000500000000000000" pitchFamily="50" charset="0"/>
              </a:rPr>
              <a:t>Røg- og nikotinfri skoletid betyder, at der ikke må ryges, dampes eller snuses i skoletiden – hverken på eller uden for matriklen. </a:t>
            </a:r>
          </a:p>
          <a:p>
            <a:pPr algn="l"/>
            <a:r>
              <a:rPr lang="da-DK" b="0" i="0" dirty="0">
                <a:solidFill>
                  <a:srgbClr val="3C3C3C"/>
                </a:solidFill>
                <a:effectLst/>
                <a:latin typeface="Fighter" panose="00000500000000000000" pitchFamily="50" charset="0"/>
              </a:rPr>
              <a:t>Siden 2021 har røg- og nikotinfri skoletid for elever været et lovkrav på alle grundskoler, kostskoler, efterskoler og ungdomsuddannelser. Kræftens Bekæmpelse anbefaler, at reglerne også omfatter ansatte, hvilket også er besluttet lokalt på langt de fleste skoler. </a:t>
            </a:r>
          </a:p>
          <a:p>
            <a:pPr algn="l"/>
            <a:r>
              <a:rPr lang="da-DK" b="0" i="0" dirty="0">
                <a:solidFill>
                  <a:srgbClr val="3C3C3C"/>
                </a:solidFill>
                <a:effectLst/>
                <a:latin typeface="Fighter" panose="00000500000000000000" pitchFamily="50" charset="0"/>
              </a:rPr>
              <a:t>Ifølge loven omfatter røg- og nikotinfri skoletid alle tobaksrelaterede produkter. Det betyder alle produkter menes alle produkter med tobak og nikotin, der ikke er godkendt som lægemidler. Det omfatter også øvrige relaterede produkter som fx e-cigaretter uden nikotin.</a:t>
            </a:r>
          </a:p>
          <a:p>
            <a:pPr algn="l"/>
            <a:r>
              <a:rPr lang="da-DK" b="0" i="0" dirty="0">
                <a:solidFill>
                  <a:srgbClr val="3C3C3C"/>
                </a:solidFill>
                <a:effectLst/>
                <a:latin typeface="Fighter" panose="00000500000000000000" pitchFamily="50" charset="0"/>
              </a:rPr>
              <a:t>Derudover er det ikke tilladt at ryge eller anvende andre tobaksrelaterede produkter på skolens område. Dette gælder alle - både ansatte og andre besøgende.</a:t>
            </a:r>
          </a:p>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7EE48D-0010-914E-B2E8-612C99007E8C}" type="slidenum">
              <a:rPr kumimoji="0" lang="da-DK" sz="1200" b="0" i="0" u="none" strike="noStrike" kern="1200" cap="none" spc="0" normalizeH="0" baseline="0" noProof="0" smtClean="0">
                <a:ln>
                  <a:noFill/>
                </a:ln>
                <a:solidFill>
                  <a:prstClr val="black"/>
                </a:solidFill>
                <a:effectLst/>
                <a:uLnTx/>
                <a:uFillTx/>
                <a:latin typeface="Fighter" panose="00000500000000000000"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da-DK" sz="1200" b="0" i="0" u="none" strike="noStrike" kern="1200" cap="none" spc="0" normalizeH="0" baseline="0" noProof="0" dirty="0">
              <a:ln>
                <a:noFill/>
              </a:ln>
              <a:solidFill>
                <a:prstClr val="black"/>
              </a:solidFill>
              <a:effectLst/>
              <a:uLnTx/>
              <a:uFillTx/>
              <a:latin typeface="Fighter" panose="00000500000000000000" pitchFamily="50" charset="0"/>
              <a:ea typeface="+mn-ea"/>
              <a:cs typeface="+mn-cs"/>
            </a:endParaRPr>
          </a:p>
        </p:txBody>
      </p:sp>
    </p:spTree>
    <p:extLst>
      <p:ext uri="{BB962C8B-B14F-4D97-AF65-F5344CB8AC3E}">
        <p14:creationId xmlns:p14="http://schemas.microsoft.com/office/powerpoint/2010/main" val="3760625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tx1"/>
                </a:solidFill>
                <a:effectLst/>
                <a:latin typeface="+mn-lt"/>
                <a:ea typeface="+mn-ea"/>
                <a:cs typeface="+mn-cs"/>
              </a:rPr>
              <a:t>Tydelige regler og konsekvent håndhævelse</a:t>
            </a:r>
            <a:r>
              <a:rPr lang="da-DK" sz="1200" kern="1200" baseline="0" dirty="0">
                <a:solidFill>
                  <a:schemeClr val="tx1"/>
                </a:solidFill>
                <a:effectLst/>
                <a:latin typeface="+mn-lt"/>
                <a:ea typeface="+mn-ea"/>
                <a:cs typeface="+mn-cs"/>
              </a:rPr>
              <a:t> gør det nemmere at håndtere røgfri skoletid. Hvis eleverne ved og mærker at der er konsekvens, er de mere tilbøjelige til at overholde regler, og det gør det nemmere at tage den motiverende snak med eleven. Hvis der ikke er klare regler og konsekvent håndhævelse, er det nemmere at overtræde reglerne, og det kan føre til endeløse diskussioner mellem ansat og elev.</a:t>
            </a:r>
            <a:endParaRPr lang="da-DK" sz="1200" kern="1200" dirty="0">
              <a:solidFill>
                <a:schemeClr val="tx1"/>
              </a:solidFill>
              <a:effectLst/>
              <a:latin typeface="+mn-lt"/>
              <a:ea typeface="+mn-ea"/>
              <a:cs typeface="+mn-cs"/>
            </a:endParaRPr>
          </a:p>
          <a:p>
            <a:endParaRPr lang="da-DK" sz="1200" b="1" kern="1200" dirty="0">
              <a:solidFill>
                <a:schemeClr val="tx1"/>
              </a:solidFill>
              <a:effectLst/>
              <a:latin typeface="+mn-lt"/>
              <a:ea typeface="+mn-ea"/>
              <a:cs typeface="+mn-cs"/>
            </a:endParaRPr>
          </a:p>
          <a:p>
            <a:r>
              <a:rPr lang="da-DK" sz="1200" b="1" kern="1200" dirty="0">
                <a:solidFill>
                  <a:schemeClr val="tx1"/>
                </a:solidFill>
                <a:effectLst/>
                <a:latin typeface="+mn-lt"/>
                <a:ea typeface="+mn-ea"/>
                <a:cs typeface="+mn-cs"/>
              </a:rPr>
              <a:t>Sanktionstrappe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tx1"/>
                </a:solidFill>
                <a:effectLst/>
                <a:latin typeface="+mn-lt"/>
                <a:ea typeface="+mn-ea"/>
                <a:cs typeface="+mn-cs"/>
              </a:rPr>
              <a:t>Når elev er taget i at ryge/tage snus eller lugter af røg</a:t>
            </a:r>
            <a:r>
              <a:rPr lang="da-DK" sz="1200" kern="1200" baseline="0" dirty="0">
                <a:solidFill>
                  <a:schemeClr val="tx1"/>
                </a:solidFill>
                <a:effectLst/>
                <a:latin typeface="+mn-lt"/>
                <a:ea typeface="+mn-ea"/>
                <a:cs typeface="+mn-cs"/>
              </a:rPr>
              <a:t> i skoletiden.</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tx1"/>
                </a:solidFill>
                <a:effectLst/>
                <a:latin typeface="+mn-lt"/>
                <a:ea typeface="+mn-ea"/>
                <a:cs typeface="+mn-cs"/>
              </a:rPr>
              <a:t>Ansatte der har med unge at gøre, er vant til at drage omsorg for eleverne ved at gå i dialog og spørge ind til, hvad der er svært. </a:t>
            </a:r>
            <a:r>
              <a:rPr lang="da-DK" dirty="0"/>
              <a:t>Langt hen ad vejen handler det jo blot om at følge de samme procedurer, som skolen har i forhold til andre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kern="1200" baseline="0" dirty="0">
                <a:solidFill>
                  <a:schemeClr val="tx1"/>
                </a:solidFill>
                <a:effectLst/>
                <a:latin typeface="+mn-lt"/>
                <a:ea typeface="+mn-ea"/>
                <a:cs typeface="+mn-cs"/>
              </a:rPr>
              <a:t>Hvordan opdage snus, nikotinposer?</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rgbClr val="FF0000"/>
                </a:solidFill>
                <a:effectLst/>
                <a:latin typeface="+mn-lt"/>
                <a:ea typeface="+mn-ea"/>
                <a:cs typeface="+mn-cs"/>
              </a:rPr>
              <a:t>Det er svært at opdage snus, fordi det ikke lugter eller ryger og let kan skjules. Men man kan faktisk godt se, når der sidder en snuspakke under overlæben</a:t>
            </a:r>
            <a:r>
              <a:rPr lang="da-DK"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1" kern="1200" baseline="0" dirty="0">
              <a:solidFill>
                <a:schemeClr val="tx1"/>
              </a:solidFill>
              <a:effectLst/>
              <a:latin typeface="+mn-lt"/>
              <a:ea typeface="+mn-ea"/>
              <a:cs typeface="+mn-cs"/>
            </a:endParaRPr>
          </a:p>
          <a:p>
            <a:r>
              <a:rPr lang="da-DK" dirty="0"/>
              <a:t>Eksempel sanktionstrappe:</a:t>
            </a:r>
          </a:p>
          <a:p>
            <a:pPr marL="342900" indent="-342900">
              <a:buFont typeface="+mj-lt"/>
              <a:buAutoNum type="arabicPeriod"/>
            </a:pPr>
            <a:r>
              <a:rPr lang="da-DK" dirty="0"/>
              <a:t>Mundtlig advarsel</a:t>
            </a:r>
          </a:p>
          <a:p>
            <a:pPr marL="342900" indent="-342900">
              <a:buFont typeface="+mj-lt"/>
              <a:buAutoNum type="arabicPeriod"/>
            </a:pPr>
            <a:r>
              <a:rPr lang="da-DK" dirty="0"/>
              <a:t>Skriftlig advarsel</a:t>
            </a:r>
          </a:p>
          <a:p>
            <a:pPr marL="342900" indent="-342900">
              <a:buFont typeface="+mj-lt"/>
              <a:buAutoNum type="arabicPeriod"/>
            </a:pPr>
            <a:r>
              <a:rPr lang="da-DK" dirty="0"/>
              <a:t>Udgangsforbud frikvarter</a:t>
            </a:r>
          </a:p>
          <a:p>
            <a:pPr marL="342900" indent="-342900">
              <a:buFont typeface="+mj-lt"/>
              <a:buAutoNum type="arabicPeriod"/>
            </a:pPr>
            <a:r>
              <a:rPr lang="da-DK" dirty="0"/>
              <a:t>Midlertidig bortvisning</a:t>
            </a:r>
          </a:p>
          <a:p>
            <a:pPr marL="342900" indent="-342900">
              <a:buFont typeface="+mj-lt"/>
              <a:buAutoNum type="arabicPeriod"/>
            </a:pPr>
            <a:r>
              <a:rPr lang="da-DK" dirty="0"/>
              <a:t>Permanent bortvisning</a:t>
            </a:r>
          </a:p>
          <a:p>
            <a:pPr marL="342900" indent="-342900">
              <a:buFont typeface="+mj-lt"/>
              <a:buAutoNum type="arabicPeriod"/>
            </a:pPr>
            <a:endParaRPr lang="da-DK" dirty="0"/>
          </a:p>
          <a:p>
            <a:r>
              <a:rPr lang="da-DK" dirty="0"/>
              <a:t>Ved alle sanktioner:</a:t>
            </a:r>
          </a:p>
          <a:p>
            <a:pPr marL="742950" lvl="1" indent="-285750">
              <a:buFont typeface="Arial" panose="020B0604020202020204" pitchFamily="34" charset="0"/>
              <a:buChar char="•"/>
            </a:pPr>
            <a:r>
              <a:rPr lang="da-DK" dirty="0"/>
              <a:t>Støttende samtale</a:t>
            </a:r>
          </a:p>
          <a:p>
            <a:pPr marL="742950" lvl="1" indent="-285750">
              <a:buFont typeface="Arial" panose="020B0604020202020204" pitchFamily="34" charset="0"/>
              <a:buChar char="•"/>
            </a:pPr>
            <a:r>
              <a:rPr lang="da-DK" dirty="0"/>
              <a:t>Kontakte forældre</a:t>
            </a:r>
          </a:p>
          <a:p>
            <a:pPr marL="742950" lvl="1" indent="-285750">
              <a:buFont typeface="Arial" panose="020B0604020202020204" pitchFamily="34" charset="0"/>
              <a:buChar char="•"/>
            </a:pPr>
            <a:r>
              <a:rPr lang="da-DK" dirty="0"/>
              <a:t>Registrering elevsag</a:t>
            </a:r>
          </a:p>
          <a:p>
            <a:pPr marL="0" lvl="0" indent="0">
              <a:buFont typeface="Arial" panose="020B0604020202020204" pitchFamily="34" charset="0"/>
              <a:buNone/>
            </a:pPr>
            <a:endParaRPr lang="da-DK" dirty="0"/>
          </a:p>
          <a:p>
            <a:pPr marL="0" lvl="0" indent="0">
              <a:buFont typeface="Arial" panose="020B0604020202020204" pitchFamily="34" charset="0"/>
              <a:buNone/>
            </a:pPr>
            <a:r>
              <a:rPr lang="da-DK" b="1" dirty="0"/>
              <a:t>Lovgrundlag:</a:t>
            </a:r>
          </a:p>
          <a:p>
            <a:r>
              <a:rPr lang="da-DK" sz="1800" kern="100" dirty="0">
                <a:effectLst/>
                <a:latin typeface="Times New Roman" panose="02020603050405020304" pitchFamily="18" charset="0"/>
                <a:ea typeface="Calibri" panose="020F0502020204030204" pitchFamily="34" charset="0"/>
              </a:rPr>
              <a:t>Partierne bag aftalen om en national handleplan mod børn og unges rygning er enige om, at det – ligesom i dag – vil være op til uddannelsesinstitutionerne at beskrive i rygepolitikken, hvilke konsekvenser det skal have at overtræde rygepolitikken.</a:t>
            </a:r>
          </a:p>
          <a:p>
            <a:r>
              <a:rPr lang="da-DK" sz="1800" kern="100" dirty="0">
                <a:effectLst/>
                <a:latin typeface="Times New Roman" panose="02020603050405020304" pitchFamily="18" charset="0"/>
                <a:ea typeface="Calibri" panose="020F0502020204030204" pitchFamily="34" charset="0"/>
              </a:rPr>
              <a:t>Det er lederen af den enkelte uddannelsesinstitution, der udbyder en ungdomsuddannelse, som skal oplyse om, at det ikke er tilladt for elever at ryge, anvende elektroniske cigaretter m.v. i skoletiden samt oplyse om konsekvenserne af overtrædelse heraf. Oplyser lederen ikke herom, kan der ifaldes ansvar efter de almindelige tilsynsregler for skoler. I tilfælde, hvor lovgivningen foreskriver, at der skal udarbejdes lokale ordensregler eller studie- og ordensregler, vil forbuddet skulle omtales dér.</a:t>
            </a:r>
          </a:p>
          <a:p>
            <a:r>
              <a:rPr lang="da-DK" sz="1800" kern="100" dirty="0">
                <a:effectLst/>
                <a:latin typeface="Times New Roman" panose="02020603050405020304" pitchFamily="18" charset="0"/>
                <a:ea typeface="Calibri" panose="020F0502020204030204" pitchFamily="34" charset="0"/>
              </a:rPr>
              <a:t>Det vil være op til den enkelte leder at bestemme, hvordan oplysningerne skal fremkomme, så længe det sikres, at alle elever er bekendte hermed.</a:t>
            </a:r>
          </a:p>
          <a:p>
            <a:r>
              <a:rPr lang="da-DK" sz="1800" kern="100" dirty="0">
                <a:effectLst/>
                <a:latin typeface="Times New Roman" panose="02020603050405020304" pitchFamily="18" charset="0"/>
                <a:ea typeface="Calibri" panose="020F0502020204030204" pitchFamily="34" charset="0"/>
              </a:rPr>
              <a:t>Børne- og Undervisningsministeriet oplyser supplerende:</a:t>
            </a:r>
          </a:p>
          <a:p>
            <a:r>
              <a:rPr lang="da-DK" sz="1800" kern="100" dirty="0">
                <a:effectLst/>
                <a:latin typeface="Times New Roman" panose="02020603050405020304" pitchFamily="18" charset="0"/>
                <a:ea typeface="Calibri" panose="020F0502020204030204" pitchFamily="34" charset="0"/>
              </a:rPr>
              <a:t>Overtrædelse af røgfri skoletid vil kunne sanktioneres med udgangspunkt i ordensreglerne på den enkelte uddannelsesinstitution. Hvordan der skal reageres i den konkrete situation, er op til en konkret vurdering, der foretages af institutionens leder. Her vil lederen se på karakteren af den konkrete adfærd, herunder om der er tale om gentagelsestilfælde. </a:t>
            </a:r>
          </a:p>
          <a:p>
            <a:r>
              <a:rPr lang="da-DK" sz="1800" kern="100" dirty="0">
                <a:effectLst/>
                <a:latin typeface="Times New Roman" panose="02020603050405020304" pitchFamily="18" charset="0"/>
                <a:ea typeface="Calibri" panose="020F0502020204030204" pitchFamily="34" charset="0"/>
              </a:rPr>
              <a:t>Bortvisning fra uddannelsen er en mulig sanktion på alle ungdomsuddannelser, og i gentagelsestilfælde er det ikke udelukket, at denne sanktion kan komme på tale over for overtrædelser af røgfri skoletid.</a:t>
            </a:r>
          </a:p>
          <a:p>
            <a:r>
              <a:rPr lang="da-DK" sz="1800" kern="100" dirty="0">
                <a:effectLst/>
                <a:latin typeface="Times New Roman" panose="02020603050405020304" pitchFamily="18" charset="0"/>
                <a:ea typeface="Calibri" panose="020F0502020204030204" pitchFamily="34" charset="0"/>
              </a:rPr>
              <a:t>Uanset hvad, skal der dog altid være opmærksomhed på proportionalitetsprincippet – dvs. på, at en eventuel sanktion skal være rimelig og relevant – når institutionens leder beslutter, hvordan der skal reageres på en given konkret adfærd.</a:t>
            </a:r>
          </a:p>
          <a:p>
            <a:r>
              <a:rPr lang="da-DK" sz="1800" kern="100" dirty="0">
                <a:effectLst/>
                <a:latin typeface="Times New Roman" panose="02020603050405020304" pitchFamily="18" charset="0"/>
                <a:ea typeface="Calibri" panose="020F0502020204030204" pitchFamily="34" charset="0"/>
              </a:rPr>
              <a:t>Hvis du har yderligere spørgsmål, kan du rette dem til </a:t>
            </a:r>
            <a:r>
              <a:rPr lang="da-DK" sz="1800" b="1" kern="100" dirty="0">
                <a:effectLst/>
                <a:latin typeface="Times New Roman" panose="02020603050405020304" pitchFamily="18" charset="0"/>
                <a:ea typeface="Calibri" panose="020F0502020204030204" pitchFamily="34" charset="0"/>
              </a:rPr>
              <a:t>Styrelsen for Undervisning og Kvalitet.</a:t>
            </a:r>
          </a:p>
          <a:p>
            <a:pPr marL="0" lvl="0" indent="0">
              <a:buFont typeface="Arial" panose="020B0604020202020204" pitchFamily="34" charset="0"/>
              <a:buNone/>
            </a:pPr>
            <a:endParaRPr lang="da-DK" dirty="0"/>
          </a:p>
          <a:p>
            <a:pPr marL="0" lvl="0" indent="0">
              <a:buFont typeface="Arial" panose="020B0604020202020204" pitchFamily="34" charset="0"/>
              <a:buNone/>
            </a:pPr>
            <a:endParaRPr lang="da-DK" dirty="0"/>
          </a:p>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7EE48D-0010-914E-B2E8-612C99007E8C}" type="slidenum">
              <a:rPr kumimoji="0" lang="da-DK" sz="1200" b="0" i="0" u="none" strike="noStrike" kern="1200" cap="none" spc="0" normalizeH="0" baseline="0" noProof="0" smtClean="0">
                <a:ln>
                  <a:noFill/>
                </a:ln>
                <a:solidFill>
                  <a:prstClr val="black"/>
                </a:solidFill>
                <a:effectLst/>
                <a:uLnTx/>
                <a:uFillTx/>
                <a:latin typeface="Fighter" panose="00000500000000000000"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a-DK" sz="1200" b="0" i="0" u="none" strike="noStrike" kern="1200" cap="none" spc="0" normalizeH="0" baseline="0" noProof="0" dirty="0">
              <a:ln>
                <a:noFill/>
              </a:ln>
              <a:solidFill>
                <a:prstClr val="black"/>
              </a:solidFill>
              <a:effectLst/>
              <a:uLnTx/>
              <a:uFillTx/>
              <a:latin typeface="Fighter" panose="00000500000000000000" pitchFamily="50" charset="0"/>
              <a:ea typeface="+mn-ea"/>
              <a:cs typeface="+mn-cs"/>
            </a:endParaRPr>
          </a:p>
        </p:txBody>
      </p:sp>
    </p:spTree>
    <p:extLst>
      <p:ext uri="{BB962C8B-B14F-4D97-AF65-F5344CB8AC3E}">
        <p14:creationId xmlns:p14="http://schemas.microsoft.com/office/powerpoint/2010/main" val="81567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7EE48D-0010-914E-B2E8-612C99007E8C}" type="slidenum">
              <a:rPr kumimoji="0" lang="da-DK" sz="1200" b="0" i="0" u="none" strike="noStrike" kern="1200" cap="none" spc="0" normalizeH="0" baseline="0" noProof="0" smtClean="0">
                <a:ln>
                  <a:noFill/>
                </a:ln>
                <a:solidFill>
                  <a:prstClr val="black"/>
                </a:solidFill>
                <a:effectLst/>
                <a:uLnTx/>
                <a:uFillTx/>
                <a:latin typeface="Fighter" panose="00000500000000000000"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da-DK" sz="1200" b="0" i="0" u="none" strike="noStrike" kern="1200" cap="none" spc="0" normalizeH="0" baseline="0" noProof="0" dirty="0">
              <a:ln>
                <a:noFill/>
              </a:ln>
              <a:solidFill>
                <a:prstClr val="black"/>
              </a:solidFill>
              <a:effectLst/>
              <a:uLnTx/>
              <a:uFillTx/>
              <a:latin typeface="Fighter" panose="00000500000000000000" pitchFamily="50" charset="0"/>
              <a:ea typeface="+mn-ea"/>
              <a:cs typeface="+mn-cs"/>
            </a:endParaRPr>
          </a:p>
        </p:txBody>
      </p:sp>
    </p:spTree>
    <p:extLst>
      <p:ext uri="{BB962C8B-B14F-4D97-AF65-F5344CB8AC3E}">
        <p14:creationId xmlns:p14="http://schemas.microsoft.com/office/powerpoint/2010/main" val="2395886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tx1"/>
                </a:solidFill>
                <a:effectLst/>
                <a:latin typeface="+mn-lt"/>
                <a:ea typeface="+mn-ea"/>
                <a:cs typeface="+mn-cs"/>
              </a:rPr>
              <a:t>Det er vigtigt, at der signaleres fuldkommen enighed på tværs i medarbejdergruppen og i ledelsen.</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t>I starten behov for flere snakke med elever, der har svært ved at holde sig røg- og nikotinfri i skoletiden, og som har brug for støtte til det.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t>Ressourceforbruget omfatter primært den forberedende dialog med elever, ansatte og forældre. I forbindelse med indførelsen har nogle skoler afsat ekstra ressourcer til gårdvagter i en periode.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t>Skoler, der har indført røg- og nikotinfri skoletid, fortæller, at der kan være enkelte forældre, som er uforstående over for de nye regler. Erfaringerne er dog, at forældrene efter noget tid vænner sig til det. I kan involvere skolebestyrelsen i formidlingen af røgfri skoletid til forældrene. Især er det en fordel, at forældre kender præmissen for røg- og nikotinfri skoletid, hvis deres barn bryder reglerne, og skolen derfor kontakter hjemmet.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tx1"/>
                </a:solidFill>
                <a:effectLst/>
                <a:latin typeface="+mn-lt"/>
                <a:ea typeface="+mn-ea"/>
                <a:cs typeface="+mn-cs"/>
              </a:rPr>
              <a:t>Det kan være en god ide at gøre naboerne til uddannelsesstedet opmærksom på reglerne, og hvordan de skal forholde sig, såfremt de påvirkes negativt. Det kan være elever, der på trods af forbuddet forlader skolen for at ryge eller tage røgfri nikotinprodukter og dermed bliver til gene for naboerne. En skole har konkret i ordensreglerne skrevet, at ryge- og nikotinforbuddet gælder i skoletiden og på omkringliggende fortove og indkørsler.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tx1"/>
                </a:solidFill>
                <a:effectLst/>
                <a:latin typeface="+mn-lt"/>
                <a:ea typeface="+mn-ea"/>
                <a:cs typeface="+mn-cs"/>
              </a:rPr>
              <a:t>Der er vigtigt, at kursister og andre besøgende på forhånd er gjort opmærksomme på skolens røg- og nikotinfri politik. Der bør endvidere være taget stilling til, hvordan det håndteres, såfremt kursister og besøgende ikke overholder reglerne. Her kan budskabet være, at det er for at hjælpe de yngre elever, at der ikke må ryges og snuses i skoletiden. Det er ikke de voksne nikotinbrugere, der er målet. Det er de unge, der enten ikke er afhængige endnu eller slet ikke er begyndt.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tx1"/>
                </a:solidFill>
                <a:effectLst/>
                <a:latin typeface="+mn-lt"/>
                <a:ea typeface="+mn-ea"/>
                <a:cs typeface="+mn-cs"/>
              </a:rPr>
              <a:t>I breve til nye elever kan skolen nævne, at der er i røg- og nikotinfri skoletid, så eleverne på forhånd er klar over, at sådan er reglerne, inden de starter. Ligesom det bør være en del af informationsmateriale og informationsmøder for kommende elever og forældre. </a:t>
            </a: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dirty="0"/>
          </a:p>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7EE48D-0010-914E-B2E8-612C99007E8C}" type="slidenum">
              <a:rPr kumimoji="0" lang="da-DK" sz="1200" b="0" i="0" u="none" strike="noStrike" kern="1200" cap="none" spc="0" normalizeH="0" baseline="0" noProof="0" smtClean="0">
                <a:ln>
                  <a:noFill/>
                </a:ln>
                <a:solidFill>
                  <a:prstClr val="black"/>
                </a:solidFill>
                <a:effectLst/>
                <a:uLnTx/>
                <a:uFillTx/>
                <a:latin typeface="Fighter" panose="00000500000000000000"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da-DK" sz="1200" b="0" i="0" u="none" strike="noStrike" kern="1200" cap="none" spc="0" normalizeH="0" baseline="0" noProof="0" dirty="0">
              <a:ln>
                <a:noFill/>
              </a:ln>
              <a:solidFill>
                <a:prstClr val="black"/>
              </a:solidFill>
              <a:effectLst/>
              <a:uLnTx/>
              <a:uFillTx/>
              <a:latin typeface="Fighter" panose="00000500000000000000" pitchFamily="50" charset="0"/>
              <a:ea typeface="+mn-ea"/>
              <a:cs typeface="+mn-cs"/>
            </a:endParaRPr>
          </a:p>
        </p:txBody>
      </p:sp>
    </p:spTree>
    <p:extLst>
      <p:ext uri="{BB962C8B-B14F-4D97-AF65-F5344CB8AC3E}">
        <p14:creationId xmlns:p14="http://schemas.microsoft.com/office/powerpoint/2010/main" val="27610400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dirty="0"/>
          </a:p>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7EE48D-0010-914E-B2E8-612C99007E8C}" type="slidenum">
              <a:rPr kumimoji="0" lang="da-DK" sz="1200" b="0" i="0" u="none" strike="noStrike" kern="1200" cap="none" spc="0" normalizeH="0" baseline="0" noProof="0" smtClean="0">
                <a:ln>
                  <a:noFill/>
                </a:ln>
                <a:solidFill>
                  <a:prstClr val="black"/>
                </a:solidFill>
                <a:effectLst/>
                <a:uLnTx/>
                <a:uFillTx/>
                <a:latin typeface="Fighter" panose="00000500000000000000"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da-DK" sz="1200" b="0" i="0" u="none" strike="noStrike" kern="1200" cap="none" spc="0" normalizeH="0" baseline="0" noProof="0" dirty="0">
              <a:ln>
                <a:noFill/>
              </a:ln>
              <a:solidFill>
                <a:prstClr val="black"/>
              </a:solidFill>
              <a:effectLst/>
              <a:uLnTx/>
              <a:uFillTx/>
              <a:latin typeface="Fighter" panose="00000500000000000000" pitchFamily="50" charset="0"/>
              <a:ea typeface="+mn-ea"/>
              <a:cs typeface="+mn-cs"/>
            </a:endParaRPr>
          </a:p>
        </p:txBody>
      </p:sp>
    </p:spTree>
    <p:extLst>
      <p:ext uri="{BB962C8B-B14F-4D97-AF65-F5344CB8AC3E}">
        <p14:creationId xmlns:p14="http://schemas.microsoft.com/office/powerpoint/2010/main" val="4142769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7EE48D-0010-914E-B2E8-612C99007E8C}" type="slidenum">
              <a:rPr kumimoji="0" lang="da-DK" sz="1200" b="0" i="0" u="none" strike="noStrike" kern="1200" cap="none" spc="0" normalizeH="0" baseline="0" noProof="0" smtClean="0">
                <a:ln>
                  <a:noFill/>
                </a:ln>
                <a:solidFill>
                  <a:prstClr val="black"/>
                </a:solidFill>
                <a:effectLst/>
                <a:uLnTx/>
                <a:uFillTx/>
                <a:latin typeface="Fighter" panose="00000500000000000000"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da-DK" sz="1200" b="0" i="0" u="none" strike="noStrike" kern="1200" cap="none" spc="0" normalizeH="0" baseline="0" noProof="0" dirty="0">
              <a:ln>
                <a:noFill/>
              </a:ln>
              <a:solidFill>
                <a:prstClr val="black"/>
              </a:solidFill>
              <a:effectLst/>
              <a:uLnTx/>
              <a:uFillTx/>
              <a:latin typeface="Fighter" panose="00000500000000000000" pitchFamily="50" charset="0"/>
              <a:ea typeface="+mn-ea"/>
              <a:cs typeface="+mn-cs"/>
            </a:endParaRPr>
          </a:p>
        </p:txBody>
      </p:sp>
    </p:spTree>
    <p:extLst>
      <p:ext uri="{BB962C8B-B14F-4D97-AF65-F5344CB8AC3E}">
        <p14:creationId xmlns:p14="http://schemas.microsoft.com/office/powerpoint/2010/main" val="7883846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7EE48D-0010-914E-B2E8-612C99007E8C}" type="slidenum">
              <a:rPr kumimoji="0" lang="da-DK" sz="1200" b="0" i="0" u="none" strike="noStrike" kern="1200" cap="none" spc="0" normalizeH="0" baseline="0" noProof="0" smtClean="0">
                <a:ln>
                  <a:noFill/>
                </a:ln>
                <a:solidFill>
                  <a:prstClr val="black"/>
                </a:solidFill>
                <a:effectLst/>
                <a:uLnTx/>
                <a:uFillTx/>
                <a:latin typeface="Fighter" panose="00000500000000000000"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da-DK" sz="1200" b="0" i="0" u="none" strike="noStrike" kern="1200" cap="none" spc="0" normalizeH="0" baseline="0" noProof="0" dirty="0">
              <a:ln>
                <a:noFill/>
              </a:ln>
              <a:solidFill>
                <a:prstClr val="black"/>
              </a:solidFill>
              <a:effectLst/>
              <a:uLnTx/>
              <a:uFillTx/>
              <a:latin typeface="Fighter" panose="00000500000000000000" pitchFamily="50" charset="0"/>
              <a:ea typeface="+mn-ea"/>
              <a:cs typeface="+mn-cs"/>
            </a:endParaRPr>
          </a:p>
        </p:txBody>
      </p:sp>
    </p:spTree>
    <p:extLst>
      <p:ext uri="{BB962C8B-B14F-4D97-AF65-F5344CB8AC3E}">
        <p14:creationId xmlns:p14="http://schemas.microsoft.com/office/powerpoint/2010/main" val="1139122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7EE48D-0010-914E-B2E8-612C99007E8C}" type="slidenum">
              <a:rPr kumimoji="0" lang="da-DK" sz="1200" b="0" i="0" u="none" strike="noStrike" kern="1200" cap="none" spc="0" normalizeH="0" baseline="0" noProof="0" smtClean="0">
                <a:ln>
                  <a:noFill/>
                </a:ln>
                <a:solidFill>
                  <a:prstClr val="black"/>
                </a:solidFill>
                <a:effectLst/>
                <a:uLnTx/>
                <a:uFillTx/>
                <a:latin typeface="Fighter" panose="00000500000000000000"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a-DK" sz="1200" b="0" i="0" u="none" strike="noStrike" kern="1200" cap="none" spc="0" normalizeH="0" baseline="0" noProof="0" dirty="0">
              <a:ln>
                <a:noFill/>
              </a:ln>
              <a:solidFill>
                <a:prstClr val="black"/>
              </a:solidFill>
              <a:effectLst/>
              <a:uLnTx/>
              <a:uFillTx/>
              <a:latin typeface="Fighter" panose="00000500000000000000" pitchFamily="50" charset="0"/>
              <a:ea typeface="+mn-ea"/>
              <a:cs typeface="+mn-cs"/>
            </a:endParaRPr>
          </a:p>
        </p:txBody>
      </p:sp>
    </p:spTree>
    <p:extLst>
      <p:ext uri="{BB962C8B-B14F-4D97-AF65-F5344CB8AC3E}">
        <p14:creationId xmlns:p14="http://schemas.microsoft.com/office/powerpoint/2010/main" val="700281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7EE48D-0010-914E-B2E8-612C99007E8C}" type="slidenum">
              <a:rPr kumimoji="0" lang="da-DK" sz="1200" b="0" i="0" u="none" strike="noStrike" kern="1200" cap="none" spc="0" normalizeH="0" baseline="0" noProof="0" smtClean="0">
                <a:ln>
                  <a:noFill/>
                </a:ln>
                <a:solidFill>
                  <a:prstClr val="black"/>
                </a:solidFill>
                <a:effectLst/>
                <a:uLnTx/>
                <a:uFillTx/>
                <a:latin typeface="Fighter" panose="00000500000000000000"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a-DK" sz="1200" b="0" i="0" u="none" strike="noStrike" kern="1200" cap="none" spc="0" normalizeH="0" baseline="0" noProof="0" dirty="0">
              <a:ln>
                <a:noFill/>
              </a:ln>
              <a:solidFill>
                <a:prstClr val="black"/>
              </a:solidFill>
              <a:effectLst/>
              <a:uLnTx/>
              <a:uFillTx/>
              <a:latin typeface="Fighter" panose="00000500000000000000" pitchFamily="50" charset="0"/>
              <a:ea typeface="+mn-ea"/>
              <a:cs typeface="+mn-cs"/>
            </a:endParaRPr>
          </a:p>
        </p:txBody>
      </p:sp>
    </p:spTree>
    <p:extLst>
      <p:ext uri="{BB962C8B-B14F-4D97-AF65-F5344CB8AC3E}">
        <p14:creationId xmlns:p14="http://schemas.microsoft.com/office/powerpoint/2010/main" val="835752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7EE48D-0010-914E-B2E8-612C99007E8C}" type="slidenum">
              <a:rPr kumimoji="0" lang="da-DK" sz="1200" b="0" i="0" u="none" strike="noStrike" kern="1200" cap="none" spc="0" normalizeH="0" baseline="0" noProof="0" smtClean="0">
                <a:ln>
                  <a:noFill/>
                </a:ln>
                <a:solidFill>
                  <a:prstClr val="black"/>
                </a:solidFill>
                <a:effectLst/>
                <a:uLnTx/>
                <a:uFillTx/>
                <a:latin typeface="Fighter" panose="00000500000000000000"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a-DK" sz="1200" b="0" i="0" u="none" strike="noStrike" kern="1200" cap="none" spc="0" normalizeH="0" baseline="0" noProof="0" dirty="0">
              <a:ln>
                <a:noFill/>
              </a:ln>
              <a:solidFill>
                <a:prstClr val="black"/>
              </a:solidFill>
              <a:effectLst/>
              <a:uLnTx/>
              <a:uFillTx/>
              <a:latin typeface="Fighter" panose="00000500000000000000" pitchFamily="50" charset="0"/>
              <a:ea typeface="+mn-ea"/>
              <a:cs typeface="+mn-cs"/>
            </a:endParaRPr>
          </a:p>
        </p:txBody>
      </p:sp>
    </p:spTree>
    <p:extLst>
      <p:ext uri="{BB962C8B-B14F-4D97-AF65-F5344CB8AC3E}">
        <p14:creationId xmlns:p14="http://schemas.microsoft.com/office/powerpoint/2010/main" val="1712594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7EE48D-0010-914E-B2E8-612C99007E8C}" type="slidenum">
              <a:rPr kumimoji="0" lang="da-DK" sz="1200" b="0" i="0" u="none" strike="noStrike" kern="1200" cap="none" spc="0" normalizeH="0" baseline="0" noProof="0" smtClean="0">
                <a:ln>
                  <a:noFill/>
                </a:ln>
                <a:solidFill>
                  <a:prstClr val="black"/>
                </a:solidFill>
                <a:effectLst/>
                <a:uLnTx/>
                <a:uFillTx/>
                <a:latin typeface="Fighter" panose="00000500000000000000"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a-DK" sz="1200" b="0" i="0" u="none" strike="noStrike" kern="1200" cap="none" spc="0" normalizeH="0" baseline="0" noProof="0" dirty="0">
              <a:ln>
                <a:noFill/>
              </a:ln>
              <a:solidFill>
                <a:prstClr val="black"/>
              </a:solidFill>
              <a:effectLst/>
              <a:uLnTx/>
              <a:uFillTx/>
              <a:latin typeface="Fighter" panose="00000500000000000000" pitchFamily="50" charset="0"/>
              <a:ea typeface="+mn-ea"/>
              <a:cs typeface="+mn-cs"/>
            </a:endParaRPr>
          </a:p>
        </p:txBody>
      </p:sp>
    </p:spTree>
    <p:extLst>
      <p:ext uri="{BB962C8B-B14F-4D97-AF65-F5344CB8AC3E}">
        <p14:creationId xmlns:p14="http://schemas.microsoft.com/office/powerpoint/2010/main" val="4141471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7EE48D-0010-914E-B2E8-612C99007E8C}" type="slidenum">
              <a:rPr kumimoji="0" lang="da-DK" sz="1200" b="0" i="0" u="none" strike="noStrike" kern="1200" cap="none" spc="0" normalizeH="0" baseline="0" noProof="0" smtClean="0">
                <a:ln>
                  <a:noFill/>
                </a:ln>
                <a:solidFill>
                  <a:prstClr val="black"/>
                </a:solidFill>
                <a:effectLst/>
                <a:uLnTx/>
                <a:uFillTx/>
                <a:latin typeface="Fighter" panose="00000500000000000000"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a-DK" sz="1200" b="0" i="0" u="none" strike="noStrike" kern="1200" cap="none" spc="0" normalizeH="0" baseline="0" noProof="0" dirty="0">
              <a:ln>
                <a:noFill/>
              </a:ln>
              <a:solidFill>
                <a:prstClr val="black"/>
              </a:solidFill>
              <a:effectLst/>
              <a:uLnTx/>
              <a:uFillTx/>
              <a:latin typeface="Fighter" panose="00000500000000000000" pitchFamily="50" charset="0"/>
              <a:ea typeface="+mn-ea"/>
              <a:cs typeface="+mn-cs"/>
            </a:endParaRPr>
          </a:p>
        </p:txBody>
      </p:sp>
    </p:spTree>
    <p:extLst>
      <p:ext uri="{BB962C8B-B14F-4D97-AF65-F5344CB8AC3E}">
        <p14:creationId xmlns:p14="http://schemas.microsoft.com/office/powerpoint/2010/main" val="2394187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Det er god ide, at have en politik som skaber en tydelig ramme gennem blandt andet klare definitioner</a:t>
            </a: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7EE48D-0010-914E-B2E8-612C99007E8C}" type="slidenum">
              <a:rPr kumimoji="0" lang="da-DK" sz="1200" b="0" i="0" u="none" strike="noStrike" kern="1200" cap="none" spc="0" normalizeH="0" baseline="0" noProof="0" smtClean="0">
                <a:ln>
                  <a:noFill/>
                </a:ln>
                <a:solidFill>
                  <a:prstClr val="black"/>
                </a:solidFill>
                <a:effectLst/>
                <a:uLnTx/>
                <a:uFillTx/>
                <a:latin typeface="Fighter" panose="00000500000000000000"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a-DK" sz="1200" b="0" i="0" u="none" strike="noStrike" kern="1200" cap="none" spc="0" normalizeH="0" baseline="0" noProof="0" dirty="0">
              <a:ln>
                <a:noFill/>
              </a:ln>
              <a:solidFill>
                <a:prstClr val="black"/>
              </a:solidFill>
              <a:effectLst/>
              <a:uLnTx/>
              <a:uFillTx/>
              <a:latin typeface="Fighter" panose="00000500000000000000" pitchFamily="50" charset="0"/>
              <a:ea typeface="+mn-ea"/>
              <a:cs typeface="+mn-cs"/>
            </a:endParaRPr>
          </a:p>
        </p:txBody>
      </p:sp>
    </p:spTree>
    <p:extLst>
      <p:ext uri="{BB962C8B-B14F-4D97-AF65-F5344CB8AC3E}">
        <p14:creationId xmlns:p14="http://schemas.microsoft.com/office/powerpoint/2010/main" val="1839424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7EE48D-0010-914E-B2E8-612C99007E8C}" type="slidenum">
              <a:rPr kumimoji="0" lang="da-DK" sz="1200" b="0" i="0" u="none" strike="noStrike" kern="1200" cap="none" spc="0" normalizeH="0" baseline="0" noProof="0" smtClean="0">
                <a:ln>
                  <a:noFill/>
                </a:ln>
                <a:solidFill>
                  <a:prstClr val="black"/>
                </a:solidFill>
                <a:effectLst/>
                <a:uLnTx/>
                <a:uFillTx/>
                <a:latin typeface="Fighter" panose="00000500000000000000"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a-DK" sz="1200" b="0" i="0" u="none" strike="noStrike" kern="1200" cap="none" spc="0" normalizeH="0" baseline="0" noProof="0" dirty="0">
              <a:ln>
                <a:noFill/>
              </a:ln>
              <a:solidFill>
                <a:prstClr val="black"/>
              </a:solidFill>
              <a:effectLst/>
              <a:uLnTx/>
              <a:uFillTx/>
              <a:latin typeface="Fighter" panose="00000500000000000000" pitchFamily="50" charset="0"/>
              <a:ea typeface="+mn-ea"/>
              <a:cs typeface="+mn-cs"/>
            </a:endParaRPr>
          </a:p>
        </p:txBody>
      </p:sp>
    </p:spTree>
    <p:extLst>
      <p:ext uri="{BB962C8B-B14F-4D97-AF65-F5344CB8AC3E}">
        <p14:creationId xmlns:p14="http://schemas.microsoft.com/office/powerpoint/2010/main" val="3721107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tx1"/>
                </a:solidFill>
                <a:effectLst/>
                <a:latin typeface="+mn-lt"/>
                <a:ea typeface="+mn-ea"/>
                <a:cs typeface="+mn-cs"/>
              </a:rPr>
              <a:t>Tydelige regler og konsekvent håndhævelse</a:t>
            </a:r>
            <a:r>
              <a:rPr lang="da-DK" sz="1200" kern="1200" baseline="0" dirty="0">
                <a:solidFill>
                  <a:schemeClr val="tx1"/>
                </a:solidFill>
                <a:effectLst/>
                <a:latin typeface="+mn-lt"/>
                <a:ea typeface="+mn-ea"/>
                <a:cs typeface="+mn-cs"/>
              </a:rPr>
              <a:t> gør det nemmere at håndtere røgfri skoletid. Hvis eleverne ved og mærker at der er konsekvens, er de mere tilbøjelige til at overholde regler, og det gør det nemmere at tage den motiverende snak med eleven. Hvis der ikke er klare regler og konsekvent håndhævelse, er det nemmere at overtræde reglerne, og det kan føre til endeløse diskussioner mellem ansat og elev.</a:t>
            </a:r>
            <a:endParaRPr lang="da-DK" sz="1200" kern="1200" dirty="0">
              <a:solidFill>
                <a:schemeClr val="tx1"/>
              </a:solidFill>
              <a:effectLst/>
              <a:latin typeface="+mn-lt"/>
              <a:ea typeface="+mn-ea"/>
              <a:cs typeface="+mn-cs"/>
            </a:endParaRPr>
          </a:p>
          <a:p>
            <a:endParaRPr lang="da-DK" sz="1200" b="1" kern="1200" dirty="0">
              <a:solidFill>
                <a:schemeClr val="tx1"/>
              </a:solidFill>
              <a:effectLst/>
              <a:latin typeface="+mn-lt"/>
              <a:ea typeface="+mn-ea"/>
              <a:cs typeface="+mn-cs"/>
            </a:endParaRPr>
          </a:p>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7EE48D-0010-914E-B2E8-612C99007E8C}" type="slidenum">
              <a:rPr kumimoji="0" lang="da-DK" sz="1200" b="0" i="0" u="none" strike="noStrike" kern="1200" cap="none" spc="0" normalizeH="0" baseline="0" noProof="0" smtClean="0">
                <a:ln>
                  <a:noFill/>
                </a:ln>
                <a:solidFill>
                  <a:prstClr val="black"/>
                </a:solidFill>
                <a:effectLst/>
                <a:uLnTx/>
                <a:uFillTx/>
                <a:latin typeface="Fighter" panose="00000500000000000000"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a-DK" sz="1200" b="0" i="0" u="none" strike="noStrike" kern="1200" cap="none" spc="0" normalizeH="0" baseline="0" noProof="0" dirty="0">
              <a:ln>
                <a:noFill/>
              </a:ln>
              <a:solidFill>
                <a:prstClr val="black"/>
              </a:solidFill>
              <a:effectLst/>
              <a:uLnTx/>
              <a:uFillTx/>
              <a:latin typeface="Fighter" panose="00000500000000000000" pitchFamily="50" charset="0"/>
              <a:ea typeface="+mn-ea"/>
              <a:cs typeface="+mn-cs"/>
            </a:endParaRPr>
          </a:p>
        </p:txBody>
      </p:sp>
    </p:spTree>
    <p:extLst>
      <p:ext uri="{BB962C8B-B14F-4D97-AF65-F5344CB8AC3E}">
        <p14:creationId xmlns:p14="http://schemas.microsoft.com/office/powerpoint/2010/main" val="22758027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m låst billede">
    <p:bg>
      <p:bgPr>
        <a:solidFill>
          <a:schemeClr val="tx1">
            <a:lumMod val="75000"/>
          </a:schemeClr>
        </a:solidFill>
        <a:effectLst/>
      </p:bgPr>
    </p:bg>
    <p:spTree>
      <p:nvGrpSpPr>
        <p:cNvPr id="1" name=""/>
        <p:cNvGrpSpPr/>
        <p:nvPr/>
      </p:nvGrpSpPr>
      <p:grpSpPr>
        <a:xfrm>
          <a:off x="0" y="0"/>
          <a:ext cx="0" cy="0"/>
          <a:chOff x="0" y="0"/>
          <a:chExt cx="0" cy="0"/>
        </a:xfrm>
      </p:grpSpPr>
      <p:pic>
        <p:nvPicPr>
          <p:cNvPr id="7" name="Billede 6" descr="Et billede, der indeholder indendørs, person, bord, kvinde&#10;&#10;Automatisk genereret beskrivelse">
            <a:extLst>
              <a:ext uri="{FF2B5EF4-FFF2-40B4-BE49-F238E27FC236}">
                <a16:creationId xmlns:a16="http://schemas.microsoft.com/office/drawing/2014/main" id="{F2892CF8-6F6F-2143-85A8-041A726359ED}"/>
              </a:ext>
            </a:extLst>
          </p:cNvPr>
          <p:cNvPicPr>
            <a:picLocks noChangeAspect="1"/>
          </p:cNvPicPr>
          <p:nvPr userDrawn="1"/>
        </p:nvPicPr>
        <p:blipFill rotWithShape="1">
          <a:blip r:embed="rId2"/>
          <a:srcRect t="9197" b="6429"/>
          <a:stretch/>
        </p:blipFill>
        <p:spPr>
          <a:xfrm>
            <a:off x="0" y="0"/>
            <a:ext cx="12192000" cy="6858000"/>
          </a:xfrm>
          <a:prstGeom prst="rect">
            <a:avLst/>
          </a:prstGeom>
        </p:spPr>
      </p:pic>
      <p:pic>
        <p:nvPicPr>
          <p:cNvPr id="22" name="Billede 21" descr="Et billede, der indeholder tegning&#10;&#10;Automatisk genereret beskrivelse">
            <a:extLst>
              <a:ext uri="{FF2B5EF4-FFF2-40B4-BE49-F238E27FC236}">
                <a16:creationId xmlns:a16="http://schemas.microsoft.com/office/drawing/2014/main" id="{0A744783-9C79-1442-B0A3-BDE39B6F71CA}"/>
              </a:ext>
            </a:extLst>
          </p:cNvPr>
          <p:cNvPicPr>
            <a:picLocks noChangeAspect="1"/>
          </p:cNvPicPr>
          <p:nvPr userDrawn="1"/>
        </p:nvPicPr>
        <p:blipFill>
          <a:blip r:embed="rId3"/>
          <a:stretch>
            <a:fillRect/>
          </a:stretch>
        </p:blipFill>
        <p:spPr>
          <a:xfrm>
            <a:off x="6540500" y="0"/>
            <a:ext cx="5651500" cy="6858000"/>
          </a:xfrm>
          <a:prstGeom prst="rect">
            <a:avLst/>
          </a:prstGeom>
        </p:spPr>
      </p:pic>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479425" y="441325"/>
            <a:ext cx="8247886" cy="264731"/>
          </a:xfrm>
        </p:spPr>
        <p:txBody>
          <a:bodyPr>
            <a:normAutofit/>
          </a:bodyPr>
          <a:lstStyle>
            <a:lvl1pPr marL="0" marR="0" indent="0" algn="l"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lang="da-DK" sz="120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skrive præsentationsinformation som navn, projekt samt dato for præsentation.</a:t>
            </a:r>
          </a:p>
        </p:txBody>
      </p:sp>
      <p:sp>
        <p:nvSpPr>
          <p:cNvPr id="9" name="Titel 1">
            <a:extLst>
              <a:ext uri="{FF2B5EF4-FFF2-40B4-BE49-F238E27FC236}">
                <a16:creationId xmlns:a16="http://schemas.microsoft.com/office/drawing/2014/main" id="{36E7B25B-9D55-C141-BB7A-C292DA6580D9}"/>
              </a:ext>
            </a:extLst>
          </p:cNvPr>
          <p:cNvSpPr>
            <a:spLocks noGrp="1"/>
          </p:cNvSpPr>
          <p:nvPr>
            <p:ph type="title"/>
          </p:nvPr>
        </p:nvSpPr>
        <p:spPr>
          <a:xfrm>
            <a:off x="479424" y="1932973"/>
            <a:ext cx="8259462" cy="2220371"/>
          </a:xfrm>
        </p:spPr>
        <p:txBody>
          <a:bodyPr anchor="t"/>
          <a:lstStyle>
            <a:lvl1pPr>
              <a:defRPr sz="4800">
                <a:solidFill>
                  <a:schemeClr val="tx1"/>
                </a:solidFill>
              </a:defRPr>
            </a:lvl1pPr>
          </a:lstStyle>
          <a:p>
            <a:r>
              <a:rPr lang="da-DK"/>
              <a:t>Klik for at redigere titeltypografien i masteren</a:t>
            </a:r>
            <a:endParaRPr lang="da-DK" dirty="0"/>
          </a:p>
        </p:txBody>
      </p:sp>
      <p:pic>
        <p:nvPicPr>
          <p:cNvPr id="10" name="Billede 9">
            <a:extLst>
              <a:ext uri="{FF2B5EF4-FFF2-40B4-BE49-F238E27FC236}">
                <a16:creationId xmlns:a16="http://schemas.microsoft.com/office/drawing/2014/main" id="{88041B52-9456-EA41-A83A-FBDC01FC03C7}"/>
              </a:ext>
            </a:extLst>
          </p:cNvPr>
          <p:cNvPicPr>
            <a:picLocks noChangeAspect="1"/>
          </p:cNvPicPr>
          <p:nvPr userDrawn="1"/>
        </p:nvPicPr>
        <p:blipFill>
          <a:blip r:embed="rId4"/>
          <a:srcRect/>
          <a:stretch/>
        </p:blipFill>
        <p:spPr>
          <a:xfrm>
            <a:off x="333960" y="6140503"/>
            <a:ext cx="3327750" cy="504000"/>
          </a:xfrm>
          <a:prstGeom prst="rect">
            <a:avLst/>
          </a:prstGeom>
        </p:spPr>
      </p:pic>
      <p:pic>
        <p:nvPicPr>
          <p:cNvPr id="11" name="Billede 10" descr="Et billede, der indeholder tegning&#10;&#10;Automatisk genereret beskrivelse">
            <a:extLst>
              <a:ext uri="{FF2B5EF4-FFF2-40B4-BE49-F238E27FC236}">
                <a16:creationId xmlns:a16="http://schemas.microsoft.com/office/drawing/2014/main" id="{EED96DD3-8DF2-4049-9B5E-742DED706EC5}"/>
              </a:ext>
            </a:extLst>
          </p:cNvPr>
          <p:cNvPicPr>
            <a:picLocks noChangeAspect="1"/>
          </p:cNvPicPr>
          <p:nvPr userDrawn="1"/>
        </p:nvPicPr>
        <p:blipFill>
          <a:blip r:embed="rId5"/>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1074033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dholds slide - m bredt billede til venstre">
    <p:spTree>
      <p:nvGrpSpPr>
        <p:cNvPr id="1" name=""/>
        <p:cNvGrpSpPr/>
        <p:nvPr/>
      </p:nvGrpSpPr>
      <p:grpSpPr>
        <a:xfrm>
          <a:off x="0" y="0"/>
          <a:ext cx="0" cy="0"/>
          <a:chOff x="0" y="0"/>
          <a:chExt cx="0" cy="0"/>
        </a:xfrm>
      </p:grpSpPr>
      <p:sp>
        <p:nvSpPr>
          <p:cNvPr id="13" name="Pladsholder til billede 12">
            <a:extLst>
              <a:ext uri="{FF2B5EF4-FFF2-40B4-BE49-F238E27FC236}">
                <a16:creationId xmlns:a16="http://schemas.microsoft.com/office/drawing/2014/main" id="{FEFB64EE-A3B5-474D-A259-135F3D860227}"/>
              </a:ext>
            </a:extLst>
          </p:cNvPr>
          <p:cNvSpPr>
            <a:spLocks noGrp="1"/>
          </p:cNvSpPr>
          <p:nvPr>
            <p:ph type="pic" sz="quarter" idx="17" hasCustomPrompt="1"/>
          </p:nvPr>
        </p:nvSpPr>
        <p:spPr>
          <a:xfrm>
            <a:off x="0" y="0"/>
            <a:ext cx="5951537" cy="6057900"/>
          </a:xfrm>
          <a:pattFill prst="pct5">
            <a:fgClr>
              <a:schemeClr val="accent2">
                <a:lumMod val="90000"/>
              </a:schemeClr>
            </a:fgClr>
            <a:bgClr>
              <a:schemeClr val="bg1"/>
            </a:bgClr>
          </a:pattFill>
        </p:spPr>
        <p:txBody>
          <a:bodyPr anchor="ctr">
            <a:normAutofit/>
          </a:bodyPr>
          <a:lstStyle>
            <a:lvl1pPr marL="0" marR="0" indent="0" algn="ctr"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dirty="0"/>
              <a:t>Klik på ikonet for at indsætte et billede</a:t>
            </a:r>
            <a:br>
              <a:rPr lang="da-DK" dirty="0"/>
            </a:br>
            <a:r>
              <a:rPr lang="da-DK" dirty="0"/>
              <a:t>eller ved at trække og slippe </a:t>
            </a:r>
            <a:br>
              <a:rPr lang="da-DK" dirty="0"/>
            </a:br>
            <a:r>
              <a:rPr lang="da-DK" dirty="0"/>
              <a:t>billedet ind på slidet</a:t>
            </a:r>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endParaRPr lang="da-DK" dirty="0"/>
          </a:p>
          <a:p>
            <a:endParaRPr lang="da-DK" dirty="0"/>
          </a:p>
          <a:p>
            <a:endParaRPr lang="da-DK" dirty="0"/>
          </a:p>
          <a:p>
            <a:endParaRPr lang="da-DK" dirty="0"/>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05-11-2024</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5" name="Pladsholder til sidefod 4">
            <a:extLst>
              <a:ext uri="{FF2B5EF4-FFF2-40B4-BE49-F238E27FC236}">
                <a16:creationId xmlns:a16="http://schemas.microsoft.com/office/drawing/2014/main" id="{1BEA555E-E042-9D42-9087-F2BE8FE3147B}"/>
              </a:ext>
            </a:extLst>
          </p:cNvPr>
          <p:cNvSpPr>
            <a:spLocks noGrp="1"/>
          </p:cNvSpPr>
          <p:nvPr>
            <p:ph type="ftr" sz="quarter" idx="16"/>
          </p:nvPr>
        </p:nvSpPr>
        <p:spPr/>
        <p:txBody>
          <a:bodyPr/>
          <a:lstStyle/>
          <a:p>
            <a:endParaRPr lang="da-DK" dirty="0"/>
          </a:p>
        </p:txBody>
      </p:sp>
      <p:sp>
        <p:nvSpPr>
          <p:cNvPr id="9" name="Titel 1">
            <a:extLst>
              <a:ext uri="{FF2B5EF4-FFF2-40B4-BE49-F238E27FC236}">
                <a16:creationId xmlns:a16="http://schemas.microsoft.com/office/drawing/2014/main" id="{C00F819E-378D-384C-ADB3-44FB235954BE}"/>
              </a:ext>
            </a:extLst>
          </p:cNvPr>
          <p:cNvSpPr>
            <a:spLocks noGrp="1"/>
          </p:cNvSpPr>
          <p:nvPr>
            <p:ph type="title"/>
          </p:nvPr>
        </p:nvSpPr>
        <p:spPr>
          <a:xfrm>
            <a:off x="6240462" y="441325"/>
            <a:ext cx="5472113" cy="829335"/>
          </a:xfrm>
        </p:spPr>
        <p:txBody>
          <a:bodyPr/>
          <a:lstStyle/>
          <a:p>
            <a:r>
              <a:rPr lang="da-DK"/>
              <a:t>Klik for at redigere titeltypografien i masteren</a:t>
            </a:r>
            <a:endParaRPr lang="da-DK" dirty="0"/>
          </a:p>
        </p:txBody>
      </p:sp>
      <p:sp>
        <p:nvSpPr>
          <p:cNvPr id="10" name="Pladsholder til tekst 15">
            <a:extLst>
              <a:ext uri="{FF2B5EF4-FFF2-40B4-BE49-F238E27FC236}">
                <a16:creationId xmlns:a16="http://schemas.microsoft.com/office/drawing/2014/main" id="{F2AD936D-63B6-DD48-9167-735D1BEF01CA}"/>
              </a:ext>
            </a:extLst>
          </p:cNvPr>
          <p:cNvSpPr>
            <a:spLocks noGrp="1"/>
          </p:cNvSpPr>
          <p:nvPr>
            <p:ph type="body" sz="quarter" idx="18" hasCustomPrompt="1"/>
          </p:nvPr>
        </p:nvSpPr>
        <p:spPr>
          <a:xfrm>
            <a:off x="7100836" y="1805049"/>
            <a:ext cx="3751365" cy="950026"/>
          </a:xfrm>
        </p:spPr>
        <p:txBody>
          <a:bodyPr anchor="b">
            <a:noAutofit/>
          </a:bodyPr>
          <a:lstStyle>
            <a:lvl1pPr marL="0" indent="0">
              <a:buNone/>
              <a:defRPr sz="1600">
                <a:solidFill>
                  <a:schemeClr val="tx1"/>
                </a:solidFill>
              </a:defRPr>
            </a:lvl1pPr>
          </a:lstStyle>
          <a:p>
            <a:pPr lvl="0"/>
            <a:r>
              <a:rPr lang="da-DK" dirty="0"/>
              <a:t>Klik for at skrive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lacinia</a:t>
            </a:r>
            <a:r>
              <a:rPr lang="da-DK" dirty="0"/>
              <a:t> </a:t>
            </a:r>
            <a:r>
              <a:rPr lang="da-DK" dirty="0" err="1"/>
              <a:t>vehicula</a:t>
            </a:r>
            <a:r>
              <a:rPr lang="da-DK" dirty="0"/>
              <a:t> </a:t>
            </a:r>
            <a:r>
              <a:rPr lang="da-DK" dirty="0" err="1"/>
              <a:t>orci</a:t>
            </a:r>
            <a:r>
              <a:rPr lang="da-DK" dirty="0"/>
              <a:t> </a:t>
            </a:r>
            <a:r>
              <a:rPr lang="da-DK" dirty="0" err="1"/>
              <a:t>cras</a:t>
            </a:r>
            <a:r>
              <a:rPr lang="da-DK" dirty="0"/>
              <a:t> </a:t>
            </a:r>
            <a:r>
              <a:rPr lang="da-DK" dirty="0" err="1"/>
              <a:t>pretium</a:t>
            </a:r>
            <a:r>
              <a:rPr lang="da-DK" dirty="0"/>
              <a:t>, </a:t>
            </a:r>
            <a:r>
              <a:rPr lang="da-DK" dirty="0" err="1"/>
              <a:t>lobortis</a:t>
            </a:r>
            <a:r>
              <a:rPr lang="da-DK" dirty="0"/>
              <a:t> </a:t>
            </a:r>
            <a:r>
              <a:rPr lang="da-DK" dirty="0" err="1"/>
              <a:t>risus</a:t>
            </a:r>
            <a:r>
              <a:rPr lang="da-DK" dirty="0"/>
              <a:t> </a:t>
            </a:r>
            <a:r>
              <a:rPr lang="da-DK" dirty="0" err="1"/>
              <a:t>lacus</a:t>
            </a:r>
            <a:endParaRPr lang="da-DK" dirty="0"/>
          </a:p>
        </p:txBody>
      </p:sp>
      <p:sp>
        <p:nvSpPr>
          <p:cNvPr id="11" name="Pladsholder til indhold 2">
            <a:extLst>
              <a:ext uri="{FF2B5EF4-FFF2-40B4-BE49-F238E27FC236}">
                <a16:creationId xmlns:a16="http://schemas.microsoft.com/office/drawing/2014/main" id="{2EE8F06C-5C45-1843-B235-69B5C9098A38}"/>
              </a:ext>
            </a:extLst>
          </p:cNvPr>
          <p:cNvSpPr>
            <a:spLocks noGrp="1"/>
          </p:cNvSpPr>
          <p:nvPr>
            <p:ph idx="1"/>
          </p:nvPr>
        </p:nvSpPr>
        <p:spPr>
          <a:xfrm>
            <a:off x="7117790" y="3072853"/>
            <a:ext cx="3717457" cy="2057288"/>
          </a:xfrm>
        </p:spPr>
        <p:txBody>
          <a:bodyPr>
            <a:normAutofit/>
          </a:bodyPr>
          <a:lstStyle>
            <a:lvl1pPr>
              <a:defRPr sz="1600"/>
            </a:lvl1pPr>
          </a:lstStyle>
          <a:p>
            <a:pPr lvl="0"/>
            <a:r>
              <a:rPr lang="da-DK"/>
              <a:t>Klik for at redigere teksttypografierne i masteren</a:t>
            </a:r>
          </a:p>
        </p:txBody>
      </p:sp>
      <p:pic>
        <p:nvPicPr>
          <p:cNvPr id="12" name="Billede 11" descr="Et billede, der indeholder tegning&#10;&#10;Automatisk genereret beskrivelse">
            <a:extLst>
              <a:ext uri="{FF2B5EF4-FFF2-40B4-BE49-F238E27FC236}">
                <a16:creationId xmlns:a16="http://schemas.microsoft.com/office/drawing/2014/main" id="{7DFB180D-AC5F-5D41-BC25-B9F9EDAA2C91}"/>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3741260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dholds slide - m smalt billede til venstre">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05-11-2024</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5" name="Pladsholder til sidefod 4">
            <a:extLst>
              <a:ext uri="{FF2B5EF4-FFF2-40B4-BE49-F238E27FC236}">
                <a16:creationId xmlns:a16="http://schemas.microsoft.com/office/drawing/2014/main" id="{1BEA555E-E042-9D42-9087-F2BE8FE3147B}"/>
              </a:ext>
            </a:extLst>
          </p:cNvPr>
          <p:cNvSpPr>
            <a:spLocks noGrp="1"/>
          </p:cNvSpPr>
          <p:nvPr>
            <p:ph type="ftr" sz="quarter" idx="16"/>
          </p:nvPr>
        </p:nvSpPr>
        <p:spPr/>
        <p:txBody>
          <a:bodyPr/>
          <a:lstStyle/>
          <a:p>
            <a:endParaRPr lang="da-DK" dirty="0"/>
          </a:p>
        </p:txBody>
      </p:sp>
      <p:sp>
        <p:nvSpPr>
          <p:cNvPr id="13" name="Pladsholder til billede 12">
            <a:extLst>
              <a:ext uri="{FF2B5EF4-FFF2-40B4-BE49-F238E27FC236}">
                <a16:creationId xmlns:a16="http://schemas.microsoft.com/office/drawing/2014/main" id="{FEFB64EE-A3B5-474D-A259-135F3D860227}"/>
              </a:ext>
            </a:extLst>
          </p:cNvPr>
          <p:cNvSpPr>
            <a:spLocks noGrp="1"/>
          </p:cNvSpPr>
          <p:nvPr>
            <p:ph type="pic" sz="quarter" idx="17" hasCustomPrompt="1"/>
          </p:nvPr>
        </p:nvSpPr>
        <p:spPr>
          <a:xfrm>
            <a:off x="0" y="0"/>
            <a:ext cx="3348000" cy="6057900"/>
          </a:xfrm>
          <a:pattFill prst="pct5">
            <a:fgClr>
              <a:schemeClr val="accent2">
                <a:lumMod val="90000"/>
              </a:schemeClr>
            </a:fgClr>
            <a:bgClr>
              <a:schemeClr val="bg1"/>
            </a:bgClr>
          </a:pattFill>
        </p:spPr>
        <p:txBody>
          <a:bodyPr anchor="ctr">
            <a:normAutofit/>
          </a:bodyPr>
          <a:lstStyle>
            <a:lvl1pPr marL="0" marR="0" indent="0" algn="ctr"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dirty="0"/>
              <a:t>Klik på ikonet for at indsætte et billede</a:t>
            </a:r>
            <a:br>
              <a:rPr lang="da-DK" dirty="0"/>
            </a:br>
            <a:r>
              <a:rPr lang="da-DK" dirty="0"/>
              <a:t>eller ved at trække og slippe </a:t>
            </a:r>
            <a:br>
              <a:rPr lang="da-DK" dirty="0"/>
            </a:br>
            <a:r>
              <a:rPr lang="da-DK" dirty="0"/>
              <a:t>billedet ind på slidet</a:t>
            </a:r>
          </a:p>
          <a:p>
            <a:endParaRPr lang="da-DK" dirty="0"/>
          </a:p>
          <a:p>
            <a:endParaRPr lang="da-DK" dirty="0"/>
          </a:p>
          <a:p>
            <a:endParaRPr lang="da-DK" dirty="0"/>
          </a:p>
          <a:p>
            <a:endParaRPr lang="da-DK" dirty="0"/>
          </a:p>
          <a:p>
            <a:endParaRPr lang="da-DK" dirty="0"/>
          </a:p>
          <a:p>
            <a:endParaRPr lang="da-DK" dirty="0"/>
          </a:p>
          <a:p>
            <a:endParaRPr lang="da-DK" dirty="0"/>
          </a:p>
          <a:p>
            <a:endParaRPr lang="da-DK" dirty="0"/>
          </a:p>
        </p:txBody>
      </p:sp>
      <p:sp>
        <p:nvSpPr>
          <p:cNvPr id="9" name="Titel 1">
            <a:extLst>
              <a:ext uri="{FF2B5EF4-FFF2-40B4-BE49-F238E27FC236}">
                <a16:creationId xmlns:a16="http://schemas.microsoft.com/office/drawing/2014/main" id="{7E65C4BE-B131-D041-8FDA-BB870C741FA3}"/>
              </a:ext>
            </a:extLst>
          </p:cNvPr>
          <p:cNvSpPr>
            <a:spLocks noGrp="1"/>
          </p:cNvSpPr>
          <p:nvPr>
            <p:ph type="title"/>
          </p:nvPr>
        </p:nvSpPr>
        <p:spPr>
          <a:xfrm>
            <a:off x="3657600" y="441325"/>
            <a:ext cx="8054975" cy="829335"/>
          </a:xfrm>
        </p:spPr>
        <p:txBody>
          <a:bodyPr/>
          <a:lstStyle/>
          <a:p>
            <a:r>
              <a:rPr lang="da-DK"/>
              <a:t>Klik for at redigere titeltypografien i masteren</a:t>
            </a:r>
            <a:endParaRPr lang="da-DK" dirty="0"/>
          </a:p>
        </p:txBody>
      </p:sp>
      <p:sp>
        <p:nvSpPr>
          <p:cNvPr id="10" name="Pladsholder til tekst 15">
            <a:extLst>
              <a:ext uri="{FF2B5EF4-FFF2-40B4-BE49-F238E27FC236}">
                <a16:creationId xmlns:a16="http://schemas.microsoft.com/office/drawing/2014/main" id="{BE67AAEE-28B8-2241-8290-057B26464D2B}"/>
              </a:ext>
            </a:extLst>
          </p:cNvPr>
          <p:cNvSpPr>
            <a:spLocks noGrp="1"/>
          </p:cNvSpPr>
          <p:nvPr>
            <p:ph type="body" sz="quarter" idx="14" hasCustomPrompt="1"/>
          </p:nvPr>
        </p:nvSpPr>
        <p:spPr>
          <a:xfrm>
            <a:off x="4935723" y="1805049"/>
            <a:ext cx="5522026" cy="950026"/>
          </a:xfrm>
        </p:spPr>
        <p:txBody>
          <a:bodyPr anchor="b">
            <a:normAutofit/>
          </a:bodyPr>
          <a:lstStyle>
            <a:lvl1pPr marL="0" indent="0">
              <a:buNone/>
              <a:defRPr sz="1600">
                <a:solidFill>
                  <a:schemeClr val="tx1"/>
                </a:solidFill>
              </a:defRPr>
            </a:lvl1pPr>
          </a:lstStyle>
          <a:p>
            <a:pPr lvl="0"/>
            <a:r>
              <a:rPr lang="da-DK" dirty="0"/>
              <a:t>Klik for at skrive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lacinia</a:t>
            </a:r>
            <a:r>
              <a:rPr lang="da-DK" dirty="0"/>
              <a:t> </a:t>
            </a:r>
            <a:r>
              <a:rPr lang="da-DK" dirty="0" err="1"/>
              <a:t>vehicula</a:t>
            </a:r>
            <a:r>
              <a:rPr lang="da-DK" dirty="0"/>
              <a:t> </a:t>
            </a:r>
            <a:r>
              <a:rPr lang="da-DK" dirty="0" err="1"/>
              <a:t>orci</a:t>
            </a:r>
            <a:r>
              <a:rPr lang="da-DK" dirty="0"/>
              <a:t> </a:t>
            </a:r>
            <a:r>
              <a:rPr lang="da-DK" dirty="0" err="1"/>
              <a:t>cras</a:t>
            </a:r>
            <a:r>
              <a:rPr lang="da-DK" dirty="0"/>
              <a:t> </a:t>
            </a:r>
            <a:r>
              <a:rPr lang="da-DK" dirty="0" err="1"/>
              <a:t>pretium</a:t>
            </a:r>
            <a:r>
              <a:rPr lang="da-DK" dirty="0"/>
              <a:t>, </a:t>
            </a:r>
            <a:r>
              <a:rPr lang="da-DK" dirty="0" err="1"/>
              <a:t>lobortis</a:t>
            </a:r>
            <a:r>
              <a:rPr lang="da-DK" dirty="0"/>
              <a:t> </a:t>
            </a:r>
            <a:r>
              <a:rPr lang="da-DK" dirty="0" err="1"/>
              <a:t>risus</a:t>
            </a:r>
            <a:r>
              <a:rPr lang="da-DK" dirty="0"/>
              <a:t> </a:t>
            </a:r>
            <a:r>
              <a:rPr lang="da-DK" dirty="0" err="1"/>
              <a:t>lacus</a:t>
            </a:r>
            <a:r>
              <a:rPr lang="da-DK" dirty="0"/>
              <a:t>, </a:t>
            </a:r>
            <a:r>
              <a:rPr lang="da-DK" dirty="0" err="1"/>
              <a:t>tellus</a:t>
            </a:r>
            <a:r>
              <a:rPr lang="da-DK" dirty="0"/>
              <a:t> </a:t>
            </a:r>
            <a:r>
              <a:rPr lang="da-DK" dirty="0" err="1"/>
              <a:t>aliquam</a:t>
            </a:r>
            <a:r>
              <a:rPr lang="da-DK" dirty="0"/>
              <a:t> </a:t>
            </a:r>
            <a:r>
              <a:rPr lang="da-DK" dirty="0" err="1"/>
              <a:t>blandit</a:t>
            </a:r>
            <a:r>
              <a:rPr lang="da-DK" dirty="0"/>
              <a:t> </a:t>
            </a:r>
            <a:r>
              <a:rPr lang="da-DK" dirty="0" err="1"/>
              <a:t>sapien</a:t>
            </a:r>
            <a:r>
              <a:rPr lang="da-DK" dirty="0"/>
              <a:t> nec </a:t>
            </a:r>
            <a:r>
              <a:rPr lang="da-DK" dirty="0" err="1"/>
              <a:t>aptent</a:t>
            </a:r>
            <a:r>
              <a:rPr lang="da-DK" dirty="0"/>
              <a:t> </a:t>
            </a:r>
            <a:r>
              <a:rPr lang="da-DK" dirty="0" err="1"/>
              <a:t>cras</a:t>
            </a:r>
            <a:r>
              <a:rPr lang="da-DK" dirty="0"/>
              <a:t>, </a:t>
            </a:r>
            <a:r>
              <a:rPr lang="da-DK" dirty="0" err="1"/>
              <a:t>egestas</a:t>
            </a:r>
            <a:r>
              <a:rPr lang="da-DK" dirty="0"/>
              <a:t> vivamus.</a:t>
            </a:r>
          </a:p>
        </p:txBody>
      </p:sp>
      <p:sp>
        <p:nvSpPr>
          <p:cNvPr id="11" name="Pladsholder til indhold 2">
            <a:extLst>
              <a:ext uri="{FF2B5EF4-FFF2-40B4-BE49-F238E27FC236}">
                <a16:creationId xmlns:a16="http://schemas.microsoft.com/office/drawing/2014/main" id="{FA5CE2C6-A510-5143-8695-6D1337265BBA}"/>
              </a:ext>
            </a:extLst>
          </p:cNvPr>
          <p:cNvSpPr>
            <a:spLocks noGrp="1"/>
          </p:cNvSpPr>
          <p:nvPr>
            <p:ph idx="1"/>
          </p:nvPr>
        </p:nvSpPr>
        <p:spPr>
          <a:xfrm>
            <a:off x="4949031" y="3072852"/>
            <a:ext cx="5472113" cy="2045413"/>
          </a:xfrm>
        </p:spPr>
        <p:txBody>
          <a:bodyPr>
            <a:normAutofit/>
          </a:bodyPr>
          <a:lstStyle>
            <a:lvl1pPr>
              <a:defRPr sz="1600"/>
            </a:lvl1pPr>
          </a:lstStyle>
          <a:p>
            <a:pPr lvl="0"/>
            <a:r>
              <a:rPr lang="da-DK"/>
              <a:t>Klik for at redigere teksttypografierne i masteren</a:t>
            </a:r>
          </a:p>
        </p:txBody>
      </p:sp>
      <p:pic>
        <p:nvPicPr>
          <p:cNvPr id="12" name="Billede 11" descr="Et billede, der indeholder tegning&#10;&#10;Automatisk genereret beskrivelse">
            <a:extLst>
              <a:ext uri="{FF2B5EF4-FFF2-40B4-BE49-F238E27FC236}">
                <a16:creationId xmlns:a16="http://schemas.microsoft.com/office/drawing/2014/main" id="{F5758705-12A5-DF43-9BFB-4EE6F4DC66B1}"/>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1746946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dholds slide - m billede i grafik til venstre">
    <p:spTree>
      <p:nvGrpSpPr>
        <p:cNvPr id="1" name=""/>
        <p:cNvGrpSpPr/>
        <p:nvPr/>
      </p:nvGrpSpPr>
      <p:grpSpPr>
        <a:xfrm>
          <a:off x="0" y="0"/>
          <a:ext cx="0" cy="0"/>
          <a:chOff x="0" y="0"/>
          <a:chExt cx="0" cy="0"/>
        </a:xfrm>
      </p:grpSpPr>
      <p:sp>
        <p:nvSpPr>
          <p:cNvPr id="11" name="Pladsholder til billede 7">
            <a:extLst>
              <a:ext uri="{FF2B5EF4-FFF2-40B4-BE49-F238E27FC236}">
                <a16:creationId xmlns:a16="http://schemas.microsoft.com/office/drawing/2014/main" id="{DC269FEC-0BC9-BD43-9391-E64E178FF56C}"/>
              </a:ext>
            </a:extLst>
          </p:cNvPr>
          <p:cNvSpPr>
            <a:spLocks noGrp="1"/>
          </p:cNvSpPr>
          <p:nvPr>
            <p:ph type="pic" sz="quarter" idx="17" hasCustomPrompt="1"/>
          </p:nvPr>
        </p:nvSpPr>
        <p:spPr>
          <a:xfrm flipH="1">
            <a:off x="-35181" y="254984"/>
            <a:ext cx="6276196" cy="6614591"/>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5683 w 10000"/>
              <a:gd name="connsiteY3" fmla="*/ 8518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3334 w 10000"/>
              <a:gd name="connsiteY3" fmla="*/ 9906 h 10000"/>
              <a:gd name="connsiteX4" fmla="*/ 0 w 10000"/>
              <a:gd name="connsiteY4" fmla="*/ 0 h 10000"/>
              <a:gd name="connsiteX0" fmla="*/ 0 w 10000"/>
              <a:gd name="connsiteY0" fmla="*/ 0 h 10037"/>
              <a:gd name="connsiteX1" fmla="*/ 10000 w 10000"/>
              <a:gd name="connsiteY1" fmla="*/ 0 h 10037"/>
              <a:gd name="connsiteX2" fmla="*/ 10000 w 10000"/>
              <a:gd name="connsiteY2" fmla="*/ 10000 h 10037"/>
              <a:gd name="connsiteX3" fmla="*/ 3454 w 10000"/>
              <a:gd name="connsiteY3" fmla="*/ 10037 h 10037"/>
              <a:gd name="connsiteX4" fmla="*/ 0 w 10000"/>
              <a:gd name="connsiteY4" fmla="*/ 0 h 10037"/>
              <a:gd name="connsiteX0" fmla="*/ 0 w 10000"/>
              <a:gd name="connsiteY0" fmla="*/ 0 h 10018"/>
              <a:gd name="connsiteX1" fmla="*/ 10000 w 10000"/>
              <a:gd name="connsiteY1" fmla="*/ 0 h 10018"/>
              <a:gd name="connsiteX2" fmla="*/ 10000 w 10000"/>
              <a:gd name="connsiteY2" fmla="*/ 10000 h 10018"/>
              <a:gd name="connsiteX3" fmla="*/ 3394 w 10000"/>
              <a:gd name="connsiteY3" fmla="*/ 10018 h 10018"/>
              <a:gd name="connsiteX4" fmla="*/ 0 w 10000"/>
              <a:gd name="connsiteY4" fmla="*/ 0 h 10018"/>
              <a:gd name="connsiteX0" fmla="*/ 0 w 10000"/>
              <a:gd name="connsiteY0" fmla="*/ 0 h 10019"/>
              <a:gd name="connsiteX1" fmla="*/ 10000 w 10000"/>
              <a:gd name="connsiteY1" fmla="*/ 0 h 10019"/>
              <a:gd name="connsiteX2" fmla="*/ 9598 w 10000"/>
              <a:gd name="connsiteY2" fmla="*/ 10019 h 10019"/>
              <a:gd name="connsiteX3" fmla="*/ 3394 w 10000"/>
              <a:gd name="connsiteY3" fmla="*/ 10018 h 10019"/>
              <a:gd name="connsiteX4" fmla="*/ 0 w 10000"/>
              <a:gd name="connsiteY4" fmla="*/ 0 h 10019"/>
              <a:gd name="connsiteX0" fmla="*/ 0 w 13195"/>
              <a:gd name="connsiteY0" fmla="*/ 0 h 10019"/>
              <a:gd name="connsiteX1" fmla="*/ 10000 w 13195"/>
              <a:gd name="connsiteY1" fmla="*/ 0 h 10019"/>
              <a:gd name="connsiteX2" fmla="*/ 13193 w 13195"/>
              <a:gd name="connsiteY2" fmla="*/ 6567 h 10019"/>
              <a:gd name="connsiteX3" fmla="*/ 9598 w 13195"/>
              <a:gd name="connsiteY3" fmla="*/ 10019 h 10019"/>
              <a:gd name="connsiteX4" fmla="*/ 3394 w 13195"/>
              <a:gd name="connsiteY4" fmla="*/ 10018 h 10019"/>
              <a:gd name="connsiteX5" fmla="*/ 0 w 13195"/>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3 h 10022"/>
              <a:gd name="connsiteX1" fmla="*/ 10000 w 13193"/>
              <a:gd name="connsiteY1" fmla="*/ 3 h 10022"/>
              <a:gd name="connsiteX2" fmla="*/ 13193 w 13193"/>
              <a:gd name="connsiteY2" fmla="*/ 6570 h 10022"/>
              <a:gd name="connsiteX3" fmla="*/ 9598 w 13193"/>
              <a:gd name="connsiteY3" fmla="*/ 10022 h 10022"/>
              <a:gd name="connsiteX4" fmla="*/ 3394 w 13193"/>
              <a:gd name="connsiteY4" fmla="*/ 10021 h 10022"/>
              <a:gd name="connsiteX5" fmla="*/ 0 w 13193"/>
              <a:gd name="connsiteY5" fmla="*/ 3 h 10022"/>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743 h 10762"/>
              <a:gd name="connsiteX1" fmla="*/ 10000 w 13195"/>
              <a:gd name="connsiteY1" fmla="*/ 743 h 10762"/>
              <a:gd name="connsiteX2" fmla="*/ 13193 w 13195"/>
              <a:gd name="connsiteY2" fmla="*/ 7310 h 10762"/>
              <a:gd name="connsiteX3" fmla="*/ 9598 w 13195"/>
              <a:gd name="connsiteY3" fmla="*/ 10762 h 10762"/>
              <a:gd name="connsiteX4" fmla="*/ 3394 w 13195"/>
              <a:gd name="connsiteY4" fmla="*/ 10761 h 10762"/>
              <a:gd name="connsiteX5" fmla="*/ 0 w 13195"/>
              <a:gd name="connsiteY5" fmla="*/ 743 h 10762"/>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743 h 10762"/>
              <a:gd name="connsiteX1" fmla="*/ 10000 w 13195"/>
              <a:gd name="connsiteY1" fmla="*/ 743 h 10762"/>
              <a:gd name="connsiteX2" fmla="*/ 13193 w 13195"/>
              <a:gd name="connsiteY2" fmla="*/ 7310 h 10762"/>
              <a:gd name="connsiteX3" fmla="*/ 9598 w 13195"/>
              <a:gd name="connsiteY3" fmla="*/ 10762 h 10762"/>
              <a:gd name="connsiteX4" fmla="*/ 3394 w 13195"/>
              <a:gd name="connsiteY4" fmla="*/ 10761 h 10762"/>
              <a:gd name="connsiteX5" fmla="*/ 0 w 13195"/>
              <a:gd name="connsiteY5" fmla="*/ 743 h 10762"/>
              <a:gd name="connsiteX0" fmla="*/ 0 w 13194"/>
              <a:gd name="connsiteY0" fmla="*/ 743 h 10762"/>
              <a:gd name="connsiteX1" fmla="*/ 10000 w 13194"/>
              <a:gd name="connsiteY1" fmla="*/ 743 h 10762"/>
              <a:gd name="connsiteX2" fmla="*/ 13193 w 13194"/>
              <a:gd name="connsiteY2" fmla="*/ 7310 h 10762"/>
              <a:gd name="connsiteX3" fmla="*/ 9598 w 13194"/>
              <a:gd name="connsiteY3" fmla="*/ 10762 h 10762"/>
              <a:gd name="connsiteX4" fmla="*/ 3394 w 13194"/>
              <a:gd name="connsiteY4" fmla="*/ 10761 h 10762"/>
              <a:gd name="connsiteX5" fmla="*/ 0 w 13194"/>
              <a:gd name="connsiteY5" fmla="*/ 743 h 10762"/>
              <a:gd name="connsiteX0" fmla="*/ 0 w 13193"/>
              <a:gd name="connsiteY0" fmla="*/ 743 h 10762"/>
              <a:gd name="connsiteX1" fmla="*/ 10000 w 13193"/>
              <a:gd name="connsiteY1" fmla="*/ 743 h 10762"/>
              <a:gd name="connsiteX2" fmla="*/ 13193 w 13193"/>
              <a:gd name="connsiteY2" fmla="*/ 7310 h 10762"/>
              <a:gd name="connsiteX3" fmla="*/ 9598 w 13193"/>
              <a:gd name="connsiteY3" fmla="*/ 10762 h 10762"/>
              <a:gd name="connsiteX4" fmla="*/ 3394 w 13193"/>
              <a:gd name="connsiteY4" fmla="*/ 10761 h 10762"/>
              <a:gd name="connsiteX5" fmla="*/ 0 w 13193"/>
              <a:gd name="connsiteY5" fmla="*/ 743 h 10762"/>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53"/>
              <a:gd name="connsiteY0" fmla="*/ 0 h 10676"/>
              <a:gd name="connsiteX1" fmla="*/ 9980 w 13153"/>
              <a:gd name="connsiteY1" fmla="*/ 0 h 10676"/>
              <a:gd name="connsiteX2" fmla="*/ 13153 w 13153"/>
              <a:gd name="connsiteY2" fmla="*/ 7224 h 10676"/>
              <a:gd name="connsiteX3" fmla="*/ 9558 w 13153"/>
              <a:gd name="connsiteY3" fmla="*/ 10676 h 10676"/>
              <a:gd name="connsiteX4" fmla="*/ 3354 w 13153"/>
              <a:gd name="connsiteY4" fmla="*/ 10675 h 10676"/>
              <a:gd name="connsiteX5" fmla="*/ 0 w 13153"/>
              <a:gd name="connsiteY5" fmla="*/ 0 h 10676"/>
              <a:gd name="connsiteX0" fmla="*/ 0 w 13233"/>
              <a:gd name="connsiteY0" fmla="*/ 0 h 10676"/>
              <a:gd name="connsiteX1" fmla="*/ 10060 w 13233"/>
              <a:gd name="connsiteY1" fmla="*/ 0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10060 w 13233"/>
              <a:gd name="connsiteY1" fmla="*/ 0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6875 w 13233"/>
              <a:gd name="connsiteY1" fmla="*/ 574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5188 w 13233"/>
              <a:gd name="connsiteY1" fmla="*/ 2490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958 w 11392"/>
              <a:gd name="connsiteY0" fmla="*/ 1862 h 8186"/>
              <a:gd name="connsiteX1" fmla="*/ 3347 w 11392"/>
              <a:gd name="connsiteY1" fmla="*/ 0 h 8186"/>
              <a:gd name="connsiteX2" fmla="*/ 11392 w 11392"/>
              <a:gd name="connsiteY2" fmla="*/ 4734 h 8186"/>
              <a:gd name="connsiteX3" fmla="*/ 7797 w 11392"/>
              <a:gd name="connsiteY3" fmla="*/ 8186 h 8186"/>
              <a:gd name="connsiteX4" fmla="*/ 1713 w 11392"/>
              <a:gd name="connsiteY4" fmla="*/ 8185 h 8186"/>
              <a:gd name="connsiteX5" fmla="*/ 958 w 11392"/>
              <a:gd name="connsiteY5" fmla="*/ 1862 h 8186"/>
              <a:gd name="connsiteX0" fmla="*/ 37 w 10879"/>
              <a:gd name="connsiteY0" fmla="*/ 3500 h 10000"/>
              <a:gd name="connsiteX1" fmla="*/ 3817 w 10879"/>
              <a:gd name="connsiteY1" fmla="*/ 0 h 10000"/>
              <a:gd name="connsiteX2" fmla="*/ 10879 w 10879"/>
              <a:gd name="connsiteY2" fmla="*/ 5783 h 10000"/>
              <a:gd name="connsiteX3" fmla="*/ 7723 w 10879"/>
              <a:gd name="connsiteY3" fmla="*/ 10000 h 10000"/>
              <a:gd name="connsiteX4" fmla="*/ 2383 w 10879"/>
              <a:gd name="connsiteY4" fmla="*/ 9999 h 10000"/>
              <a:gd name="connsiteX5" fmla="*/ 37 w 10879"/>
              <a:gd name="connsiteY5" fmla="*/ 3500 h 10000"/>
              <a:gd name="connsiteX0" fmla="*/ 37 w 10879"/>
              <a:gd name="connsiteY0" fmla="*/ 5622 h 12122"/>
              <a:gd name="connsiteX1" fmla="*/ 4355 w 10879"/>
              <a:gd name="connsiteY1" fmla="*/ 0 h 12122"/>
              <a:gd name="connsiteX2" fmla="*/ 10879 w 10879"/>
              <a:gd name="connsiteY2" fmla="*/ 7905 h 12122"/>
              <a:gd name="connsiteX3" fmla="*/ 7723 w 10879"/>
              <a:gd name="connsiteY3" fmla="*/ 12122 h 12122"/>
              <a:gd name="connsiteX4" fmla="*/ 2383 w 10879"/>
              <a:gd name="connsiteY4" fmla="*/ 12121 h 12122"/>
              <a:gd name="connsiteX5" fmla="*/ 37 w 10879"/>
              <a:gd name="connsiteY5" fmla="*/ 5622 h 12122"/>
              <a:gd name="connsiteX0" fmla="*/ 0 w 10842"/>
              <a:gd name="connsiteY0" fmla="*/ 5622 h 12122"/>
              <a:gd name="connsiteX1" fmla="*/ 4318 w 10842"/>
              <a:gd name="connsiteY1" fmla="*/ 0 h 12122"/>
              <a:gd name="connsiteX2" fmla="*/ 10842 w 10842"/>
              <a:gd name="connsiteY2" fmla="*/ 7905 h 12122"/>
              <a:gd name="connsiteX3" fmla="*/ 7686 w 10842"/>
              <a:gd name="connsiteY3" fmla="*/ 12122 h 12122"/>
              <a:gd name="connsiteX4" fmla="*/ 3692 w 10842"/>
              <a:gd name="connsiteY4" fmla="*/ 11202 h 12122"/>
              <a:gd name="connsiteX5" fmla="*/ 0 w 10842"/>
              <a:gd name="connsiteY5" fmla="*/ 5622 h 12122"/>
              <a:gd name="connsiteX0" fmla="*/ 0 w 10842"/>
              <a:gd name="connsiteY0" fmla="*/ 5622 h 12143"/>
              <a:gd name="connsiteX1" fmla="*/ 4318 w 10842"/>
              <a:gd name="connsiteY1" fmla="*/ 0 h 12143"/>
              <a:gd name="connsiteX2" fmla="*/ 10842 w 10842"/>
              <a:gd name="connsiteY2" fmla="*/ 7905 h 12143"/>
              <a:gd name="connsiteX3" fmla="*/ 7686 w 10842"/>
              <a:gd name="connsiteY3" fmla="*/ 12122 h 12143"/>
              <a:gd name="connsiteX4" fmla="*/ 3742 w 10842"/>
              <a:gd name="connsiteY4" fmla="*/ 12143 h 12143"/>
              <a:gd name="connsiteX5" fmla="*/ 0 w 10842"/>
              <a:gd name="connsiteY5" fmla="*/ 5622 h 12143"/>
              <a:gd name="connsiteX0" fmla="*/ 0 w 10842"/>
              <a:gd name="connsiteY0" fmla="*/ 5622 h 12143"/>
              <a:gd name="connsiteX1" fmla="*/ 4318 w 10842"/>
              <a:gd name="connsiteY1" fmla="*/ 0 h 12143"/>
              <a:gd name="connsiteX2" fmla="*/ 10842 w 10842"/>
              <a:gd name="connsiteY2" fmla="*/ 7905 h 12143"/>
              <a:gd name="connsiteX3" fmla="*/ 8813 w 10842"/>
              <a:gd name="connsiteY3" fmla="*/ 12122 h 12143"/>
              <a:gd name="connsiteX4" fmla="*/ 3742 w 10842"/>
              <a:gd name="connsiteY4" fmla="*/ 12143 h 12143"/>
              <a:gd name="connsiteX5" fmla="*/ 0 w 10842"/>
              <a:gd name="connsiteY5" fmla="*/ 5622 h 12143"/>
              <a:gd name="connsiteX0" fmla="*/ 0 w 8813"/>
              <a:gd name="connsiteY0" fmla="*/ 5622 h 12143"/>
              <a:gd name="connsiteX1" fmla="*/ 4318 w 8813"/>
              <a:gd name="connsiteY1" fmla="*/ 0 h 12143"/>
              <a:gd name="connsiteX2" fmla="*/ 8167 w 8813"/>
              <a:gd name="connsiteY2" fmla="*/ 8014 h 12143"/>
              <a:gd name="connsiteX3" fmla="*/ 8813 w 8813"/>
              <a:gd name="connsiteY3" fmla="*/ 12122 h 12143"/>
              <a:gd name="connsiteX4" fmla="*/ 3742 w 8813"/>
              <a:gd name="connsiteY4" fmla="*/ 12143 h 12143"/>
              <a:gd name="connsiteX5" fmla="*/ 0 w 8813"/>
              <a:gd name="connsiteY5" fmla="*/ 5622 h 12143"/>
              <a:gd name="connsiteX0" fmla="*/ 0 w 10088"/>
              <a:gd name="connsiteY0" fmla="*/ 4630 h 10000"/>
              <a:gd name="connsiteX1" fmla="*/ 4900 w 10088"/>
              <a:gd name="connsiteY1" fmla="*/ 0 h 10000"/>
              <a:gd name="connsiteX2" fmla="*/ 10088 w 10088"/>
              <a:gd name="connsiteY2" fmla="*/ 6402 h 10000"/>
              <a:gd name="connsiteX3" fmla="*/ 10000 w 10088"/>
              <a:gd name="connsiteY3" fmla="*/ 9983 h 10000"/>
              <a:gd name="connsiteX4" fmla="*/ 4246 w 10088"/>
              <a:gd name="connsiteY4" fmla="*/ 10000 h 10000"/>
              <a:gd name="connsiteX5" fmla="*/ 0 w 10088"/>
              <a:gd name="connsiteY5" fmla="*/ 4630 h 10000"/>
              <a:gd name="connsiteX0" fmla="*/ 0 w 10088"/>
              <a:gd name="connsiteY0" fmla="*/ 4630 h 10000"/>
              <a:gd name="connsiteX1" fmla="*/ 4900 w 10088"/>
              <a:gd name="connsiteY1" fmla="*/ 0 h 10000"/>
              <a:gd name="connsiteX2" fmla="*/ 10088 w 10088"/>
              <a:gd name="connsiteY2" fmla="*/ 6402 h 10000"/>
              <a:gd name="connsiteX3" fmla="*/ 10057 w 10088"/>
              <a:gd name="connsiteY3" fmla="*/ 9983 h 10000"/>
              <a:gd name="connsiteX4" fmla="*/ 4246 w 10088"/>
              <a:gd name="connsiteY4" fmla="*/ 10000 h 10000"/>
              <a:gd name="connsiteX5" fmla="*/ 0 w 10088"/>
              <a:gd name="connsiteY5" fmla="*/ 4630 h 10000"/>
              <a:gd name="connsiteX0" fmla="*/ 0 w 10091"/>
              <a:gd name="connsiteY0" fmla="*/ 4630 h 10000"/>
              <a:gd name="connsiteX1" fmla="*/ 4900 w 10091"/>
              <a:gd name="connsiteY1" fmla="*/ 0 h 10000"/>
              <a:gd name="connsiteX2" fmla="*/ 10088 w 10091"/>
              <a:gd name="connsiteY2" fmla="*/ 6402 h 10000"/>
              <a:gd name="connsiteX3" fmla="*/ 10082 w 10091"/>
              <a:gd name="connsiteY3" fmla="*/ 9983 h 10000"/>
              <a:gd name="connsiteX4" fmla="*/ 4246 w 10091"/>
              <a:gd name="connsiteY4" fmla="*/ 10000 h 10000"/>
              <a:gd name="connsiteX5" fmla="*/ 0 w 10091"/>
              <a:gd name="connsiteY5" fmla="*/ 4630 h 10000"/>
              <a:gd name="connsiteX0" fmla="*/ 0 w 10091"/>
              <a:gd name="connsiteY0" fmla="*/ 4630 h 10070"/>
              <a:gd name="connsiteX1" fmla="*/ 4900 w 10091"/>
              <a:gd name="connsiteY1" fmla="*/ 0 h 10070"/>
              <a:gd name="connsiteX2" fmla="*/ 10088 w 10091"/>
              <a:gd name="connsiteY2" fmla="*/ 6402 h 10070"/>
              <a:gd name="connsiteX3" fmla="*/ 10082 w 10091"/>
              <a:gd name="connsiteY3" fmla="*/ 9983 h 10070"/>
              <a:gd name="connsiteX4" fmla="*/ 4265 w 10091"/>
              <a:gd name="connsiteY4" fmla="*/ 10070 h 10070"/>
              <a:gd name="connsiteX5" fmla="*/ 0 w 10091"/>
              <a:gd name="connsiteY5" fmla="*/ 4630 h 10070"/>
              <a:gd name="connsiteX0" fmla="*/ 0 w 10088"/>
              <a:gd name="connsiteY0" fmla="*/ 4630 h 10071"/>
              <a:gd name="connsiteX1" fmla="*/ 4900 w 10088"/>
              <a:gd name="connsiteY1" fmla="*/ 0 h 10071"/>
              <a:gd name="connsiteX2" fmla="*/ 10088 w 10088"/>
              <a:gd name="connsiteY2" fmla="*/ 6402 h 10071"/>
              <a:gd name="connsiteX3" fmla="*/ 10063 w 10088"/>
              <a:gd name="connsiteY3" fmla="*/ 10071 h 10071"/>
              <a:gd name="connsiteX4" fmla="*/ 4265 w 10088"/>
              <a:gd name="connsiteY4" fmla="*/ 10070 h 10071"/>
              <a:gd name="connsiteX5" fmla="*/ 0 w 10088"/>
              <a:gd name="connsiteY5" fmla="*/ 4630 h 10071"/>
              <a:gd name="connsiteX0" fmla="*/ 0 w 10144"/>
              <a:gd name="connsiteY0" fmla="*/ 4630 h 10071"/>
              <a:gd name="connsiteX1" fmla="*/ 4900 w 10144"/>
              <a:gd name="connsiteY1" fmla="*/ 0 h 10071"/>
              <a:gd name="connsiteX2" fmla="*/ 10144 w 10144"/>
              <a:gd name="connsiteY2" fmla="*/ 6420 h 10071"/>
              <a:gd name="connsiteX3" fmla="*/ 10063 w 10144"/>
              <a:gd name="connsiteY3" fmla="*/ 10071 h 10071"/>
              <a:gd name="connsiteX4" fmla="*/ 4265 w 10144"/>
              <a:gd name="connsiteY4" fmla="*/ 10070 h 10071"/>
              <a:gd name="connsiteX5" fmla="*/ 0 w 10144"/>
              <a:gd name="connsiteY5" fmla="*/ 4630 h 10071"/>
              <a:gd name="connsiteX0" fmla="*/ 0 w 10088"/>
              <a:gd name="connsiteY0" fmla="*/ 4630 h 10071"/>
              <a:gd name="connsiteX1" fmla="*/ 4900 w 10088"/>
              <a:gd name="connsiteY1" fmla="*/ 0 h 10071"/>
              <a:gd name="connsiteX2" fmla="*/ 10088 w 10088"/>
              <a:gd name="connsiteY2" fmla="*/ 6438 h 10071"/>
              <a:gd name="connsiteX3" fmla="*/ 10063 w 10088"/>
              <a:gd name="connsiteY3" fmla="*/ 10071 h 10071"/>
              <a:gd name="connsiteX4" fmla="*/ 4265 w 10088"/>
              <a:gd name="connsiteY4" fmla="*/ 10070 h 10071"/>
              <a:gd name="connsiteX5" fmla="*/ 0 w 10088"/>
              <a:gd name="connsiteY5" fmla="*/ 4630 h 10071"/>
              <a:gd name="connsiteX0" fmla="*/ 0 w 10088"/>
              <a:gd name="connsiteY0" fmla="*/ 4630 h 10071"/>
              <a:gd name="connsiteX1" fmla="*/ 4900 w 10088"/>
              <a:gd name="connsiteY1" fmla="*/ 0 h 10071"/>
              <a:gd name="connsiteX2" fmla="*/ 10088 w 10088"/>
              <a:gd name="connsiteY2" fmla="*/ 6438 h 10071"/>
              <a:gd name="connsiteX3" fmla="*/ 10063 w 10088"/>
              <a:gd name="connsiteY3" fmla="*/ 10071 h 10071"/>
              <a:gd name="connsiteX4" fmla="*/ 4265 w 10088"/>
              <a:gd name="connsiteY4" fmla="*/ 10070 h 10071"/>
              <a:gd name="connsiteX5" fmla="*/ 0 w 10088"/>
              <a:gd name="connsiteY5" fmla="*/ 4630 h 10071"/>
              <a:gd name="connsiteX0" fmla="*/ 0 w 10088"/>
              <a:gd name="connsiteY0" fmla="*/ 4630 h 10071"/>
              <a:gd name="connsiteX1" fmla="*/ 4900 w 10088"/>
              <a:gd name="connsiteY1" fmla="*/ 0 h 10071"/>
              <a:gd name="connsiteX2" fmla="*/ 10088 w 10088"/>
              <a:gd name="connsiteY2" fmla="*/ 6438 h 10071"/>
              <a:gd name="connsiteX3" fmla="*/ 10063 w 10088"/>
              <a:gd name="connsiteY3" fmla="*/ 10071 h 10071"/>
              <a:gd name="connsiteX4" fmla="*/ 4265 w 10088"/>
              <a:gd name="connsiteY4" fmla="*/ 10070 h 10071"/>
              <a:gd name="connsiteX5" fmla="*/ 0 w 10088"/>
              <a:gd name="connsiteY5" fmla="*/ 4630 h 10071"/>
              <a:gd name="connsiteX0" fmla="*/ 0 w 10088"/>
              <a:gd name="connsiteY0" fmla="*/ 4630 h 10071"/>
              <a:gd name="connsiteX1" fmla="*/ 4900 w 10088"/>
              <a:gd name="connsiteY1" fmla="*/ 0 h 10071"/>
              <a:gd name="connsiteX2" fmla="*/ 10088 w 10088"/>
              <a:gd name="connsiteY2" fmla="*/ 6438 h 10071"/>
              <a:gd name="connsiteX3" fmla="*/ 10063 w 10088"/>
              <a:gd name="connsiteY3" fmla="*/ 10071 h 10071"/>
              <a:gd name="connsiteX4" fmla="*/ 4265 w 10088"/>
              <a:gd name="connsiteY4" fmla="*/ 10070 h 10071"/>
              <a:gd name="connsiteX5" fmla="*/ 0 w 10088"/>
              <a:gd name="connsiteY5" fmla="*/ 4630 h 10071"/>
              <a:gd name="connsiteX0" fmla="*/ 0 w 10088"/>
              <a:gd name="connsiteY0" fmla="*/ 4630 h 10071"/>
              <a:gd name="connsiteX1" fmla="*/ 4900 w 10088"/>
              <a:gd name="connsiteY1" fmla="*/ 0 h 10071"/>
              <a:gd name="connsiteX2" fmla="*/ 10088 w 10088"/>
              <a:gd name="connsiteY2" fmla="*/ 6438 h 10071"/>
              <a:gd name="connsiteX3" fmla="*/ 10063 w 10088"/>
              <a:gd name="connsiteY3" fmla="*/ 10071 h 10071"/>
              <a:gd name="connsiteX4" fmla="*/ 4265 w 10088"/>
              <a:gd name="connsiteY4" fmla="*/ 10070 h 10071"/>
              <a:gd name="connsiteX5" fmla="*/ 0 w 10088"/>
              <a:gd name="connsiteY5" fmla="*/ 4630 h 10071"/>
              <a:gd name="connsiteX0" fmla="*/ 0 w 10088"/>
              <a:gd name="connsiteY0" fmla="*/ 4630 h 10071"/>
              <a:gd name="connsiteX1" fmla="*/ 4900 w 10088"/>
              <a:gd name="connsiteY1" fmla="*/ 0 h 10071"/>
              <a:gd name="connsiteX2" fmla="*/ 10088 w 10088"/>
              <a:gd name="connsiteY2" fmla="*/ 6438 h 10071"/>
              <a:gd name="connsiteX3" fmla="*/ 10063 w 10088"/>
              <a:gd name="connsiteY3" fmla="*/ 10071 h 10071"/>
              <a:gd name="connsiteX4" fmla="*/ 4265 w 10088"/>
              <a:gd name="connsiteY4" fmla="*/ 10070 h 10071"/>
              <a:gd name="connsiteX5" fmla="*/ 0 w 10088"/>
              <a:gd name="connsiteY5" fmla="*/ 4630 h 10071"/>
              <a:gd name="connsiteX0" fmla="*/ 0 w 10088"/>
              <a:gd name="connsiteY0" fmla="*/ 4630 h 10071"/>
              <a:gd name="connsiteX1" fmla="*/ 4900 w 10088"/>
              <a:gd name="connsiteY1" fmla="*/ 0 h 10071"/>
              <a:gd name="connsiteX2" fmla="*/ 10088 w 10088"/>
              <a:gd name="connsiteY2" fmla="*/ 6438 h 10071"/>
              <a:gd name="connsiteX3" fmla="*/ 10063 w 10088"/>
              <a:gd name="connsiteY3" fmla="*/ 10071 h 10071"/>
              <a:gd name="connsiteX4" fmla="*/ 4265 w 10088"/>
              <a:gd name="connsiteY4" fmla="*/ 10070 h 10071"/>
              <a:gd name="connsiteX5" fmla="*/ 0 w 10088"/>
              <a:gd name="connsiteY5" fmla="*/ 4630 h 10071"/>
              <a:gd name="connsiteX0" fmla="*/ 0 w 10088"/>
              <a:gd name="connsiteY0" fmla="*/ 4630 h 10071"/>
              <a:gd name="connsiteX1" fmla="*/ 4900 w 10088"/>
              <a:gd name="connsiteY1" fmla="*/ 0 h 10071"/>
              <a:gd name="connsiteX2" fmla="*/ 10088 w 10088"/>
              <a:gd name="connsiteY2" fmla="*/ 6438 h 10071"/>
              <a:gd name="connsiteX3" fmla="*/ 10063 w 10088"/>
              <a:gd name="connsiteY3" fmla="*/ 10071 h 10071"/>
              <a:gd name="connsiteX4" fmla="*/ 4265 w 10088"/>
              <a:gd name="connsiteY4" fmla="*/ 10070 h 10071"/>
              <a:gd name="connsiteX5" fmla="*/ 0 w 10088"/>
              <a:gd name="connsiteY5" fmla="*/ 4630 h 10071"/>
              <a:gd name="connsiteX0" fmla="*/ 0 w 10088"/>
              <a:gd name="connsiteY0" fmla="*/ 4630 h 10071"/>
              <a:gd name="connsiteX1" fmla="*/ 4900 w 10088"/>
              <a:gd name="connsiteY1" fmla="*/ 0 h 10071"/>
              <a:gd name="connsiteX2" fmla="*/ 10088 w 10088"/>
              <a:gd name="connsiteY2" fmla="*/ 6438 h 10071"/>
              <a:gd name="connsiteX3" fmla="*/ 10063 w 10088"/>
              <a:gd name="connsiteY3" fmla="*/ 10071 h 10071"/>
              <a:gd name="connsiteX4" fmla="*/ 4265 w 10088"/>
              <a:gd name="connsiteY4" fmla="*/ 10070 h 10071"/>
              <a:gd name="connsiteX5" fmla="*/ 0 w 10088"/>
              <a:gd name="connsiteY5" fmla="*/ 4630 h 10071"/>
              <a:gd name="connsiteX0" fmla="*/ 0 w 10088"/>
              <a:gd name="connsiteY0" fmla="*/ 4630 h 10071"/>
              <a:gd name="connsiteX1" fmla="*/ 4900 w 10088"/>
              <a:gd name="connsiteY1" fmla="*/ 0 h 10071"/>
              <a:gd name="connsiteX2" fmla="*/ 10088 w 10088"/>
              <a:gd name="connsiteY2" fmla="*/ 6438 h 10071"/>
              <a:gd name="connsiteX3" fmla="*/ 10063 w 10088"/>
              <a:gd name="connsiteY3" fmla="*/ 10071 h 10071"/>
              <a:gd name="connsiteX4" fmla="*/ 4265 w 10088"/>
              <a:gd name="connsiteY4" fmla="*/ 10070 h 10071"/>
              <a:gd name="connsiteX5" fmla="*/ 0 w 10088"/>
              <a:gd name="connsiteY5" fmla="*/ 4630 h 10071"/>
              <a:gd name="connsiteX0" fmla="*/ 0 w 10088"/>
              <a:gd name="connsiteY0" fmla="*/ 4630 h 10071"/>
              <a:gd name="connsiteX1" fmla="*/ 4900 w 10088"/>
              <a:gd name="connsiteY1" fmla="*/ 0 h 10071"/>
              <a:gd name="connsiteX2" fmla="*/ 10088 w 10088"/>
              <a:gd name="connsiteY2" fmla="*/ 6438 h 10071"/>
              <a:gd name="connsiteX3" fmla="*/ 10063 w 10088"/>
              <a:gd name="connsiteY3" fmla="*/ 10071 h 10071"/>
              <a:gd name="connsiteX4" fmla="*/ 4265 w 10088"/>
              <a:gd name="connsiteY4" fmla="*/ 10070 h 10071"/>
              <a:gd name="connsiteX5" fmla="*/ 0 w 10088"/>
              <a:gd name="connsiteY5" fmla="*/ 4630 h 10071"/>
              <a:gd name="connsiteX0" fmla="*/ 0 w 10088"/>
              <a:gd name="connsiteY0" fmla="*/ 4630 h 10071"/>
              <a:gd name="connsiteX1" fmla="*/ 4900 w 10088"/>
              <a:gd name="connsiteY1" fmla="*/ 0 h 10071"/>
              <a:gd name="connsiteX2" fmla="*/ 10088 w 10088"/>
              <a:gd name="connsiteY2" fmla="*/ 6438 h 10071"/>
              <a:gd name="connsiteX3" fmla="*/ 10063 w 10088"/>
              <a:gd name="connsiteY3" fmla="*/ 10071 h 10071"/>
              <a:gd name="connsiteX4" fmla="*/ 4265 w 10088"/>
              <a:gd name="connsiteY4" fmla="*/ 10070 h 10071"/>
              <a:gd name="connsiteX5" fmla="*/ 0 w 10088"/>
              <a:gd name="connsiteY5" fmla="*/ 4630 h 10071"/>
              <a:gd name="connsiteX0" fmla="*/ 0 w 10112"/>
              <a:gd name="connsiteY0" fmla="*/ 4663 h 10071"/>
              <a:gd name="connsiteX1" fmla="*/ 4924 w 10112"/>
              <a:gd name="connsiteY1" fmla="*/ 0 h 10071"/>
              <a:gd name="connsiteX2" fmla="*/ 10112 w 10112"/>
              <a:gd name="connsiteY2" fmla="*/ 6438 h 10071"/>
              <a:gd name="connsiteX3" fmla="*/ 10087 w 10112"/>
              <a:gd name="connsiteY3" fmla="*/ 10071 h 10071"/>
              <a:gd name="connsiteX4" fmla="*/ 4289 w 10112"/>
              <a:gd name="connsiteY4" fmla="*/ 10070 h 10071"/>
              <a:gd name="connsiteX5" fmla="*/ 0 w 10112"/>
              <a:gd name="connsiteY5" fmla="*/ 4663 h 10071"/>
              <a:gd name="connsiteX0" fmla="*/ 0 w 10112"/>
              <a:gd name="connsiteY0" fmla="*/ 4663 h 10071"/>
              <a:gd name="connsiteX1" fmla="*/ 4924 w 10112"/>
              <a:gd name="connsiteY1" fmla="*/ 0 h 10071"/>
              <a:gd name="connsiteX2" fmla="*/ 10112 w 10112"/>
              <a:gd name="connsiteY2" fmla="*/ 6438 h 10071"/>
              <a:gd name="connsiteX3" fmla="*/ 10087 w 10112"/>
              <a:gd name="connsiteY3" fmla="*/ 10071 h 10071"/>
              <a:gd name="connsiteX4" fmla="*/ 4289 w 10112"/>
              <a:gd name="connsiteY4" fmla="*/ 10070 h 10071"/>
              <a:gd name="connsiteX5" fmla="*/ 0 w 10112"/>
              <a:gd name="connsiteY5" fmla="*/ 4663 h 10071"/>
              <a:gd name="connsiteX0" fmla="*/ 0 w 10112"/>
              <a:gd name="connsiteY0" fmla="*/ 4663 h 10071"/>
              <a:gd name="connsiteX1" fmla="*/ 4924 w 10112"/>
              <a:gd name="connsiteY1" fmla="*/ 0 h 10071"/>
              <a:gd name="connsiteX2" fmla="*/ 10112 w 10112"/>
              <a:gd name="connsiteY2" fmla="*/ 6438 h 10071"/>
              <a:gd name="connsiteX3" fmla="*/ 10087 w 10112"/>
              <a:gd name="connsiteY3" fmla="*/ 10071 h 10071"/>
              <a:gd name="connsiteX4" fmla="*/ 4289 w 10112"/>
              <a:gd name="connsiteY4" fmla="*/ 10070 h 10071"/>
              <a:gd name="connsiteX5" fmla="*/ 0 w 10112"/>
              <a:gd name="connsiteY5" fmla="*/ 4663 h 10071"/>
              <a:gd name="connsiteX0" fmla="*/ 0 w 10126"/>
              <a:gd name="connsiteY0" fmla="*/ 4663 h 10071"/>
              <a:gd name="connsiteX1" fmla="*/ 4924 w 10126"/>
              <a:gd name="connsiteY1" fmla="*/ 0 h 10071"/>
              <a:gd name="connsiteX2" fmla="*/ 10112 w 10126"/>
              <a:gd name="connsiteY2" fmla="*/ 6438 h 10071"/>
              <a:gd name="connsiteX3" fmla="*/ 10119 w 10126"/>
              <a:gd name="connsiteY3" fmla="*/ 10071 h 10071"/>
              <a:gd name="connsiteX4" fmla="*/ 4289 w 10126"/>
              <a:gd name="connsiteY4" fmla="*/ 10070 h 10071"/>
              <a:gd name="connsiteX5" fmla="*/ 0 w 10126"/>
              <a:gd name="connsiteY5" fmla="*/ 4663 h 10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26" h="10071">
                <a:moveTo>
                  <a:pt x="0" y="4663"/>
                </a:moveTo>
                <a:lnTo>
                  <a:pt x="4924" y="0"/>
                </a:lnTo>
                <a:cubicBezTo>
                  <a:pt x="5235" y="289"/>
                  <a:pt x="7961" y="2736"/>
                  <a:pt x="10112" y="6438"/>
                </a:cubicBezTo>
                <a:cubicBezTo>
                  <a:pt x="10083" y="7632"/>
                  <a:pt x="10148" y="8877"/>
                  <a:pt x="10119" y="10071"/>
                </a:cubicBezTo>
                <a:lnTo>
                  <a:pt x="4289" y="10070"/>
                </a:lnTo>
                <a:cubicBezTo>
                  <a:pt x="2697" y="7232"/>
                  <a:pt x="566" y="5184"/>
                  <a:pt x="0" y="4663"/>
                </a:cubicBezTo>
                <a:close/>
              </a:path>
            </a:pathLst>
          </a:custGeom>
          <a:solidFill>
            <a:schemeClr val="accent3"/>
          </a:solidFill>
        </p:spPr>
        <p:txBody>
          <a:bodyPr anchor="ctr">
            <a:normAutofit/>
          </a:bodyPr>
          <a:lstStyle>
            <a:lvl1pPr marL="0" marR="0" indent="0" algn="ctr"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dirty="0"/>
              <a:t>Klik på ikonet for at indsætte </a:t>
            </a:r>
            <a:br>
              <a:rPr lang="da-DK" dirty="0"/>
            </a:br>
            <a:r>
              <a:rPr lang="da-DK" dirty="0"/>
              <a:t>et billede i det grafiske element</a:t>
            </a:r>
            <a:br>
              <a:rPr lang="da-DK" dirty="0"/>
            </a:br>
            <a:r>
              <a:rPr lang="da-DK" dirty="0"/>
              <a:t>eller ved at trække og slippe </a:t>
            </a:r>
            <a:br>
              <a:rPr lang="da-DK" dirty="0"/>
            </a:br>
            <a:r>
              <a:rPr lang="da-DK" dirty="0"/>
              <a:t>billedet ind på slidet</a:t>
            </a:r>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05-11-2024</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5" name="Pladsholder til sidefod 4">
            <a:extLst>
              <a:ext uri="{FF2B5EF4-FFF2-40B4-BE49-F238E27FC236}">
                <a16:creationId xmlns:a16="http://schemas.microsoft.com/office/drawing/2014/main" id="{1BEA555E-E042-9D42-9087-F2BE8FE3147B}"/>
              </a:ext>
            </a:extLst>
          </p:cNvPr>
          <p:cNvSpPr>
            <a:spLocks noGrp="1"/>
          </p:cNvSpPr>
          <p:nvPr>
            <p:ph type="ftr" sz="quarter" idx="16"/>
          </p:nvPr>
        </p:nvSpPr>
        <p:spPr/>
        <p:txBody>
          <a:bodyPr/>
          <a:lstStyle/>
          <a:p>
            <a:endParaRPr lang="da-DK" dirty="0"/>
          </a:p>
        </p:txBody>
      </p:sp>
      <p:sp>
        <p:nvSpPr>
          <p:cNvPr id="9" name="Titel 1">
            <a:extLst>
              <a:ext uri="{FF2B5EF4-FFF2-40B4-BE49-F238E27FC236}">
                <a16:creationId xmlns:a16="http://schemas.microsoft.com/office/drawing/2014/main" id="{2E5A4EB5-F25A-EE40-9F89-4C899CD87AAF}"/>
              </a:ext>
            </a:extLst>
          </p:cNvPr>
          <p:cNvSpPr>
            <a:spLocks noGrp="1"/>
          </p:cNvSpPr>
          <p:nvPr>
            <p:ph type="title"/>
          </p:nvPr>
        </p:nvSpPr>
        <p:spPr>
          <a:xfrm>
            <a:off x="6240462" y="441325"/>
            <a:ext cx="5472113" cy="829335"/>
          </a:xfrm>
        </p:spPr>
        <p:txBody>
          <a:bodyPr/>
          <a:lstStyle/>
          <a:p>
            <a:r>
              <a:rPr lang="da-DK"/>
              <a:t>Klik for at redigere titeltypografien i masteren</a:t>
            </a:r>
            <a:endParaRPr lang="da-DK" dirty="0"/>
          </a:p>
        </p:txBody>
      </p:sp>
      <p:sp>
        <p:nvSpPr>
          <p:cNvPr id="10" name="Pladsholder til tekst 15">
            <a:extLst>
              <a:ext uri="{FF2B5EF4-FFF2-40B4-BE49-F238E27FC236}">
                <a16:creationId xmlns:a16="http://schemas.microsoft.com/office/drawing/2014/main" id="{99E5F70B-7E00-E549-AC85-97B38DC22401}"/>
              </a:ext>
            </a:extLst>
          </p:cNvPr>
          <p:cNvSpPr>
            <a:spLocks noGrp="1"/>
          </p:cNvSpPr>
          <p:nvPr>
            <p:ph type="body" sz="quarter" idx="18" hasCustomPrompt="1"/>
          </p:nvPr>
        </p:nvSpPr>
        <p:spPr>
          <a:xfrm>
            <a:off x="7100836" y="1805049"/>
            <a:ext cx="3751365" cy="950026"/>
          </a:xfrm>
        </p:spPr>
        <p:txBody>
          <a:bodyPr anchor="b">
            <a:noAutofit/>
          </a:bodyPr>
          <a:lstStyle>
            <a:lvl1pPr marL="0" indent="0">
              <a:buNone/>
              <a:defRPr sz="1600">
                <a:solidFill>
                  <a:schemeClr val="tx1"/>
                </a:solidFill>
              </a:defRPr>
            </a:lvl1pPr>
          </a:lstStyle>
          <a:p>
            <a:pPr lvl="0"/>
            <a:r>
              <a:rPr lang="da-DK" dirty="0"/>
              <a:t>Klik for at skrive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lacinia</a:t>
            </a:r>
            <a:r>
              <a:rPr lang="da-DK" dirty="0"/>
              <a:t> </a:t>
            </a:r>
            <a:r>
              <a:rPr lang="da-DK" dirty="0" err="1"/>
              <a:t>vehicula</a:t>
            </a:r>
            <a:r>
              <a:rPr lang="da-DK" dirty="0"/>
              <a:t> </a:t>
            </a:r>
            <a:r>
              <a:rPr lang="da-DK" dirty="0" err="1"/>
              <a:t>orci</a:t>
            </a:r>
            <a:r>
              <a:rPr lang="da-DK" dirty="0"/>
              <a:t> </a:t>
            </a:r>
            <a:r>
              <a:rPr lang="da-DK" dirty="0" err="1"/>
              <a:t>cras</a:t>
            </a:r>
            <a:r>
              <a:rPr lang="da-DK" dirty="0"/>
              <a:t> </a:t>
            </a:r>
            <a:r>
              <a:rPr lang="da-DK" dirty="0" err="1"/>
              <a:t>pretium</a:t>
            </a:r>
            <a:r>
              <a:rPr lang="da-DK" dirty="0"/>
              <a:t>, </a:t>
            </a:r>
            <a:r>
              <a:rPr lang="da-DK" dirty="0" err="1"/>
              <a:t>lobortis</a:t>
            </a:r>
            <a:r>
              <a:rPr lang="da-DK" dirty="0"/>
              <a:t> </a:t>
            </a:r>
            <a:r>
              <a:rPr lang="da-DK" dirty="0" err="1"/>
              <a:t>risus</a:t>
            </a:r>
            <a:r>
              <a:rPr lang="da-DK" dirty="0"/>
              <a:t> </a:t>
            </a:r>
            <a:r>
              <a:rPr lang="da-DK" dirty="0" err="1"/>
              <a:t>lacus</a:t>
            </a:r>
            <a:endParaRPr lang="da-DK" dirty="0"/>
          </a:p>
        </p:txBody>
      </p:sp>
      <p:sp>
        <p:nvSpPr>
          <p:cNvPr id="12" name="Pladsholder til indhold 2">
            <a:extLst>
              <a:ext uri="{FF2B5EF4-FFF2-40B4-BE49-F238E27FC236}">
                <a16:creationId xmlns:a16="http://schemas.microsoft.com/office/drawing/2014/main" id="{100A6956-F6D0-534F-B9F1-256740E3082D}"/>
              </a:ext>
            </a:extLst>
          </p:cNvPr>
          <p:cNvSpPr>
            <a:spLocks noGrp="1"/>
          </p:cNvSpPr>
          <p:nvPr>
            <p:ph idx="1"/>
          </p:nvPr>
        </p:nvSpPr>
        <p:spPr>
          <a:xfrm>
            <a:off x="7117790" y="3072853"/>
            <a:ext cx="3717457" cy="2057288"/>
          </a:xfrm>
        </p:spPr>
        <p:txBody>
          <a:bodyPr>
            <a:normAutofit/>
          </a:bodyPr>
          <a:lstStyle>
            <a:lvl1pPr>
              <a:defRPr sz="1600"/>
            </a:lvl1pPr>
          </a:lstStyle>
          <a:p>
            <a:pPr lvl="0"/>
            <a:r>
              <a:rPr lang="da-DK"/>
              <a:t>Klik for at redigere teksttypografierne i masteren</a:t>
            </a:r>
          </a:p>
        </p:txBody>
      </p:sp>
      <p:pic>
        <p:nvPicPr>
          <p:cNvPr id="13" name="Billede 12" descr="Et billede, der indeholder tegning&#10;&#10;Automatisk genereret beskrivelse">
            <a:extLst>
              <a:ext uri="{FF2B5EF4-FFF2-40B4-BE49-F238E27FC236}">
                <a16:creationId xmlns:a16="http://schemas.microsoft.com/office/drawing/2014/main" id="{E218E897-E79F-6E49-9FA3-0F84A6547BAA}"/>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26268555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dholds slide - m billede i grafik til højre">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05-11-2024</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p>
            <a:endParaRPr lang="da-DK" dirty="0"/>
          </a:p>
        </p:txBody>
      </p:sp>
      <p:sp>
        <p:nvSpPr>
          <p:cNvPr id="12" name="Pladsholder til billede 7">
            <a:extLst>
              <a:ext uri="{FF2B5EF4-FFF2-40B4-BE49-F238E27FC236}">
                <a16:creationId xmlns:a16="http://schemas.microsoft.com/office/drawing/2014/main" id="{290C99C2-88B0-974B-99D9-33378FBDF03E}"/>
              </a:ext>
            </a:extLst>
          </p:cNvPr>
          <p:cNvSpPr>
            <a:spLocks noGrp="1"/>
          </p:cNvSpPr>
          <p:nvPr>
            <p:ph type="pic" sz="quarter" idx="16" hasCustomPrompt="1"/>
          </p:nvPr>
        </p:nvSpPr>
        <p:spPr>
          <a:xfrm>
            <a:off x="5981899" y="-29821"/>
            <a:ext cx="6211182" cy="6043503"/>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5683 w 10000"/>
              <a:gd name="connsiteY3" fmla="*/ 8518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3334 w 10000"/>
              <a:gd name="connsiteY3" fmla="*/ 9906 h 10000"/>
              <a:gd name="connsiteX4" fmla="*/ 0 w 10000"/>
              <a:gd name="connsiteY4" fmla="*/ 0 h 10000"/>
              <a:gd name="connsiteX0" fmla="*/ 0 w 10000"/>
              <a:gd name="connsiteY0" fmla="*/ 0 h 10037"/>
              <a:gd name="connsiteX1" fmla="*/ 10000 w 10000"/>
              <a:gd name="connsiteY1" fmla="*/ 0 h 10037"/>
              <a:gd name="connsiteX2" fmla="*/ 10000 w 10000"/>
              <a:gd name="connsiteY2" fmla="*/ 10000 h 10037"/>
              <a:gd name="connsiteX3" fmla="*/ 3454 w 10000"/>
              <a:gd name="connsiteY3" fmla="*/ 10037 h 10037"/>
              <a:gd name="connsiteX4" fmla="*/ 0 w 10000"/>
              <a:gd name="connsiteY4" fmla="*/ 0 h 10037"/>
              <a:gd name="connsiteX0" fmla="*/ 0 w 10000"/>
              <a:gd name="connsiteY0" fmla="*/ 0 h 10018"/>
              <a:gd name="connsiteX1" fmla="*/ 10000 w 10000"/>
              <a:gd name="connsiteY1" fmla="*/ 0 h 10018"/>
              <a:gd name="connsiteX2" fmla="*/ 10000 w 10000"/>
              <a:gd name="connsiteY2" fmla="*/ 10000 h 10018"/>
              <a:gd name="connsiteX3" fmla="*/ 3394 w 10000"/>
              <a:gd name="connsiteY3" fmla="*/ 10018 h 10018"/>
              <a:gd name="connsiteX4" fmla="*/ 0 w 10000"/>
              <a:gd name="connsiteY4" fmla="*/ 0 h 10018"/>
              <a:gd name="connsiteX0" fmla="*/ 0 w 10000"/>
              <a:gd name="connsiteY0" fmla="*/ 0 h 10019"/>
              <a:gd name="connsiteX1" fmla="*/ 10000 w 10000"/>
              <a:gd name="connsiteY1" fmla="*/ 0 h 10019"/>
              <a:gd name="connsiteX2" fmla="*/ 9598 w 10000"/>
              <a:gd name="connsiteY2" fmla="*/ 10019 h 10019"/>
              <a:gd name="connsiteX3" fmla="*/ 3394 w 10000"/>
              <a:gd name="connsiteY3" fmla="*/ 10018 h 10019"/>
              <a:gd name="connsiteX4" fmla="*/ 0 w 10000"/>
              <a:gd name="connsiteY4" fmla="*/ 0 h 10019"/>
              <a:gd name="connsiteX0" fmla="*/ 0 w 13195"/>
              <a:gd name="connsiteY0" fmla="*/ 0 h 10019"/>
              <a:gd name="connsiteX1" fmla="*/ 10000 w 13195"/>
              <a:gd name="connsiteY1" fmla="*/ 0 h 10019"/>
              <a:gd name="connsiteX2" fmla="*/ 13193 w 13195"/>
              <a:gd name="connsiteY2" fmla="*/ 6567 h 10019"/>
              <a:gd name="connsiteX3" fmla="*/ 9598 w 13195"/>
              <a:gd name="connsiteY3" fmla="*/ 10019 h 10019"/>
              <a:gd name="connsiteX4" fmla="*/ 3394 w 13195"/>
              <a:gd name="connsiteY4" fmla="*/ 10018 h 10019"/>
              <a:gd name="connsiteX5" fmla="*/ 0 w 13195"/>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3 h 10022"/>
              <a:gd name="connsiteX1" fmla="*/ 10000 w 13193"/>
              <a:gd name="connsiteY1" fmla="*/ 3 h 10022"/>
              <a:gd name="connsiteX2" fmla="*/ 13193 w 13193"/>
              <a:gd name="connsiteY2" fmla="*/ 6570 h 10022"/>
              <a:gd name="connsiteX3" fmla="*/ 9598 w 13193"/>
              <a:gd name="connsiteY3" fmla="*/ 10022 h 10022"/>
              <a:gd name="connsiteX4" fmla="*/ 3394 w 13193"/>
              <a:gd name="connsiteY4" fmla="*/ 10021 h 10022"/>
              <a:gd name="connsiteX5" fmla="*/ 0 w 13193"/>
              <a:gd name="connsiteY5" fmla="*/ 3 h 10022"/>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743 h 10762"/>
              <a:gd name="connsiteX1" fmla="*/ 10000 w 13195"/>
              <a:gd name="connsiteY1" fmla="*/ 743 h 10762"/>
              <a:gd name="connsiteX2" fmla="*/ 13193 w 13195"/>
              <a:gd name="connsiteY2" fmla="*/ 7310 h 10762"/>
              <a:gd name="connsiteX3" fmla="*/ 9598 w 13195"/>
              <a:gd name="connsiteY3" fmla="*/ 10762 h 10762"/>
              <a:gd name="connsiteX4" fmla="*/ 3394 w 13195"/>
              <a:gd name="connsiteY4" fmla="*/ 10761 h 10762"/>
              <a:gd name="connsiteX5" fmla="*/ 0 w 13195"/>
              <a:gd name="connsiteY5" fmla="*/ 743 h 10762"/>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743 h 10762"/>
              <a:gd name="connsiteX1" fmla="*/ 10000 w 13195"/>
              <a:gd name="connsiteY1" fmla="*/ 743 h 10762"/>
              <a:gd name="connsiteX2" fmla="*/ 13193 w 13195"/>
              <a:gd name="connsiteY2" fmla="*/ 7310 h 10762"/>
              <a:gd name="connsiteX3" fmla="*/ 9598 w 13195"/>
              <a:gd name="connsiteY3" fmla="*/ 10762 h 10762"/>
              <a:gd name="connsiteX4" fmla="*/ 3394 w 13195"/>
              <a:gd name="connsiteY4" fmla="*/ 10761 h 10762"/>
              <a:gd name="connsiteX5" fmla="*/ 0 w 13195"/>
              <a:gd name="connsiteY5" fmla="*/ 743 h 10762"/>
              <a:gd name="connsiteX0" fmla="*/ 0 w 13194"/>
              <a:gd name="connsiteY0" fmla="*/ 743 h 10762"/>
              <a:gd name="connsiteX1" fmla="*/ 10000 w 13194"/>
              <a:gd name="connsiteY1" fmla="*/ 743 h 10762"/>
              <a:gd name="connsiteX2" fmla="*/ 13193 w 13194"/>
              <a:gd name="connsiteY2" fmla="*/ 7310 h 10762"/>
              <a:gd name="connsiteX3" fmla="*/ 9598 w 13194"/>
              <a:gd name="connsiteY3" fmla="*/ 10762 h 10762"/>
              <a:gd name="connsiteX4" fmla="*/ 3394 w 13194"/>
              <a:gd name="connsiteY4" fmla="*/ 10761 h 10762"/>
              <a:gd name="connsiteX5" fmla="*/ 0 w 13194"/>
              <a:gd name="connsiteY5" fmla="*/ 743 h 10762"/>
              <a:gd name="connsiteX0" fmla="*/ 0 w 13193"/>
              <a:gd name="connsiteY0" fmla="*/ 743 h 10762"/>
              <a:gd name="connsiteX1" fmla="*/ 10000 w 13193"/>
              <a:gd name="connsiteY1" fmla="*/ 743 h 10762"/>
              <a:gd name="connsiteX2" fmla="*/ 13193 w 13193"/>
              <a:gd name="connsiteY2" fmla="*/ 7310 h 10762"/>
              <a:gd name="connsiteX3" fmla="*/ 9598 w 13193"/>
              <a:gd name="connsiteY3" fmla="*/ 10762 h 10762"/>
              <a:gd name="connsiteX4" fmla="*/ 3394 w 13193"/>
              <a:gd name="connsiteY4" fmla="*/ 10761 h 10762"/>
              <a:gd name="connsiteX5" fmla="*/ 0 w 13193"/>
              <a:gd name="connsiteY5" fmla="*/ 743 h 10762"/>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53"/>
              <a:gd name="connsiteY0" fmla="*/ 0 h 10676"/>
              <a:gd name="connsiteX1" fmla="*/ 9980 w 13153"/>
              <a:gd name="connsiteY1" fmla="*/ 0 h 10676"/>
              <a:gd name="connsiteX2" fmla="*/ 13153 w 13153"/>
              <a:gd name="connsiteY2" fmla="*/ 7224 h 10676"/>
              <a:gd name="connsiteX3" fmla="*/ 9558 w 13153"/>
              <a:gd name="connsiteY3" fmla="*/ 10676 h 10676"/>
              <a:gd name="connsiteX4" fmla="*/ 3354 w 13153"/>
              <a:gd name="connsiteY4" fmla="*/ 10675 h 10676"/>
              <a:gd name="connsiteX5" fmla="*/ 0 w 13153"/>
              <a:gd name="connsiteY5" fmla="*/ 0 h 10676"/>
              <a:gd name="connsiteX0" fmla="*/ 0 w 13233"/>
              <a:gd name="connsiteY0" fmla="*/ 0 h 10676"/>
              <a:gd name="connsiteX1" fmla="*/ 10060 w 13233"/>
              <a:gd name="connsiteY1" fmla="*/ 0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10060 w 13233"/>
              <a:gd name="connsiteY1" fmla="*/ 0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13143 w 13233"/>
              <a:gd name="connsiteY1" fmla="*/ 37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13124 w 13233"/>
              <a:gd name="connsiteY1" fmla="*/ 485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9"/>
              <a:gd name="connsiteY0" fmla="*/ 0 h 10676"/>
              <a:gd name="connsiteX1" fmla="*/ 13239 w 13239"/>
              <a:gd name="connsiteY1" fmla="*/ 37 h 10676"/>
              <a:gd name="connsiteX2" fmla="*/ 13233 w 13239"/>
              <a:gd name="connsiteY2" fmla="*/ 7224 h 10676"/>
              <a:gd name="connsiteX3" fmla="*/ 9638 w 13239"/>
              <a:gd name="connsiteY3" fmla="*/ 10676 h 10676"/>
              <a:gd name="connsiteX4" fmla="*/ 3554 w 13239"/>
              <a:gd name="connsiteY4" fmla="*/ 10675 h 10676"/>
              <a:gd name="connsiteX5" fmla="*/ 0 w 13239"/>
              <a:gd name="connsiteY5" fmla="*/ 0 h 10676"/>
              <a:gd name="connsiteX0" fmla="*/ 0 w 14181"/>
              <a:gd name="connsiteY0" fmla="*/ 0 h 10676"/>
              <a:gd name="connsiteX1" fmla="*/ 13239 w 14181"/>
              <a:gd name="connsiteY1" fmla="*/ 37 h 10676"/>
              <a:gd name="connsiteX2" fmla="*/ 13265 w 14181"/>
              <a:gd name="connsiteY2" fmla="*/ 1871 h 10676"/>
              <a:gd name="connsiteX3" fmla="*/ 13233 w 14181"/>
              <a:gd name="connsiteY3" fmla="*/ 7224 h 10676"/>
              <a:gd name="connsiteX4" fmla="*/ 9638 w 14181"/>
              <a:gd name="connsiteY4" fmla="*/ 10676 h 10676"/>
              <a:gd name="connsiteX5" fmla="*/ 3554 w 14181"/>
              <a:gd name="connsiteY5" fmla="*/ 10675 h 10676"/>
              <a:gd name="connsiteX6" fmla="*/ 0 w 14181"/>
              <a:gd name="connsiteY6" fmla="*/ 0 h 10676"/>
              <a:gd name="connsiteX0" fmla="*/ 0 w 14166"/>
              <a:gd name="connsiteY0" fmla="*/ 0 h 10676"/>
              <a:gd name="connsiteX1" fmla="*/ 13239 w 14166"/>
              <a:gd name="connsiteY1" fmla="*/ 37 h 10676"/>
              <a:gd name="connsiteX2" fmla="*/ 13207 w 14166"/>
              <a:gd name="connsiteY2" fmla="*/ 1907 h 10676"/>
              <a:gd name="connsiteX3" fmla="*/ 13233 w 14166"/>
              <a:gd name="connsiteY3" fmla="*/ 7224 h 10676"/>
              <a:gd name="connsiteX4" fmla="*/ 9638 w 14166"/>
              <a:gd name="connsiteY4" fmla="*/ 10676 h 10676"/>
              <a:gd name="connsiteX5" fmla="*/ 3554 w 14166"/>
              <a:gd name="connsiteY5" fmla="*/ 10675 h 10676"/>
              <a:gd name="connsiteX6" fmla="*/ 0 w 14166"/>
              <a:gd name="connsiteY6" fmla="*/ 0 h 10676"/>
              <a:gd name="connsiteX0" fmla="*/ 0 w 13448"/>
              <a:gd name="connsiteY0" fmla="*/ 0 h 10676"/>
              <a:gd name="connsiteX1" fmla="*/ 13239 w 13448"/>
              <a:gd name="connsiteY1" fmla="*/ 37 h 10676"/>
              <a:gd name="connsiteX2" fmla="*/ 13207 w 13448"/>
              <a:gd name="connsiteY2" fmla="*/ 1907 h 10676"/>
              <a:gd name="connsiteX3" fmla="*/ 13233 w 13448"/>
              <a:gd name="connsiteY3" fmla="*/ 7224 h 10676"/>
              <a:gd name="connsiteX4" fmla="*/ 9638 w 13448"/>
              <a:gd name="connsiteY4" fmla="*/ 10676 h 10676"/>
              <a:gd name="connsiteX5" fmla="*/ 3554 w 13448"/>
              <a:gd name="connsiteY5" fmla="*/ 10675 h 10676"/>
              <a:gd name="connsiteX6" fmla="*/ 0 w 13448"/>
              <a:gd name="connsiteY6" fmla="*/ 0 h 10676"/>
              <a:gd name="connsiteX0" fmla="*/ 0 w 13448"/>
              <a:gd name="connsiteY0" fmla="*/ 0 h 10676"/>
              <a:gd name="connsiteX1" fmla="*/ 13258 w 13448"/>
              <a:gd name="connsiteY1" fmla="*/ 1 h 10676"/>
              <a:gd name="connsiteX2" fmla="*/ 13207 w 13448"/>
              <a:gd name="connsiteY2" fmla="*/ 1907 h 10676"/>
              <a:gd name="connsiteX3" fmla="*/ 13233 w 13448"/>
              <a:gd name="connsiteY3" fmla="*/ 7224 h 10676"/>
              <a:gd name="connsiteX4" fmla="*/ 9638 w 13448"/>
              <a:gd name="connsiteY4" fmla="*/ 10676 h 10676"/>
              <a:gd name="connsiteX5" fmla="*/ 3554 w 13448"/>
              <a:gd name="connsiteY5" fmla="*/ 10675 h 10676"/>
              <a:gd name="connsiteX6" fmla="*/ 0 w 13448"/>
              <a:gd name="connsiteY6" fmla="*/ 0 h 10676"/>
              <a:gd name="connsiteX0" fmla="*/ 0 w 13448"/>
              <a:gd name="connsiteY0" fmla="*/ 0 h 10676"/>
              <a:gd name="connsiteX1" fmla="*/ 13200 w 13448"/>
              <a:gd name="connsiteY1" fmla="*/ 1 h 10676"/>
              <a:gd name="connsiteX2" fmla="*/ 13207 w 13448"/>
              <a:gd name="connsiteY2" fmla="*/ 1907 h 10676"/>
              <a:gd name="connsiteX3" fmla="*/ 13233 w 13448"/>
              <a:gd name="connsiteY3" fmla="*/ 7224 h 10676"/>
              <a:gd name="connsiteX4" fmla="*/ 9638 w 13448"/>
              <a:gd name="connsiteY4" fmla="*/ 10676 h 10676"/>
              <a:gd name="connsiteX5" fmla="*/ 3554 w 13448"/>
              <a:gd name="connsiteY5" fmla="*/ 10675 h 10676"/>
              <a:gd name="connsiteX6" fmla="*/ 0 w 13448"/>
              <a:gd name="connsiteY6" fmla="*/ 0 h 10676"/>
              <a:gd name="connsiteX0" fmla="*/ 0 w 13207"/>
              <a:gd name="connsiteY0" fmla="*/ 0 h 10676"/>
              <a:gd name="connsiteX1" fmla="*/ 13200 w 13207"/>
              <a:gd name="connsiteY1" fmla="*/ 1 h 10676"/>
              <a:gd name="connsiteX2" fmla="*/ 13207 w 13207"/>
              <a:gd name="connsiteY2" fmla="*/ 1907 h 10676"/>
              <a:gd name="connsiteX3" fmla="*/ 10377 w 13207"/>
              <a:gd name="connsiteY3" fmla="*/ 6866 h 10676"/>
              <a:gd name="connsiteX4" fmla="*/ 9638 w 13207"/>
              <a:gd name="connsiteY4" fmla="*/ 10676 h 10676"/>
              <a:gd name="connsiteX5" fmla="*/ 3554 w 13207"/>
              <a:gd name="connsiteY5" fmla="*/ 10675 h 10676"/>
              <a:gd name="connsiteX6" fmla="*/ 0 w 13207"/>
              <a:gd name="connsiteY6" fmla="*/ 0 h 10676"/>
              <a:gd name="connsiteX0" fmla="*/ 0 w 13207"/>
              <a:gd name="connsiteY0" fmla="*/ 0 h 10676"/>
              <a:gd name="connsiteX1" fmla="*/ 13200 w 13207"/>
              <a:gd name="connsiteY1" fmla="*/ 1 h 10676"/>
              <a:gd name="connsiteX2" fmla="*/ 13207 w 13207"/>
              <a:gd name="connsiteY2" fmla="*/ 1907 h 10676"/>
              <a:gd name="connsiteX3" fmla="*/ 8134 w 13207"/>
              <a:gd name="connsiteY3" fmla="*/ 6329 h 10676"/>
              <a:gd name="connsiteX4" fmla="*/ 9638 w 13207"/>
              <a:gd name="connsiteY4" fmla="*/ 10676 h 10676"/>
              <a:gd name="connsiteX5" fmla="*/ 3554 w 13207"/>
              <a:gd name="connsiteY5" fmla="*/ 10675 h 10676"/>
              <a:gd name="connsiteX6" fmla="*/ 0 w 13207"/>
              <a:gd name="connsiteY6" fmla="*/ 0 h 10676"/>
              <a:gd name="connsiteX0" fmla="*/ 0 w 13207"/>
              <a:gd name="connsiteY0" fmla="*/ 0 h 10675"/>
              <a:gd name="connsiteX1" fmla="*/ 13200 w 13207"/>
              <a:gd name="connsiteY1" fmla="*/ 1 h 10675"/>
              <a:gd name="connsiteX2" fmla="*/ 13207 w 13207"/>
              <a:gd name="connsiteY2" fmla="*/ 1907 h 10675"/>
              <a:gd name="connsiteX3" fmla="*/ 8134 w 13207"/>
              <a:gd name="connsiteY3" fmla="*/ 6329 h 10675"/>
              <a:gd name="connsiteX4" fmla="*/ 5996 w 13207"/>
              <a:gd name="connsiteY4" fmla="*/ 8509 h 10675"/>
              <a:gd name="connsiteX5" fmla="*/ 3554 w 13207"/>
              <a:gd name="connsiteY5" fmla="*/ 10675 h 10675"/>
              <a:gd name="connsiteX6" fmla="*/ 0 w 13207"/>
              <a:gd name="connsiteY6" fmla="*/ 0 h 10675"/>
              <a:gd name="connsiteX0" fmla="*/ 0 w 13207"/>
              <a:gd name="connsiteY0" fmla="*/ 0 h 10675"/>
              <a:gd name="connsiteX1" fmla="*/ 13200 w 13207"/>
              <a:gd name="connsiteY1" fmla="*/ 1 h 10675"/>
              <a:gd name="connsiteX2" fmla="*/ 13207 w 13207"/>
              <a:gd name="connsiteY2" fmla="*/ 1907 h 10675"/>
              <a:gd name="connsiteX3" fmla="*/ 8134 w 13207"/>
              <a:gd name="connsiteY3" fmla="*/ 6329 h 10675"/>
              <a:gd name="connsiteX4" fmla="*/ 7625 w 13207"/>
              <a:gd name="connsiteY4" fmla="*/ 9297 h 10675"/>
              <a:gd name="connsiteX5" fmla="*/ 3554 w 13207"/>
              <a:gd name="connsiteY5" fmla="*/ 10675 h 10675"/>
              <a:gd name="connsiteX6" fmla="*/ 0 w 13207"/>
              <a:gd name="connsiteY6" fmla="*/ 0 h 10675"/>
              <a:gd name="connsiteX0" fmla="*/ 0 w 13614"/>
              <a:gd name="connsiteY0" fmla="*/ 0 h 10675"/>
              <a:gd name="connsiteX1" fmla="*/ 13200 w 13614"/>
              <a:gd name="connsiteY1" fmla="*/ 1 h 10675"/>
              <a:gd name="connsiteX2" fmla="*/ 13207 w 13614"/>
              <a:gd name="connsiteY2" fmla="*/ 1907 h 10675"/>
              <a:gd name="connsiteX3" fmla="*/ 7625 w 13614"/>
              <a:gd name="connsiteY3" fmla="*/ 9297 h 10675"/>
              <a:gd name="connsiteX4" fmla="*/ 3554 w 13614"/>
              <a:gd name="connsiteY4" fmla="*/ 10675 h 10675"/>
              <a:gd name="connsiteX5" fmla="*/ 0 w 13614"/>
              <a:gd name="connsiteY5" fmla="*/ 0 h 10675"/>
              <a:gd name="connsiteX0" fmla="*/ 0 w 13614"/>
              <a:gd name="connsiteY0" fmla="*/ 0 h 9297"/>
              <a:gd name="connsiteX1" fmla="*/ 13200 w 13614"/>
              <a:gd name="connsiteY1" fmla="*/ 1 h 9297"/>
              <a:gd name="connsiteX2" fmla="*/ 13207 w 13614"/>
              <a:gd name="connsiteY2" fmla="*/ 1907 h 9297"/>
              <a:gd name="connsiteX3" fmla="*/ 7625 w 13614"/>
              <a:gd name="connsiteY3" fmla="*/ 9297 h 9297"/>
              <a:gd name="connsiteX4" fmla="*/ 6046 w 13614"/>
              <a:gd name="connsiteY4" fmla="*/ 6699 h 9297"/>
              <a:gd name="connsiteX5" fmla="*/ 0 w 13614"/>
              <a:gd name="connsiteY5" fmla="*/ 0 h 9297"/>
              <a:gd name="connsiteX0" fmla="*/ 0 w 10000"/>
              <a:gd name="connsiteY0" fmla="*/ 0 h 10000"/>
              <a:gd name="connsiteX1" fmla="*/ 9696 w 10000"/>
              <a:gd name="connsiteY1" fmla="*/ 1 h 10000"/>
              <a:gd name="connsiteX2" fmla="*/ 9701 w 10000"/>
              <a:gd name="connsiteY2" fmla="*/ 2051 h 10000"/>
              <a:gd name="connsiteX3" fmla="*/ 5601 w 10000"/>
              <a:gd name="connsiteY3" fmla="*/ 10000 h 10000"/>
              <a:gd name="connsiteX4" fmla="*/ 2216 w 10000"/>
              <a:gd name="connsiteY4" fmla="*/ 5357 h 10000"/>
              <a:gd name="connsiteX5" fmla="*/ 0 w 10000"/>
              <a:gd name="connsiteY5" fmla="*/ 0 h 10000"/>
              <a:gd name="connsiteX0" fmla="*/ 0 w 10000"/>
              <a:gd name="connsiteY0" fmla="*/ 0 h 10000"/>
              <a:gd name="connsiteX1" fmla="*/ 9696 w 10000"/>
              <a:gd name="connsiteY1" fmla="*/ 1 h 10000"/>
              <a:gd name="connsiteX2" fmla="*/ 9701 w 10000"/>
              <a:gd name="connsiteY2" fmla="*/ 2051 h 10000"/>
              <a:gd name="connsiteX3" fmla="*/ 5601 w 10000"/>
              <a:gd name="connsiteY3" fmla="*/ 10000 h 10000"/>
              <a:gd name="connsiteX4" fmla="*/ 2554 w 10000"/>
              <a:gd name="connsiteY4" fmla="*/ 5145 h 10000"/>
              <a:gd name="connsiteX5" fmla="*/ 0 w 10000"/>
              <a:gd name="connsiteY5" fmla="*/ 0 h 10000"/>
              <a:gd name="connsiteX0" fmla="*/ 3 w 10003"/>
              <a:gd name="connsiteY0" fmla="*/ 0 h 10000"/>
              <a:gd name="connsiteX1" fmla="*/ 9699 w 10003"/>
              <a:gd name="connsiteY1" fmla="*/ 1 h 10000"/>
              <a:gd name="connsiteX2" fmla="*/ 9704 w 10003"/>
              <a:gd name="connsiteY2" fmla="*/ 2051 h 10000"/>
              <a:gd name="connsiteX3" fmla="*/ 5604 w 10003"/>
              <a:gd name="connsiteY3" fmla="*/ 10000 h 10000"/>
              <a:gd name="connsiteX4" fmla="*/ 2149 w 10003"/>
              <a:gd name="connsiteY4" fmla="*/ 5241 h 10000"/>
              <a:gd name="connsiteX5" fmla="*/ 3 w 10003"/>
              <a:gd name="connsiteY5" fmla="*/ 0 h 10000"/>
              <a:gd name="connsiteX0" fmla="*/ 3354 w 8525"/>
              <a:gd name="connsiteY0" fmla="*/ 1887 h 9999"/>
              <a:gd name="connsiteX1" fmla="*/ 8221 w 8525"/>
              <a:gd name="connsiteY1" fmla="*/ 0 h 9999"/>
              <a:gd name="connsiteX2" fmla="*/ 8226 w 8525"/>
              <a:gd name="connsiteY2" fmla="*/ 2050 h 9999"/>
              <a:gd name="connsiteX3" fmla="*/ 4126 w 8525"/>
              <a:gd name="connsiteY3" fmla="*/ 9999 h 9999"/>
              <a:gd name="connsiteX4" fmla="*/ 671 w 8525"/>
              <a:gd name="connsiteY4" fmla="*/ 5240 h 9999"/>
              <a:gd name="connsiteX5" fmla="*/ 3354 w 8525"/>
              <a:gd name="connsiteY5" fmla="*/ 1887 h 9999"/>
              <a:gd name="connsiteX0" fmla="*/ 4233 w 9968"/>
              <a:gd name="connsiteY0" fmla="*/ 0 h 10059"/>
              <a:gd name="connsiteX1" fmla="*/ 9612 w 9968"/>
              <a:gd name="connsiteY1" fmla="*/ 59 h 10059"/>
              <a:gd name="connsiteX2" fmla="*/ 9618 w 9968"/>
              <a:gd name="connsiteY2" fmla="*/ 2109 h 10059"/>
              <a:gd name="connsiteX3" fmla="*/ 4809 w 9968"/>
              <a:gd name="connsiteY3" fmla="*/ 10059 h 10059"/>
              <a:gd name="connsiteX4" fmla="*/ 756 w 9968"/>
              <a:gd name="connsiteY4" fmla="*/ 5300 h 10059"/>
              <a:gd name="connsiteX5" fmla="*/ 4233 w 9968"/>
              <a:gd name="connsiteY5" fmla="*/ 0 h 10059"/>
              <a:gd name="connsiteX0" fmla="*/ 3489 w 9242"/>
              <a:gd name="connsiteY0" fmla="*/ 0 h 10000"/>
              <a:gd name="connsiteX1" fmla="*/ 8885 w 9242"/>
              <a:gd name="connsiteY1" fmla="*/ 59 h 10000"/>
              <a:gd name="connsiteX2" fmla="*/ 8891 w 9242"/>
              <a:gd name="connsiteY2" fmla="*/ 2097 h 10000"/>
              <a:gd name="connsiteX3" fmla="*/ 4066 w 9242"/>
              <a:gd name="connsiteY3" fmla="*/ 10000 h 10000"/>
              <a:gd name="connsiteX4" fmla="*/ 0 w 9242"/>
              <a:gd name="connsiteY4" fmla="*/ 5269 h 10000"/>
              <a:gd name="connsiteX5" fmla="*/ 3489 w 9242"/>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308"/>
              <a:gd name="connsiteY0" fmla="*/ 0 h 10000"/>
              <a:gd name="connsiteX1" fmla="*/ 9614 w 10308"/>
              <a:gd name="connsiteY1" fmla="*/ 59 h 10000"/>
              <a:gd name="connsiteX2" fmla="*/ 9620 w 10308"/>
              <a:gd name="connsiteY2" fmla="*/ 2097 h 10000"/>
              <a:gd name="connsiteX3" fmla="*/ 4399 w 10308"/>
              <a:gd name="connsiteY3" fmla="*/ 10000 h 10000"/>
              <a:gd name="connsiteX4" fmla="*/ 0 w 10308"/>
              <a:gd name="connsiteY4" fmla="*/ 5269 h 10000"/>
              <a:gd name="connsiteX5" fmla="*/ 3775 w 10308"/>
              <a:gd name="connsiteY5" fmla="*/ 0 h 10000"/>
              <a:gd name="connsiteX0" fmla="*/ 3775 w 10308"/>
              <a:gd name="connsiteY0" fmla="*/ 0 h 10000"/>
              <a:gd name="connsiteX1" fmla="*/ 9614 w 10308"/>
              <a:gd name="connsiteY1" fmla="*/ 59 h 10000"/>
              <a:gd name="connsiteX2" fmla="*/ 9620 w 10308"/>
              <a:gd name="connsiteY2" fmla="*/ 2097 h 10000"/>
              <a:gd name="connsiteX3" fmla="*/ 4399 w 10308"/>
              <a:gd name="connsiteY3" fmla="*/ 10000 h 10000"/>
              <a:gd name="connsiteX4" fmla="*/ 0 w 10308"/>
              <a:gd name="connsiteY4" fmla="*/ 5269 h 10000"/>
              <a:gd name="connsiteX5" fmla="*/ 3775 w 10308"/>
              <a:gd name="connsiteY5" fmla="*/ 0 h 10000"/>
              <a:gd name="connsiteX0" fmla="*/ 3775 w 10012"/>
              <a:gd name="connsiteY0" fmla="*/ 0 h 10000"/>
              <a:gd name="connsiteX1" fmla="*/ 9614 w 10012"/>
              <a:gd name="connsiteY1" fmla="*/ 59 h 10000"/>
              <a:gd name="connsiteX2" fmla="*/ 9620 w 10012"/>
              <a:gd name="connsiteY2" fmla="*/ 2097 h 10000"/>
              <a:gd name="connsiteX3" fmla="*/ 4399 w 10012"/>
              <a:gd name="connsiteY3" fmla="*/ 10000 h 10000"/>
              <a:gd name="connsiteX4" fmla="*/ 0 w 10012"/>
              <a:gd name="connsiteY4" fmla="*/ 5269 h 10000"/>
              <a:gd name="connsiteX5" fmla="*/ 3775 w 10012"/>
              <a:gd name="connsiteY5" fmla="*/ 0 h 10000"/>
              <a:gd name="connsiteX0" fmla="*/ 3775 w 9625"/>
              <a:gd name="connsiteY0" fmla="*/ 0 h 10000"/>
              <a:gd name="connsiteX1" fmla="*/ 9614 w 9625"/>
              <a:gd name="connsiteY1" fmla="*/ 59 h 10000"/>
              <a:gd name="connsiteX2" fmla="*/ 9620 w 9625"/>
              <a:gd name="connsiteY2" fmla="*/ 2097 h 10000"/>
              <a:gd name="connsiteX3" fmla="*/ 4399 w 9625"/>
              <a:gd name="connsiteY3" fmla="*/ 10000 h 10000"/>
              <a:gd name="connsiteX4" fmla="*/ 0 w 9625"/>
              <a:gd name="connsiteY4" fmla="*/ 5269 h 10000"/>
              <a:gd name="connsiteX5" fmla="*/ 3775 w 9625"/>
              <a:gd name="connsiteY5" fmla="*/ 0 h 10000"/>
              <a:gd name="connsiteX0" fmla="*/ 3922 w 10000"/>
              <a:gd name="connsiteY0" fmla="*/ 0 h 10000"/>
              <a:gd name="connsiteX1" fmla="*/ 9989 w 10000"/>
              <a:gd name="connsiteY1" fmla="*/ 59 h 10000"/>
              <a:gd name="connsiteX2" fmla="*/ 9995 w 10000"/>
              <a:gd name="connsiteY2" fmla="*/ 2097 h 10000"/>
              <a:gd name="connsiteX3" fmla="*/ 4570 w 10000"/>
              <a:gd name="connsiteY3" fmla="*/ 10000 h 10000"/>
              <a:gd name="connsiteX4" fmla="*/ 0 w 10000"/>
              <a:gd name="connsiteY4" fmla="*/ 5269 h 10000"/>
              <a:gd name="connsiteX5" fmla="*/ 3922 w 10000"/>
              <a:gd name="connsiteY5" fmla="*/ 0 h 10000"/>
              <a:gd name="connsiteX0" fmla="*/ 3922 w 9995"/>
              <a:gd name="connsiteY0" fmla="*/ 0 h 10000"/>
              <a:gd name="connsiteX1" fmla="*/ 9989 w 9995"/>
              <a:gd name="connsiteY1" fmla="*/ 59 h 10000"/>
              <a:gd name="connsiteX2" fmla="*/ 9995 w 9995"/>
              <a:gd name="connsiteY2" fmla="*/ 2097 h 10000"/>
              <a:gd name="connsiteX3" fmla="*/ 4570 w 9995"/>
              <a:gd name="connsiteY3" fmla="*/ 10000 h 10000"/>
              <a:gd name="connsiteX4" fmla="*/ 0 w 9995"/>
              <a:gd name="connsiteY4" fmla="*/ 5269 h 10000"/>
              <a:gd name="connsiteX5" fmla="*/ 3922 w 9995"/>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83 w 10000"/>
              <a:gd name="connsiteY1" fmla="*/ 18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6"/>
              <a:gd name="connsiteY0" fmla="*/ 0 h 10000"/>
              <a:gd name="connsiteX1" fmla="*/ 10006 w 10006"/>
              <a:gd name="connsiteY1" fmla="*/ 24 h 10000"/>
              <a:gd name="connsiteX2" fmla="*/ 10000 w 10006"/>
              <a:gd name="connsiteY2" fmla="*/ 2097 h 10000"/>
              <a:gd name="connsiteX3" fmla="*/ 4572 w 10006"/>
              <a:gd name="connsiteY3" fmla="*/ 10000 h 10000"/>
              <a:gd name="connsiteX4" fmla="*/ 0 w 10006"/>
              <a:gd name="connsiteY4" fmla="*/ 5269 h 10000"/>
              <a:gd name="connsiteX5" fmla="*/ 3924 w 10006"/>
              <a:gd name="connsiteY5" fmla="*/ 0 h 10000"/>
              <a:gd name="connsiteX0" fmla="*/ 3924 w 10000"/>
              <a:gd name="connsiteY0" fmla="*/ 0 h 10000"/>
              <a:gd name="connsiteX1" fmla="*/ 10000 w 10000"/>
              <a:gd name="connsiteY1" fmla="*/ 0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3924" y="0"/>
                </a:moveTo>
                <a:lnTo>
                  <a:pt x="10000" y="0"/>
                </a:lnTo>
                <a:cubicBezTo>
                  <a:pt x="10002" y="679"/>
                  <a:pt x="9998" y="1418"/>
                  <a:pt x="10000" y="2097"/>
                </a:cubicBezTo>
                <a:cubicBezTo>
                  <a:pt x="9527" y="3479"/>
                  <a:pt x="6858" y="7622"/>
                  <a:pt x="4572" y="10000"/>
                </a:cubicBezTo>
                <a:lnTo>
                  <a:pt x="0" y="5269"/>
                </a:lnTo>
                <a:cubicBezTo>
                  <a:pt x="2217" y="3260"/>
                  <a:pt x="3741" y="470"/>
                  <a:pt x="3924" y="0"/>
                </a:cubicBezTo>
                <a:close/>
              </a:path>
            </a:pathLst>
          </a:custGeom>
          <a:solidFill>
            <a:schemeClr val="accent6"/>
          </a:solidFill>
        </p:spPr>
        <p:txBody>
          <a:bodyPr anchor="ctr">
            <a:normAutofit/>
          </a:bodyPr>
          <a:lstStyle>
            <a:lvl1pPr marL="0" marR="0" indent="0" algn="ctr"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dirty="0"/>
              <a:t>Klik på ikonet for at indsætte </a:t>
            </a:r>
            <a:br>
              <a:rPr lang="da-DK" dirty="0"/>
            </a:br>
            <a:r>
              <a:rPr lang="da-DK" dirty="0"/>
              <a:t>et billede i det grafiske element</a:t>
            </a:r>
            <a:br>
              <a:rPr lang="da-DK" dirty="0"/>
            </a:br>
            <a:r>
              <a:rPr lang="da-DK" dirty="0"/>
              <a:t>eller ved at trække og slippe </a:t>
            </a:r>
            <a:br>
              <a:rPr lang="da-DK" dirty="0"/>
            </a:br>
            <a:r>
              <a:rPr lang="da-DK" dirty="0"/>
              <a:t>billedet ind på slidet</a:t>
            </a:r>
          </a:p>
        </p:txBody>
      </p:sp>
      <p:sp>
        <p:nvSpPr>
          <p:cNvPr id="11" name="Titel 1">
            <a:extLst>
              <a:ext uri="{FF2B5EF4-FFF2-40B4-BE49-F238E27FC236}">
                <a16:creationId xmlns:a16="http://schemas.microsoft.com/office/drawing/2014/main" id="{C21BFC8E-7582-E146-9FB6-BFFE064AF1EB}"/>
              </a:ext>
            </a:extLst>
          </p:cNvPr>
          <p:cNvSpPr>
            <a:spLocks noGrp="1"/>
          </p:cNvSpPr>
          <p:nvPr>
            <p:ph type="title"/>
          </p:nvPr>
        </p:nvSpPr>
        <p:spPr>
          <a:xfrm>
            <a:off x="479425" y="441325"/>
            <a:ext cx="5472113" cy="829335"/>
          </a:xfrm>
        </p:spPr>
        <p:txBody>
          <a:bodyPr/>
          <a:lstStyle/>
          <a:p>
            <a:r>
              <a:rPr lang="da-DK"/>
              <a:t>Klik for at redigere titeltypografien i masteren</a:t>
            </a:r>
            <a:endParaRPr lang="da-DK" dirty="0"/>
          </a:p>
        </p:txBody>
      </p:sp>
      <p:sp>
        <p:nvSpPr>
          <p:cNvPr id="13" name="Pladsholder til tekst 15">
            <a:extLst>
              <a:ext uri="{FF2B5EF4-FFF2-40B4-BE49-F238E27FC236}">
                <a16:creationId xmlns:a16="http://schemas.microsoft.com/office/drawing/2014/main" id="{E6AF3016-1CC0-D645-8516-6C519E87CDF9}"/>
              </a:ext>
            </a:extLst>
          </p:cNvPr>
          <p:cNvSpPr>
            <a:spLocks noGrp="1"/>
          </p:cNvSpPr>
          <p:nvPr>
            <p:ph type="body" sz="quarter" idx="18" hasCustomPrompt="1"/>
          </p:nvPr>
        </p:nvSpPr>
        <p:spPr>
          <a:xfrm>
            <a:off x="1339799" y="1805049"/>
            <a:ext cx="3751365" cy="950026"/>
          </a:xfrm>
        </p:spPr>
        <p:txBody>
          <a:bodyPr anchor="b">
            <a:noAutofit/>
          </a:bodyPr>
          <a:lstStyle>
            <a:lvl1pPr marL="0" indent="0">
              <a:buNone/>
              <a:defRPr sz="1600">
                <a:solidFill>
                  <a:schemeClr val="tx1"/>
                </a:solidFill>
              </a:defRPr>
            </a:lvl1pPr>
          </a:lstStyle>
          <a:p>
            <a:pPr lvl="0"/>
            <a:r>
              <a:rPr lang="da-DK" dirty="0"/>
              <a:t>Klik for at skrive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lacinia</a:t>
            </a:r>
            <a:r>
              <a:rPr lang="da-DK" dirty="0"/>
              <a:t> </a:t>
            </a:r>
            <a:r>
              <a:rPr lang="da-DK" dirty="0" err="1"/>
              <a:t>vehicula</a:t>
            </a:r>
            <a:r>
              <a:rPr lang="da-DK" dirty="0"/>
              <a:t> </a:t>
            </a:r>
            <a:r>
              <a:rPr lang="da-DK" dirty="0" err="1"/>
              <a:t>orci</a:t>
            </a:r>
            <a:r>
              <a:rPr lang="da-DK" dirty="0"/>
              <a:t> </a:t>
            </a:r>
            <a:r>
              <a:rPr lang="da-DK" dirty="0" err="1"/>
              <a:t>cras</a:t>
            </a:r>
            <a:r>
              <a:rPr lang="da-DK" dirty="0"/>
              <a:t> </a:t>
            </a:r>
            <a:r>
              <a:rPr lang="da-DK" dirty="0" err="1"/>
              <a:t>pretium</a:t>
            </a:r>
            <a:r>
              <a:rPr lang="da-DK" dirty="0"/>
              <a:t>, </a:t>
            </a:r>
            <a:r>
              <a:rPr lang="da-DK" dirty="0" err="1"/>
              <a:t>lobortis</a:t>
            </a:r>
            <a:r>
              <a:rPr lang="da-DK" dirty="0"/>
              <a:t> </a:t>
            </a:r>
            <a:r>
              <a:rPr lang="da-DK" dirty="0" err="1"/>
              <a:t>risus</a:t>
            </a:r>
            <a:r>
              <a:rPr lang="da-DK" dirty="0"/>
              <a:t> </a:t>
            </a:r>
            <a:r>
              <a:rPr lang="da-DK" dirty="0" err="1"/>
              <a:t>lacus</a:t>
            </a:r>
            <a:endParaRPr lang="da-DK" dirty="0"/>
          </a:p>
        </p:txBody>
      </p:sp>
      <p:sp>
        <p:nvSpPr>
          <p:cNvPr id="14" name="Pladsholder til indhold 2">
            <a:extLst>
              <a:ext uri="{FF2B5EF4-FFF2-40B4-BE49-F238E27FC236}">
                <a16:creationId xmlns:a16="http://schemas.microsoft.com/office/drawing/2014/main" id="{BF5EAA9A-48FB-8C4A-A2E6-C8080BF35D35}"/>
              </a:ext>
            </a:extLst>
          </p:cNvPr>
          <p:cNvSpPr>
            <a:spLocks noGrp="1"/>
          </p:cNvSpPr>
          <p:nvPr>
            <p:ph idx="1"/>
          </p:nvPr>
        </p:nvSpPr>
        <p:spPr>
          <a:xfrm>
            <a:off x="1356753" y="3072853"/>
            <a:ext cx="3717457" cy="2057288"/>
          </a:xfrm>
        </p:spPr>
        <p:txBody>
          <a:bodyPr>
            <a:normAutofit/>
          </a:bodyPr>
          <a:lstStyle>
            <a:lvl1pPr>
              <a:defRPr sz="1600"/>
            </a:lvl1pPr>
          </a:lstStyle>
          <a:p>
            <a:pPr lvl="0"/>
            <a:r>
              <a:rPr lang="da-DK"/>
              <a:t>Klik for at redigere teksttypografierne i masteren</a:t>
            </a:r>
          </a:p>
        </p:txBody>
      </p:sp>
      <p:pic>
        <p:nvPicPr>
          <p:cNvPr id="10" name="Billede 9" descr="Et billede, der indeholder tegning&#10;&#10;Automatisk genereret beskrivelse">
            <a:extLst>
              <a:ext uri="{FF2B5EF4-FFF2-40B4-BE49-F238E27FC236}">
                <a16:creationId xmlns:a16="http://schemas.microsoft.com/office/drawing/2014/main" id="{EC7740BC-98B5-3E4D-BA46-BE847BD5FD50}"/>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3638074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dholds slide - m 4 kolonn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31385-F74D-9A41-BA3F-9819316420B0}"/>
              </a:ext>
            </a:extLst>
          </p:cNvPr>
          <p:cNvSpPr>
            <a:spLocks noGrp="1"/>
          </p:cNvSpPr>
          <p:nvPr>
            <p:ph type="title"/>
          </p:nvPr>
        </p:nvSpPr>
        <p:spPr/>
        <p:txBody>
          <a:bodyPr/>
          <a:lstStyle/>
          <a:p>
            <a:r>
              <a:rPr lang="da-DK"/>
              <a:t>Klik for at redigere titeltypografien i masteren</a:t>
            </a:r>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05-11-2024</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16" name="Pladsholder til tekst 15">
            <a:extLst>
              <a:ext uri="{FF2B5EF4-FFF2-40B4-BE49-F238E27FC236}">
                <a16:creationId xmlns:a16="http://schemas.microsoft.com/office/drawing/2014/main" id="{F85F721B-CE4C-834D-A203-F24DECCF938F}"/>
              </a:ext>
            </a:extLst>
          </p:cNvPr>
          <p:cNvSpPr>
            <a:spLocks noGrp="1"/>
          </p:cNvSpPr>
          <p:nvPr>
            <p:ph type="body" sz="quarter" idx="14" hasCustomPrompt="1"/>
          </p:nvPr>
        </p:nvSpPr>
        <p:spPr>
          <a:xfrm>
            <a:off x="479425" y="914400"/>
            <a:ext cx="11233150" cy="355600"/>
          </a:xfrm>
        </p:spPr>
        <p:txBody>
          <a:bodyPr>
            <a:normAutofit/>
          </a:bodyPr>
          <a:lstStyle>
            <a:lvl1pPr marL="0" indent="0">
              <a:buNone/>
              <a:defRPr sz="2000"/>
            </a:lvl1pPr>
          </a:lstStyle>
          <a:p>
            <a:pPr lvl="0"/>
            <a:r>
              <a:rPr lang="da-DK" dirty="0"/>
              <a:t>Klik for at skrive underrubrik</a:t>
            </a:r>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p>
            <a:endParaRPr lang="da-DK" dirty="0"/>
          </a:p>
        </p:txBody>
      </p:sp>
      <p:sp>
        <p:nvSpPr>
          <p:cNvPr id="13" name="Pladsholder til tekst 6">
            <a:extLst>
              <a:ext uri="{FF2B5EF4-FFF2-40B4-BE49-F238E27FC236}">
                <a16:creationId xmlns:a16="http://schemas.microsoft.com/office/drawing/2014/main" id="{E844BF1E-F373-524E-9B0A-63CCC688740A}"/>
              </a:ext>
            </a:extLst>
          </p:cNvPr>
          <p:cNvSpPr>
            <a:spLocks noGrp="1"/>
          </p:cNvSpPr>
          <p:nvPr>
            <p:ph type="body" sz="quarter" idx="19" hasCustomPrompt="1"/>
          </p:nvPr>
        </p:nvSpPr>
        <p:spPr>
          <a:xfrm>
            <a:off x="3431808" y="2565400"/>
            <a:ext cx="2376000" cy="29972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r>
              <a:rPr lang="da-DK" dirty="0"/>
              <a:t> </a:t>
            </a:r>
            <a:r>
              <a:rPr lang="da-DK" dirty="0" err="1"/>
              <a:t>sed</a:t>
            </a:r>
            <a:r>
              <a:rPr lang="da-DK" dirty="0"/>
              <a:t> </a:t>
            </a:r>
            <a:r>
              <a:rPr lang="da-DK" dirty="0" err="1"/>
              <a:t>pulvinar</a:t>
            </a:r>
            <a:r>
              <a:rPr lang="da-DK" dirty="0"/>
              <a:t> </a:t>
            </a:r>
            <a:r>
              <a:rPr lang="da-DK" dirty="0" err="1"/>
              <a:t>ultricies</a:t>
            </a:r>
            <a:r>
              <a:rPr lang="da-DK" dirty="0"/>
              <a:t>, </a:t>
            </a:r>
            <a:r>
              <a:rPr lang="da-DK" dirty="0" err="1"/>
              <a:t>purus</a:t>
            </a:r>
            <a:r>
              <a:rPr lang="da-DK" dirty="0"/>
              <a:t> </a:t>
            </a:r>
            <a:r>
              <a:rPr lang="da-DK" dirty="0" err="1"/>
              <a:t>lectus</a:t>
            </a:r>
            <a:r>
              <a:rPr lang="da-DK" dirty="0"/>
              <a:t> </a:t>
            </a:r>
            <a:r>
              <a:rPr lang="da-DK" dirty="0" err="1"/>
              <a:t>malesuada</a:t>
            </a:r>
            <a:endParaRPr lang="da-DK" dirty="0"/>
          </a:p>
        </p:txBody>
      </p:sp>
      <p:sp>
        <p:nvSpPr>
          <p:cNvPr id="15" name="Pladsholder til tekst 6">
            <a:extLst>
              <a:ext uri="{FF2B5EF4-FFF2-40B4-BE49-F238E27FC236}">
                <a16:creationId xmlns:a16="http://schemas.microsoft.com/office/drawing/2014/main" id="{09E985FD-C073-9D41-96D3-6556EC8957CD}"/>
              </a:ext>
            </a:extLst>
          </p:cNvPr>
          <p:cNvSpPr>
            <a:spLocks noGrp="1"/>
          </p:cNvSpPr>
          <p:nvPr>
            <p:ph type="body" sz="quarter" idx="21" hasCustomPrompt="1"/>
          </p:nvPr>
        </p:nvSpPr>
        <p:spPr>
          <a:xfrm>
            <a:off x="3431808" y="2159000"/>
            <a:ext cx="2376000"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sp>
        <p:nvSpPr>
          <p:cNvPr id="19" name="Pladsholder til tekst 6">
            <a:extLst>
              <a:ext uri="{FF2B5EF4-FFF2-40B4-BE49-F238E27FC236}">
                <a16:creationId xmlns:a16="http://schemas.microsoft.com/office/drawing/2014/main" id="{52F95F0E-7A5D-4048-8BBA-C35CB5A7B313}"/>
              </a:ext>
            </a:extLst>
          </p:cNvPr>
          <p:cNvSpPr>
            <a:spLocks noGrp="1"/>
          </p:cNvSpPr>
          <p:nvPr>
            <p:ph type="body" sz="quarter" idx="22" hasCustomPrompt="1"/>
          </p:nvPr>
        </p:nvSpPr>
        <p:spPr>
          <a:xfrm>
            <a:off x="479425" y="2565400"/>
            <a:ext cx="2376000" cy="29972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r>
              <a:rPr lang="da-DK" dirty="0"/>
              <a:t> </a:t>
            </a:r>
            <a:r>
              <a:rPr lang="da-DK" dirty="0" err="1"/>
              <a:t>sed</a:t>
            </a:r>
            <a:r>
              <a:rPr lang="da-DK" dirty="0"/>
              <a:t> </a:t>
            </a:r>
            <a:r>
              <a:rPr lang="da-DK" dirty="0" err="1"/>
              <a:t>pulvinar</a:t>
            </a:r>
            <a:r>
              <a:rPr lang="da-DK" dirty="0"/>
              <a:t> </a:t>
            </a:r>
            <a:r>
              <a:rPr lang="da-DK" dirty="0" err="1"/>
              <a:t>ultricies</a:t>
            </a:r>
            <a:r>
              <a:rPr lang="da-DK" dirty="0"/>
              <a:t>, </a:t>
            </a:r>
            <a:r>
              <a:rPr lang="da-DK" dirty="0" err="1"/>
              <a:t>purus</a:t>
            </a:r>
            <a:r>
              <a:rPr lang="da-DK" dirty="0"/>
              <a:t> </a:t>
            </a:r>
            <a:r>
              <a:rPr lang="da-DK" dirty="0" err="1"/>
              <a:t>lectus</a:t>
            </a:r>
            <a:r>
              <a:rPr lang="da-DK" dirty="0"/>
              <a:t> </a:t>
            </a:r>
            <a:r>
              <a:rPr lang="da-DK" dirty="0" err="1"/>
              <a:t>malesuada</a:t>
            </a:r>
            <a:endParaRPr lang="da-DK" dirty="0"/>
          </a:p>
        </p:txBody>
      </p:sp>
      <p:sp>
        <p:nvSpPr>
          <p:cNvPr id="21" name="Pladsholder til tekst 6">
            <a:extLst>
              <a:ext uri="{FF2B5EF4-FFF2-40B4-BE49-F238E27FC236}">
                <a16:creationId xmlns:a16="http://schemas.microsoft.com/office/drawing/2014/main" id="{44428DFB-DC1A-6345-B6B2-C8355DBD8D8B}"/>
              </a:ext>
            </a:extLst>
          </p:cNvPr>
          <p:cNvSpPr>
            <a:spLocks noGrp="1"/>
          </p:cNvSpPr>
          <p:nvPr>
            <p:ph type="body" sz="quarter" idx="24" hasCustomPrompt="1"/>
          </p:nvPr>
        </p:nvSpPr>
        <p:spPr>
          <a:xfrm>
            <a:off x="479425" y="2159000"/>
            <a:ext cx="2376000"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sp>
        <p:nvSpPr>
          <p:cNvPr id="22" name="Pladsholder til tekst 6">
            <a:extLst>
              <a:ext uri="{FF2B5EF4-FFF2-40B4-BE49-F238E27FC236}">
                <a16:creationId xmlns:a16="http://schemas.microsoft.com/office/drawing/2014/main" id="{2259C958-947E-4940-87D5-9C471C5C5981}"/>
              </a:ext>
            </a:extLst>
          </p:cNvPr>
          <p:cNvSpPr>
            <a:spLocks noGrp="1"/>
          </p:cNvSpPr>
          <p:nvPr>
            <p:ph type="body" sz="quarter" idx="25" hasCustomPrompt="1"/>
          </p:nvPr>
        </p:nvSpPr>
        <p:spPr>
          <a:xfrm>
            <a:off x="9336575" y="2565400"/>
            <a:ext cx="2376000" cy="29972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r>
              <a:rPr lang="da-DK" dirty="0"/>
              <a:t> </a:t>
            </a:r>
            <a:r>
              <a:rPr lang="da-DK" dirty="0" err="1"/>
              <a:t>sed</a:t>
            </a:r>
            <a:r>
              <a:rPr lang="da-DK" dirty="0"/>
              <a:t> </a:t>
            </a:r>
            <a:r>
              <a:rPr lang="da-DK" dirty="0" err="1"/>
              <a:t>pulvinar</a:t>
            </a:r>
            <a:r>
              <a:rPr lang="da-DK" dirty="0"/>
              <a:t> </a:t>
            </a:r>
            <a:r>
              <a:rPr lang="da-DK" dirty="0" err="1"/>
              <a:t>ultricies</a:t>
            </a:r>
            <a:r>
              <a:rPr lang="da-DK" dirty="0"/>
              <a:t>, </a:t>
            </a:r>
            <a:r>
              <a:rPr lang="da-DK" dirty="0" err="1"/>
              <a:t>purus</a:t>
            </a:r>
            <a:r>
              <a:rPr lang="da-DK" dirty="0"/>
              <a:t> </a:t>
            </a:r>
            <a:r>
              <a:rPr lang="da-DK" dirty="0" err="1"/>
              <a:t>lectus</a:t>
            </a:r>
            <a:r>
              <a:rPr lang="da-DK" dirty="0"/>
              <a:t> </a:t>
            </a:r>
            <a:r>
              <a:rPr lang="da-DK" dirty="0" err="1"/>
              <a:t>malesuada</a:t>
            </a:r>
            <a:endParaRPr lang="da-DK" dirty="0"/>
          </a:p>
        </p:txBody>
      </p:sp>
      <p:sp>
        <p:nvSpPr>
          <p:cNvPr id="24" name="Pladsholder til tekst 6">
            <a:extLst>
              <a:ext uri="{FF2B5EF4-FFF2-40B4-BE49-F238E27FC236}">
                <a16:creationId xmlns:a16="http://schemas.microsoft.com/office/drawing/2014/main" id="{331EE2F2-9591-1343-80C7-86DE5DF59ACE}"/>
              </a:ext>
            </a:extLst>
          </p:cNvPr>
          <p:cNvSpPr>
            <a:spLocks noGrp="1"/>
          </p:cNvSpPr>
          <p:nvPr>
            <p:ph type="body" sz="quarter" idx="27" hasCustomPrompt="1"/>
          </p:nvPr>
        </p:nvSpPr>
        <p:spPr>
          <a:xfrm>
            <a:off x="9336575" y="2159000"/>
            <a:ext cx="2376000"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sp>
        <p:nvSpPr>
          <p:cNvPr id="25" name="Pladsholder til tekst 6">
            <a:extLst>
              <a:ext uri="{FF2B5EF4-FFF2-40B4-BE49-F238E27FC236}">
                <a16:creationId xmlns:a16="http://schemas.microsoft.com/office/drawing/2014/main" id="{4460B104-B312-F641-8867-3716744F7C50}"/>
              </a:ext>
            </a:extLst>
          </p:cNvPr>
          <p:cNvSpPr>
            <a:spLocks noGrp="1"/>
          </p:cNvSpPr>
          <p:nvPr>
            <p:ph type="body" sz="quarter" idx="28" hasCustomPrompt="1"/>
          </p:nvPr>
        </p:nvSpPr>
        <p:spPr>
          <a:xfrm>
            <a:off x="6384191" y="2565400"/>
            <a:ext cx="2376000" cy="29972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r>
              <a:rPr lang="da-DK" dirty="0"/>
              <a:t> </a:t>
            </a:r>
            <a:r>
              <a:rPr lang="da-DK" dirty="0" err="1"/>
              <a:t>sed</a:t>
            </a:r>
            <a:r>
              <a:rPr lang="da-DK" dirty="0"/>
              <a:t> </a:t>
            </a:r>
            <a:r>
              <a:rPr lang="da-DK" dirty="0" err="1"/>
              <a:t>pulvinar</a:t>
            </a:r>
            <a:r>
              <a:rPr lang="da-DK" dirty="0"/>
              <a:t> </a:t>
            </a:r>
            <a:r>
              <a:rPr lang="da-DK" dirty="0" err="1"/>
              <a:t>ultricies</a:t>
            </a:r>
            <a:r>
              <a:rPr lang="da-DK" dirty="0"/>
              <a:t>, </a:t>
            </a:r>
            <a:r>
              <a:rPr lang="da-DK" dirty="0" err="1"/>
              <a:t>purus</a:t>
            </a:r>
            <a:r>
              <a:rPr lang="da-DK" dirty="0"/>
              <a:t> </a:t>
            </a:r>
            <a:r>
              <a:rPr lang="da-DK" dirty="0" err="1"/>
              <a:t>lectus</a:t>
            </a:r>
            <a:r>
              <a:rPr lang="da-DK" dirty="0"/>
              <a:t> </a:t>
            </a:r>
            <a:r>
              <a:rPr lang="da-DK" dirty="0" err="1"/>
              <a:t>malesuada</a:t>
            </a:r>
            <a:endParaRPr lang="da-DK" dirty="0"/>
          </a:p>
        </p:txBody>
      </p:sp>
      <p:sp>
        <p:nvSpPr>
          <p:cNvPr id="27" name="Pladsholder til tekst 6">
            <a:extLst>
              <a:ext uri="{FF2B5EF4-FFF2-40B4-BE49-F238E27FC236}">
                <a16:creationId xmlns:a16="http://schemas.microsoft.com/office/drawing/2014/main" id="{A91DF1BB-0277-0F4E-AB63-4A4648C37E06}"/>
              </a:ext>
            </a:extLst>
          </p:cNvPr>
          <p:cNvSpPr>
            <a:spLocks noGrp="1"/>
          </p:cNvSpPr>
          <p:nvPr>
            <p:ph type="body" sz="quarter" idx="30" hasCustomPrompt="1"/>
          </p:nvPr>
        </p:nvSpPr>
        <p:spPr>
          <a:xfrm>
            <a:off x="6384191" y="2159000"/>
            <a:ext cx="2376000"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pic>
        <p:nvPicPr>
          <p:cNvPr id="18" name="Billede 17" descr="Et billede, der indeholder tegning&#10;&#10;Automatisk genereret beskrivelse">
            <a:extLst>
              <a:ext uri="{FF2B5EF4-FFF2-40B4-BE49-F238E27FC236}">
                <a16:creationId xmlns:a16="http://schemas.microsoft.com/office/drawing/2014/main" id="{80FE38D7-D97F-6E4F-A0FC-BF1132F0AF16}"/>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1803728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dholds slide - m 4 kolonner + ikon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31385-F74D-9A41-BA3F-9819316420B0}"/>
              </a:ext>
            </a:extLst>
          </p:cNvPr>
          <p:cNvSpPr>
            <a:spLocks noGrp="1"/>
          </p:cNvSpPr>
          <p:nvPr>
            <p:ph type="title"/>
          </p:nvPr>
        </p:nvSpPr>
        <p:spPr/>
        <p:txBody>
          <a:bodyPr/>
          <a:lstStyle/>
          <a:p>
            <a:r>
              <a:rPr lang="da-DK"/>
              <a:t>Klik for at redigere titeltypografien i masteren</a:t>
            </a:r>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05-11-2024</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16" name="Pladsholder til tekst 15">
            <a:extLst>
              <a:ext uri="{FF2B5EF4-FFF2-40B4-BE49-F238E27FC236}">
                <a16:creationId xmlns:a16="http://schemas.microsoft.com/office/drawing/2014/main" id="{F85F721B-CE4C-834D-A203-F24DECCF938F}"/>
              </a:ext>
            </a:extLst>
          </p:cNvPr>
          <p:cNvSpPr>
            <a:spLocks noGrp="1"/>
          </p:cNvSpPr>
          <p:nvPr>
            <p:ph type="body" sz="quarter" idx="14" hasCustomPrompt="1"/>
          </p:nvPr>
        </p:nvSpPr>
        <p:spPr>
          <a:xfrm>
            <a:off x="479425" y="914400"/>
            <a:ext cx="11233150" cy="355600"/>
          </a:xfrm>
        </p:spPr>
        <p:txBody>
          <a:bodyPr>
            <a:normAutofit/>
          </a:bodyPr>
          <a:lstStyle>
            <a:lvl1pPr marL="0" indent="0">
              <a:buNone/>
              <a:defRPr sz="2000"/>
            </a:lvl1pPr>
          </a:lstStyle>
          <a:p>
            <a:pPr lvl="0"/>
            <a:r>
              <a:rPr lang="da-DK" dirty="0"/>
              <a:t>Klik for at skrive underrubrik</a:t>
            </a:r>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p>
            <a:endParaRPr lang="da-DK" dirty="0"/>
          </a:p>
        </p:txBody>
      </p:sp>
      <p:sp>
        <p:nvSpPr>
          <p:cNvPr id="13" name="Pladsholder til tekst 6">
            <a:extLst>
              <a:ext uri="{FF2B5EF4-FFF2-40B4-BE49-F238E27FC236}">
                <a16:creationId xmlns:a16="http://schemas.microsoft.com/office/drawing/2014/main" id="{E844BF1E-F373-524E-9B0A-63CCC688740A}"/>
              </a:ext>
            </a:extLst>
          </p:cNvPr>
          <p:cNvSpPr>
            <a:spLocks noGrp="1"/>
          </p:cNvSpPr>
          <p:nvPr>
            <p:ph type="body" sz="quarter" idx="19" hasCustomPrompt="1"/>
          </p:nvPr>
        </p:nvSpPr>
        <p:spPr>
          <a:xfrm>
            <a:off x="3431808" y="3683000"/>
            <a:ext cx="2376000" cy="23749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endParaRPr lang="da-DK" dirty="0"/>
          </a:p>
        </p:txBody>
      </p:sp>
      <p:sp>
        <p:nvSpPr>
          <p:cNvPr id="14" name="Pladsholder til billede 12">
            <a:extLst>
              <a:ext uri="{FF2B5EF4-FFF2-40B4-BE49-F238E27FC236}">
                <a16:creationId xmlns:a16="http://schemas.microsoft.com/office/drawing/2014/main" id="{8B48B086-580A-6B45-86DD-76D5818E1FC2}"/>
              </a:ext>
            </a:extLst>
          </p:cNvPr>
          <p:cNvSpPr>
            <a:spLocks noGrp="1"/>
          </p:cNvSpPr>
          <p:nvPr>
            <p:ph type="pic" sz="quarter" idx="20" hasCustomPrompt="1"/>
          </p:nvPr>
        </p:nvSpPr>
        <p:spPr>
          <a:xfrm>
            <a:off x="3899808" y="1651000"/>
            <a:ext cx="1440000" cy="144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Klik på ikonet for at </a:t>
            </a:r>
            <a:br>
              <a:rPr lang="da-DK" dirty="0"/>
            </a:br>
            <a:r>
              <a:rPr lang="da-DK" dirty="0"/>
              <a:t>indsætte et billede/ikon</a:t>
            </a:r>
          </a:p>
          <a:p>
            <a:endParaRPr lang="da-DK" dirty="0"/>
          </a:p>
          <a:p>
            <a:endParaRPr lang="da-DK" dirty="0"/>
          </a:p>
        </p:txBody>
      </p:sp>
      <p:sp>
        <p:nvSpPr>
          <p:cNvPr id="15" name="Pladsholder til tekst 6">
            <a:extLst>
              <a:ext uri="{FF2B5EF4-FFF2-40B4-BE49-F238E27FC236}">
                <a16:creationId xmlns:a16="http://schemas.microsoft.com/office/drawing/2014/main" id="{09E985FD-C073-9D41-96D3-6556EC8957CD}"/>
              </a:ext>
            </a:extLst>
          </p:cNvPr>
          <p:cNvSpPr>
            <a:spLocks noGrp="1"/>
          </p:cNvSpPr>
          <p:nvPr>
            <p:ph type="body" sz="quarter" idx="21" hasCustomPrompt="1"/>
          </p:nvPr>
        </p:nvSpPr>
        <p:spPr>
          <a:xfrm>
            <a:off x="3431808" y="3276600"/>
            <a:ext cx="2376000"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sp>
        <p:nvSpPr>
          <p:cNvPr id="19" name="Pladsholder til tekst 6">
            <a:extLst>
              <a:ext uri="{FF2B5EF4-FFF2-40B4-BE49-F238E27FC236}">
                <a16:creationId xmlns:a16="http://schemas.microsoft.com/office/drawing/2014/main" id="{52F95F0E-7A5D-4048-8BBA-C35CB5A7B313}"/>
              </a:ext>
            </a:extLst>
          </p:cNvPr>
          <p:cNvSpPr>
            <a:spLocks noGrp="1"/>
          </p:cNvSpPr>
          <p:nvPr>
            <p:ph type="body" sz="quarter" idx="22" hasCustomPrompt="1"/>
          </p:nvPr>
        </p:nvSpPr>
        <p:spPr>
          <a:xfrm>
            <a:off x="479425" y="3683000"/>
            <a:ext cx="2376000" cy="23749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endParaRPr lang="da-DK" dirty="0"/>
          </a:p>
        </p:txBody>
      </p:sp>
      <p:sp>
        <p:nvSpPr>
          <p:cNvPr id="20" name="Pladsholder til billede 12">
            <a:extLst>
              <a:ext uri="{FF2B5EF4-FFF2-40B4-BE49-F238E27FC236}">
                <a16:creationId xmlns:a16="http://schemas.microsoft.com/office/drawing/2014/main" id="{274AFFEC-239E-2C47-9AD5-121548770BDF}"/>
              </a:ext>
            </a:extLst>
          </p:cNvPr>
          <p:cNvSpPr>
            <a:spLocks noGrp="1"/>
          </p:cNvSpPr>
          <p:nvPr>
            <p:ph type="pic" sz="quarter" idx="23" hasCustomPrompt="1"/>
          </p:nvPr>
        </p:nvSpPr>
        <p:spPr>
          <a:xfrm>
            <a:off x="947425" y="1651000"/>
            <a:ext cx="1440000" cy="144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Klik på ikonet for at </a:t>
            </a:r>
            <a:br>
              <a:rPr lang="da-DK" dirty="0"/>
            </a:br>
            <a:r>
              <a:rPr lang="da-DK" dirty="0"/>
              <a:t>indsætte et billede/ikon</a:t>
            </a:r>
          </a:p>
          <a:p>
            <a:endParaRPr lang="da-DK" dirty="0"/>
          </a:p>
          <a:p>
            <a:endParaRPr lang="da-DK" dirty="0"/>
          </a:p>
        </p:txBody>
      </p:sp>
      <p:sp>
        <p:nvSpPr>
          <p:cNvPr id="21" name="Pladsholder til tekst 6">
            <a:extLst>
              <a:ext uri="{FF2B5EF4-FFF2-40B4-BE49-F238E27FC236}">
                <a16:creationId xmlns:a16="http://schemas.microsoft.com/office/drawing/2014/main" id="{44428DFB-DC1A-6345-B6B2-C8355DBD8D8B}"/>
              </a:ext>
            </a:extLst>
          </p:cNvPr>
          <p:cNvSpPr>
            <a:spLocks noGrp="1"/>
          </p:cNvSpPr>
          <p:nvPr>
            <p:ph type="body" sz="quarter" idx="24" hasCustomPrompt="1"/>
          </p:nvPr>
        </p:nvSpPr>
        <p:spPr>
          <a:xfrm>
            <a:off x="479425" y="3276600"/>
            <a:ext cx="2376000"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sp>
        <p:nvSpPr>
          <p:cNvPr id="22" name="Pladsholder til tekst 6">
            <a:extLst>
              <a:ext uri="{FF2B5EF4-FFF2-40B4-BE49-F238E27FC236}">
                <a16:creationId xmlns:a16="http://schemas.microsoft.com/office/drawing/2014/main" id="{2259C958-947E-4940-87D5-9C471C5C5981}"/>
              </a:ext>
            </a:extLst>
          </p:cNvPr>
          <p:cNvSpPr>
            <a:spLocks noGrp="1"/>
          </p:cNvSpPr>
          <p:nvPr>
            <p:ph type="body" sz="quarter" idx="25" hasCustomPrompt="1"/>
          </p:nvPr>
        </p:nvSpPr>
        <p:spPr>
          <a:xfrm>
            <a:off x="9336575" y="3683000"/>
            <a:ext cx="2376000" cy="23749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endParaRPr lang="da-DK" dirty="0"/>
          </a:p>
        </p:txBody>
      </p:sp>
      <p:sp>
        <p:nvSpPr>
          <p:cNvPr id="23" name="Pladsholder til billede 12">
            <a:extLst>
              <a:ext uri="{FF2B5EF4-FFF2-40B4-BE49-F238E27FC236}">
                <a16:creationId xmlns:a16="http://schemas.microsoft.com/office/drawing/2014/main" id="{223A695A-EE7A-5B46-87B0-E74B20C2A8FE}"/>
              </a:ext>
            </a:extLst>
          </p:cNvPr>
          <p:cNvSpPr>
            <a:spLocks noGrp="1"/>
          </p:cNvSpPr>
          <p:nvPr>
            <p:ph type="pic" sz="quarter" idx="26" hasCustomPrompt="1"/>
          </p:nvPr>
        </p:nvSpPr>
        <p:spPr>
          <a:xfrm>
            <a:off x="9804575" y="1651000"/>
            <a:ext cx="1440000" cy="144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Klik på ikonet for at </a:t>
            </a:r>
            <a:br>
              <a:rPr lang="da-DK" dirty="0"/>
            </a:br>
            <a:r>
              <a:rPr lang="da-DK" dirty="0"/>
              <a:t>indsætte et billede/ikon</a:t>
            </a:r>
          </a:p>
          <a:p>
            <a:endParaRPr lang="da-DK" dirty="0"/>
          </a:p>
          <a:p>
            <a:endParaRPr lang="da-DK" dirty="0"/>
          </a:p>
        </p:txBody>
      </p:sp>
      <p:sp>
        <p:nvSpPr>
          <p:cNvPr id="24" name="Pladsholder til tekst 6">
            <a:extLst>
              <a:ext uri="{FF2B5EF4-FFF2-40B4-BE49-F238E27FC236}">
                <a16:creationId xmlns:a16="http://schemas.microsoft.com/office/drawing/2014/main" id="{331EE2F2-9591-1343-80C7-86DE5DF59ACE}"/>
              </a:ext>
            </a:extLst>
          </p:cNvPr>
          <p:cNvSpPr>
            <a:spLocks noGrp="1"/>
          </p:cNvSpPr>
          <p:nvPr>
            <p:ph type="body" sz="quarter" idx="27" hasCustomPrompt="1"/>
          </p:nvPr>
        </p:nvSpPr>
        <p:spPr>
          <a:xfrm>
            <a:off x="9336575" y="3276600"/>
            <a:ext cx="2376000"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sp>
        <p:nvSpPr>
          <p:cNvPr id="25" name="Pladsholder til tekst 6">
            <a:extLst>
              <a:ext uri="{FF2B5EF4-FFF2-40B4-BE49-F238E27FC236}">
                <a16:creationId xmlns:a16="http://schemas.microsoft.com/office/drawing/2014/main" id="{4460B104-B312-F641-8867-3716744F7C50}"/>
              </a:ext>
            </a:extLst>
          </p:cNvPr>
          <p:cNvSpPr>
            <a:spLocks noGrp="1"/>
          </p:cNvSpPr>
          <p:nvPr>
            <p:ph type="body" sz="quarter" idx="28" hasCustomPrompt="1"/>
          </p:nvPr>
        </p:nvSpPr>
        <p:spPr>
          <a:xfrm>
            <a:off x="6384191" y="3683000"/>
            <a:ext cx="2376000" cy="23749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endParaRPr lang="da-DK" dirty="0"/>
          </a:p>
        </p:txBody>
      </p:sp>
      <p:sp>
        <p:nvSpPr>
          <p:cNvPr id="26" name="Pladsholder til billede 12">
            <a:extLst>
              <a:ext uri="{FF2B5EF4-FFF2-40B4-BE49-F238E27FC236}">
                <a16:creationId xmlns:a16="http://schemas.microsoft.com/office/drawing/2014/main" id="{4DFF36BA-D2C7-5E4B-B6D3-7A0FCB102375}"/>
              </a:ext>
            </a:extLst>
          </p:cNvPr>
          <p:cNvSpPr>
            <a:spLocks noGrp="1"/>
          </p:cNvSpPr>
          <p:nvPr>
            <p:ph type="pic" sz="quarter" idx="29" hasCustomPrompt="1"/>
          </p:nvPr>
        </p:nvSpPr>
        <p:spPr>
          <a:xfrm>
            <a:off x="6852191" y="1651000"/>
            <a:ext cx="1440000" cy="144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Klik på ikonet for at </a:t>
            </a:r>
            <a:br>
              <a:rPr lang="da-DK" dirty="0"/>
            </a:br>
            <a:r>
              <a:rPr lang="da-DK" dirty="0"/>
              <a:t>indsætte et billede/ikon</a:t>
            </a:r>
          </a:p>
          <a:p>
            <a:endParaRPr lang="da-DK" dirty="0"/>
          </a:p>
          <a:p>
            <a:endParaRPr lang="da-DK" dirty="0"/>
          </a:p>
        </p:txBody>
      </p:sp>
      <p:sp>
        <p:nvSpPr>
          <p:cNvPr id="27" name="Pladsholder til tekst 6">
            <a:extLst>
              <a:ext uri="{FF2B5EF4-FFF2-40B4-BE49-F238E27FC236}">
                <a16:creationId xmlns:a16="http://schemas.microsoft.com/office/drawing/2014/main" id="{A91DF1BB-0277-0F4E-AB63-4A4648C37E06}"/>
              </a:ext>
            </a:extLst>
          </p:cNvPr>
          <p:cNvSpPr>
            <a:spLocks noGrp="1"/>
          </p:cNvSpPr>
          <p:nvPr>
            <p:ph type="body" sz="quarter" idx="30" hasCustomPrompt="1"/>
          </p:nvPr>
        </p:nvSpPr>
        <p:spPr>
          <a:xfrm>
            <a:off x="6384191" y="3276600"/>
            <a:ext cx="2376000"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pic>
        <p:nvPicPr>
          <p:cNvPr id="28" name="Billede 27" descr="Et billede, der indeholder tegning&#10;&#10;Automatisk genereret beskrivelse">
            <a:extLst>
              <a:ext uri="{FF2B5EF4-FFF2-40B4-BE49-F238E27FC236}">
                <a16:creationId xmlns:a16="http://schemas.microsoft.com/office/drawing/2014/main" id="{6CB3F0E7-9505-6C4B-A244-E5FAB89327A5}"/>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28565072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dholds slide - m 4 pun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31385-F74D-9A41-BA3F-9819316420B0}"/>
              </a:ext>
            </a:extLst>
          </p:cNvPr>
          <p:cNvSpPr>
            <a:spLocks noGrp="1"/>
          </p:cNvSpPr>
          <p:nvPr>
            <p:ph type="title"/>
          </p:nvPr>
        </p:nvSpPr>
        <p:spPr/>
        <p:txBody>
          <a:bodyPr/>
          <a:lstStyle/>
          <a:p>
            <a:r>
              <a:rPr lang="da-DK"/>
              <a:t>Klik for at redigere titeltypografien i masteren</a:t>
            </a:r>
            <a:endParaRPr lang="da-DK" dirty="0"/>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05-11-2024</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16" name="Pladsholder til tekst 15">
            <a:extLst>
              <a:ext uri="{FF2B5EF4-FFF2-40B4-BE49-F238E27FC236}">
                <a16:creationId xmlns:a16="http://schemas.microsoft.com/office/drawing/2014/main" id="{F85F721B-CE4C-834D-A203-F24DECCF938F}"/>
              </a:ext>
            </a:extLst>
          </p:cNvPr>
          <p:cNvSpPr>
            <a:spLocks noGrp="1"/>
          </p:cNvSpPr>
          <p:nvPr>
            <p:ph type="body" sz="quarter" idx="14" hasCustomPrompt="1"/>
          </p:nvPr>
        </p:nvSpPr>
        <p:spPr>
          <a:xfrm>
            <a:off x="479425" y="914400"/>
            <a:ext cx="11233150" cy="355600"/>
          </a:xfrm>
        </p:spPr>
        <p:txBody>
          <a:bodyPr>
            <a:normAutofit/>
          </a:bodyPr>
          <a:lstStyle>
            <a:lvl1pPr marL="0" indent="0">
              <a:buNone/>
              <a:defRPr sz="2000"/>
            </a:lvl1pPr>
          </a:lstStyle>
          <a:p>
            <a:pPr lvl="0"/>
            <a:r>
              <a:rPr lang="da-DK" dirty="0"/>
              <a:t>Klik for at skrive underrubrik</a:t>
            </a:r>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p>
            <a:endParaRPr lang="da-DK" dirty="0"/>
          </a:p>
        </p:txBody>
      </p:sp>
      <p:sp>
        <p:nvSpPr>
          <p:cNvPr id="19" name="Pladsholder til tekst 6">
            <a:extLst>
              <a:ext uri="{FF2B5EF4-FFF2-40B4-BE49-F238E27FC236}">
                <a16:creationId xmlns:a16="http://schemas.microsoft.com/office/drawing/2014/main" id="{52F95F0E-7A5D-4048-8BBA-C35CB5A7B313}"/>
              </a:ext>
            </a:extLst>
          </p:cNvPr>
          <p:cNvSpPr>
            <a:spLocks noGrp="1"/>
          </p:cNvSpPr>
          <p:nvPr>
            <p:ph type="body" sz="quarter" idx="22" hasCustomPrompt="1"/>
          </p:nvPr>
        </p:nvSpPr>
        <p:spPr>
          <a:xfrm>
            <a:off x="479426" y="2057400"/>
            <a:ext cx="5472112" cy="13335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r>
              <a:rPr lang="da-DK" dirty="0"/>
              <a:t> </a:t>
            </a:r>
            <a:r>
              <a:rPr lang="da-DK" dirty="0" err="1"/>
              <a:t>sed</a:t>
            </a:r>
            <a:r>
              <a:rPr lang="da-DK" dirty="0"/>
              <a:t> </a:t>
            </a:r>
            <a:r>
              <a:rPr lang="da-DK" dirty="0" err="1"/>
              <a:t>pulvinar</a:t>
            </a:r>
            <a:r>
              <a:rPr lang="da-DK" dirty="0"/>
              <a:t> </a:t>
            </a:r>
            <a:r>
              <a:rPr lang="da-DK" dirty="0" err="1"/>
              <a:t>ultricies</a:t>
            </a:r>
            <a:r>
              <a:rPr lang="da-DK" dirty="0"/>
              <a:t>, </a:t>
            </a:r>
            <a:r>
              <a:rPr lang="da-DK" dirty="0" err="1"/>
              <a:t>purus</a:t>
            </a:r>
            <a:r>
              <a:rPr lang="da-DK" dirty="0"/>
              <a:t> </a:t>
            </a:r>
            <a:r>
              <a:rPr lang="da-DK" dirty="0" err="1"/>
              <a:t>lectus</a:t>
            </a:r>
            <a:r>
              <a:rPr lang="da-DK" dirty="0"/>
              <a:t> </a:t>
            </a:r>
            <a:r>
              <a:rPr lang="da-DK" dirty="0" err="1"/>
              <a:t>malesuada</a:t>
            </a:r>
            <a:endParaRPr lang="da-DK" dirty="0"/>
          </a:p>
        </p:txBody>
      </p:sp>
      <p:sp>
        <p:nvSpPr>
          <p:cNvPr id="21" name="Pladsholder til tekst 6">
            <a:extLst>
              <a:ext uri="{FF2B5EF4-FFF2-40B4-BE49-F238E27FC236}">
                <a16:creationId xmlns:a16="http://schemas.microsoft.com/office/drawing/2014/main" id="{44428DFB-DC1A-6345-B6B2-C8355DBD8D8B}"/>
              </a:ext>
            </a:extLst>
          </p:cNvPr>
          <p:cNvSpPr>
            <a:spLocks noGrp="1"/>
          </p:cNvSpPr>
          <p:nvPr>
            <p:ph type="body" sz="quarter" idx="24" hasCustomPrompt="1"/>
          </p:nvPr>
        </p:nvSpPr>
        <p:spPr>
          <a:xfrm>
            <a:off x="479426" y="1651000"/>
            <a:ext cx="5472112"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sp>
        <p:nvSpPr>
          <p:cNvPr id="30" name="Pladsholder til tekst 6">
            <a:extLst>
              <a:ext uri="{FF2B5EF4-FFF2-40B4-BE49-F238E27FC236}">
                <a16:creationId xmlns:a16="http://schemas.microsoft.com/office/drawing/2014/main" id="{02A46CBF-3DAB-984E-8C95-C91438238CC3}"/>
              </a:ext>
            </a:extLst>
          </p:cNvPr>
          <p:cNvSpPr>
            <a:spLocks noGrp="1"/>
          </p:cNvSpPr>
          <p:nvPr>
            <p:ph type="body" sz="quarter" idx="25" hasCustomPrompt="1"/>
          </p:nvPr>
        </p:nvSpPr>
        <p:spPr>
          <a:xfrm>
            <a:off x="479426" y="4174480"/>
            <a:ext cx="5472112" cy="13335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r>
              <a:rPr lang="da-DK" dirty="0"/>
              <a:t> </a:t>
            </a:r>
            <a:r>
              <a:rPr lang="da-DK" dirty="0" err="1"/>
              <a:t>sed</a:t>
            </a:r>
            <a:r>
              <a:rPr lang="da-DK" dirty="0"/>
              <a:t> </a:t>
            </a:r>
            <a:r>
              <a:rPr lang="da-DK" dirty="0" err="1"/>
              <a:t>pulvinar</a:t>
            </a:r>
            <a:r>
              <a:rPr lang="da-DK" dirty="0"/>
              <a:t> </a:t>
            </a:r>
            <a:r>
              <a:rPr lang="da-DK" dirty="0" err="1"/>
              <a:t>ultricies</a:t>
            </a:r>
            <a:r>
              <a:rPr lang="da-DK" dirty="0"/>
              <a:t>, </a:t>
            </a:r>
            <a:r>
              <a:rPr lang="da-DK" dirty="0" err="1"/>
              <a:t>purus</a:t>
            </a:r>
            <a:r>
              <a:rPr lang="da-DK" dirty="0"/>
              <a:t> </a:t>
            </a:r>
            <a:r>
              <a:rPr lang="da-DK" dirty="0" err="1"/>
              <a:t>lectus</a:t>
            </a:r>
            <a:r>
              <a:rPr lang="da-DK" dirty="0"/>
              <a:t> </a:t>
            </a:r>
            <a:r>
              <a:rPr lang="da-DK" dirty="0" err="1"/>
              <a:t>malesuada</a:t>
            </a:r>
            <a:endParaRPr lang="da-DK" dirty="0"/>
          </a:p>
        </p:txBody>
      </p:sp>
      <p:sp>
        <p:nvSpPr>
          <p:cNvPr id="32" name="Pladsholder til tekst 6">
            <a:extLst>
              <a:ext uri="{FF2B5EF4-FFF2-40B4-BE49-F238E27FC236}">
                <a16:creationId xmlns:a16="http://schemas.microsoft.com/office/drawing/2014/main" id="{D08E8EAB-4AC5-1E42-8666-173646684999}"/>
              </a:ext>
            </a:extLst>
          </p:cNvPr>
          <p:cNvSpPr>
            <a:spLocks noGrp="1"/>
          </p:cNvSpPr>
          <p:nvPr>
            <p:ph type="body" sz="quarter" idx="27" hasCustomPrompt="1"/>
          </p:nvPr>
        </p:nvSpPr>
        <p:spPr>
          <a:xfrm>
            <a:off x="479426" y="3768080"/>
            <a:ext cx="5472112"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sp>
        <p:nvSpPr>
          <p:cNvPr id="33" name="Pladsholder til tekst 6">
            <a:extLst>
              <a:ext uri="{FF2B5EF4-FFF2-40B4-BE49-F238E27FC236}">
                <a16:creationId xmlns:a16="http://schemas.microsoft.com/office/drawing/2014/main" id="{CD3ECBCA-BF72-0041-8B0F-F871C179B833}"/>
              </a:ext>
            </a:extLst>
          </p:cNvPr>
          <p:cNvSpPr>
            <a:spLocks noGrp="1"/>
          </p:cNvSpPr>
          <p:nvPr>
            <p:ph type="body" sz="quarter" idx="28" hasCustomPrompt="1"/>
          </p:nvPr>
        </p:nvSpPr>
        <p:spPr>
          <a:xfrm>
            <a:off x="6240464" y="2057400"/>
            <a:ext cx="5480794" cy="13335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r>
              <a:rPr lang="da-DK" dirty="0"/>
              <a:t> </a:t>
            </a:r>
            <a:r>
              <a:rPr lang="da-DK" dirty="0" err="1"/>
              <a:t>sed</a:t>
            </a:r>
            <a:r>
              <a:rPr lang="da-DK" dirty="0"/>
              <a:t> </a:t>
            </a:r>
            <a:r>
              <a:rPr lang="da-DK" dirty="0" err="1"/>
              <a:t>pulvinar</a:t>
            </a:r>
            <a:r>
              <a:rPr lang="da-DK" dirty="0"/>
              <a:t> </a:t>
            </a:r>
            <a:r>
              <a:rPr lang="da-DK" dirty="0" err="1"/>
              <a:t>ultricies</a:t>
            </a:r>
            <a:r>
              <a:rPr lang="da-DK" dirty="0"/>
              <a:t>, </a:t>
            </a:r>
            <a:r>
              <a:rPr lang="da-DK" dirty="0" err="1"/>
              <a:t>purus</a:t>
            </a:r>
            <a:r>
              <a:rPr lang="da-DK" dirty="0"/>
              <a:t> </a:t>
            </a:r>
            <a:r>
              <a:rPr lang="da-DK" dirty="0" err="1"/>
              <a:t>lectus</a:t>
            </a:r>
            <a:r>
              <a:rPr lang="da-DK" dirty="0"/>
              <a:t> </a:t>
            </a:r>
            <a:r>
              <a:rPr lang="da-DK" dirty="0" err="1"/>
              <a:t>malesuada</a:t>
            </a:r>
            <a:endParaRPr lang="da-DK" dirty="0"/>
          </a:p>
        </p:txBody>
      </p:sp>
      <p:sp>
        <p:nvSpPr>
          <p:cNvPr id="35" name="Pladsholder til tekst 6">
            <a:extLst>
              <a:ext uri="{FF2B5EF4-FFF2-40B4-BE49-F238E27FC236}">
                <a16:creationId xmlns:a16="http://schemas.microsoft.com/office/drawing/2014/main" id="{65CB8C45-68C1-5340-899A-73CC73047542}"/>
              </a:ext>
            </a:extLst>
          </p:cNvPr>
          <p:cNvSpPr>
            <a:spLocks noGrp="1"/>
          </p:cNvSpPr>
          <p:nvPr>
            <p:ph type="body" sz="quarter" idx="30" hasCustomPrompt="1"/>
          </p:nvPr>
        </p:nvSpPr>
        <p:spPr>
          <a:xfrm>
            <a:off x="6240464" y="1651000"/>
            <a:ext cx="5480794"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sp>
        <p:nvSpPr>
          <p:cNvPr id="36" name="Pladsholder til tekst 6">
            <a:extLst>
              <a:ext uri="{FF2B5EF4-FFF2-40B4-BE49-F238E27FC236}">
                <a16:creationId xmlns:a16="http://schemas.microsoft.com/office/drawing/2014/main" id="{4ED327BB-7C0E-DB4D-8249-E44382958F73}"/>
              </a:ext>
            </a:extLst>
          </p:cNvPr>
          <p:cNvSpPr>
            <a:spLocks noGrp="1"/>
          </p:cNvSpPr>
          <p:nvPr>
            <p:ph type="body" sz="quarter" idx="31" hasCustomPrompt="1"/>
          </p:nvPr>
        </p:nvSpPr>
        <p:spPr>
          <a:xfrm>
            <a:off x="6240464" y="4174480"/>
            <a:ext cx="5480794" cy="13335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r>
              <a:rPr lang="da-DK" dirty="0"/>
              <a:t> </a:t>
            </a:r>
            <a:r>
              <a:rPr lang="da-DK" dirty="0" err="1"/>
              <a:t>sed</a:t>
            </a:r>
            <a:r>
              <a:rPr lang="da-DK" dirty="0"/>
              <a:t> </a:t>
            </a:r>
            <a:r>
              <a:rPr lang="da-DK" dirty="0" err="1"/>
              <a:t>pulvinar</a:t>
            </a:r>
            <a:r>
              <a:rPr lang="da-DK" dirty="0"/>
              <a:t> </a:t>
            </a:r>
            <a:r>
              <a:rPr lang="da-DK" dirty="0" err="1"/>
              <a:t>ultricies</a:t>
            </a:r>
            <a:r>
              <a:rPr lang="da-DK" dirty="0"/>
              <a:t>, </a:t>
            </a:r>
            <a:r>
              <a:rPr lang="da-DK" dirty="0" err="1"/>
              <a:t>purus</a:t>
            </a:r>
            <a:r>
              <a:rPr lang="da-DK" dirty="0"/>
              <a:t> </a:t>
            </a:r>
            <a:r>
              <a:rPr lang="da-DK" dirty="0" err="1"/>
              <a:t>lectus</a:t>
            </a:r>
            <a:r>
              <a:rPr lang="da-DK" dirty="0"/>
              <a:t> </a:t>
            </a:r>
            <a:r>
              <a:rPr lang="da-DK" dirty="0" err="1"/>
              <a:t>malesuada</a:t>
            </a:r>
            <a:endParaRPr lang="da-DK" dirty="0"/>
          </a:p>
        </p:txBody>
      </p:sp>
      <p:sp>
        <p:nvSpPr>
          <p:cNvPr id="38" name="Pladsholder til tekst 6">
            <a:extLst>
              <a:ext uri="{FF2B5EF4-FFF2-40B4-BE49-F238E27FC236}">
                <a16:creationId xmlns:a16="http://schemas.microsoft.com/office/drawing/2014/main" id="{E20FCDEC-B14E-1049-B6B0-B7809123E21D}"/>
              </a:ext>
            </a:extLst>
          </p:cNvPr>
          <p:cNvSpPr>
            <a:spLocks noGrp="1"/>
          </p:cNvSpPr>
          <p:nvPr>
            <p:ph type="body" sz="quarter" idx="33" hasCustomPrompt="1"/>
          </p:nvPr>
        </p:nvSpPr>
        <p:spPr>
          <a:xfrm>
            <a:off x="6240464" y="3768080"/>
            <a:ext cx="5480794"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pic>
        <p:nvPicPr>
          <p:cNvPr id="18" name="Billede 17" descr="Et billede, der indeholder tegning&#10;&#10;Automatisk genereret beskrivelse">
            <a:extLst>
              <a:ext uri="{FF2B5EF4-FFF2-40B4-BE49-F238E27FC236}">
                <a16:creationId xmlns:a16="http://schemas.microsoft.com/office/drawing/2014/main" id="{7C04ECE2-5403-3748-88AA-16598E96FC0E}"/>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35864522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dholds slide - m 4 punkter + ikon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31385-F74D-9A41-BA3F-9819316420B0}"/>
              </a:ext>
            </a:extLst>
          </p:cNvPr>
          <p:cNvSpPr>
            <a:spLocks noGrp="1"/>
          </p:cNvSpPr>
          <p:nvPr>
            <p:ph type="title"/>
          </p:nvPr>
        </p:nvSpPr>
        <p:spPr/>
        <p:txBody>
          <a:bodyPr/>
          <a:lstStyle/>
          <a:p>
            <a:r>
              <a:rPr lang="da-DK"/>
              <a:t>Klik for at redigere titeltypografien i masteren</a:t>
            </a:r>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05-11-2024</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16" name="Pladsholder til tekst 15">
            <a:extLst>
              <a:ext uri="{FF2B5EF4-FFF2-40B4-BE49-F238E27FC236}">
                <a16:creationId xmlns:a16="http://schemas.microsoft.com/office/drawing/2014/main" id="{F85F721B-CE4C-834D-A203-F24DECCF938F}"/>
              </a:ext>
            </a:extLst>
          </p:cNvPr>
          <p:cNvSpPr>
            <a:spLocks noGrp="1"/>
          </p:cNvSpPr>
          <p:nvPr>
            <p:ph type="body" sz="quarter" idx="14" hasCustomPrompt="1"/>
          </p:nvPr>
        </p:nvSpPr>
        <p:spPr>
          <a:xfrm>
            <a:off x="479425" y="914400"/>
            <a:ext cx="11233150" cy="355600"/>
          </a:xfrm>
        </p:spPr>
        <p:txBody>
          <a:bodyPr>
            <a:normAutofit/>
          </a:bodyPr>
          <a:lstStyle>
            <a:lvl1pPr marL="0" indent="0">
              <a:buNone/>
              <a:defRPr sz="2000"/>
            </a:lvl1pPr>
          </a:lstStyle>
          <a:p>
            <a:pPr lvl="0"/>
            <a:r>
              <a:rPr lang="da-DK" dirty="0"/>
              <a:t>Klik for at skrive underrubrik</a:t>
            </a:r>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p>
            <a:endParaRPr lang="da-DK" dirty="0"/>
          </a:p>
        </p:txBody>
      </p:sp>
      <p:sp>
        <p:nvSpPr>
          <p:cNvPr id="19" name="Pladsholder til tekst 6">
            <a:extLst>
              <a:ext uri="{FF2B5EF4-FFF2-40B4-BE49-F238E27FC236}">
                <a16:creationId xmlns:a16="http://schemas.microsoft.com/office/drawing/2014/main" id="{52F95F0E-7A5D-4048-8BBA-C35CB5A7B313}"/>
              </a:ext>
            </a:extLst>
          </p:cNvPr>
          <p:cNvSpPr>
            <a:spLocks noGrp="1"/>
          </p:cNvSpPr>
          <p:nvPr>
            <p:ph type="body" sz="quarter" idx="22" hasCustomPrompt="1"/>
          </p:nvPr>
        </p:nvSpPr>
        <p:spPr>
          <a:xfrm>
            <a:off x="1609724" y="2057400"/>
            <a:ext cx="4341813" cy="13335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r>
              <a:rPr lang="da-DK" dirty="0"/>
              <a:t> </a:t>
            </a:r>
            <a:r>
              <a:rPr lang="da-DK" dirty="0" err="1"/>
              <a:t>sed</a:t>
            </a:r>
            <a:r>
              <a:rPr lang="da-DK" dirty="0"/>
              <a:t> </a:t>
            </a:r>
            <a:r>
              <a:rPr lang="da-DK" dirty="0" err="1"/>
              <a:t>pulvinar</a:t>
            </a:r>
            <a:r>
              <a:rPr lang="da-DK" dirty="0"/>
              <a:t> </a:t>
            </a:r>
            <a:r>
              <a:rPr lang="da-DK" dirty="0" err="1"/>
              <a:t>ultricies</a:t>
            </a:r>
            <a:r>
              <a:rPr lang="da-DK" dirty="0"/>
              <a:t>, </a:t>
            </a:r>
            <a:r>
              <a:rPr lang="da-DK" dirty="0" err="1"/>
              <a:t>purus</a:t>
            </a:r>
            <a:r>
              <a:rPr lang="da-DK" dirty="0"/>
              <a:t> </a:t>
            </a:r>
            <a:r>
              <a:rPr lang="da-DK" dirty="0" err="1"/>
              <a:t>lectus</a:t>
            </a:r>
            <a:r>
              <a:rPr lang="da-DK" dirty="0"/>
              <a:t> </a:t>
            </a:r>
            <a:r>
              <a:rPr lang="da-DK" dirty="0" err="1"/>
              <a:t>malesuada</a:t>
            </a:r>
            <a:endParaRPr lang="da-DK" dirty="0"/>
          </a:p>
        </p:txBody>
      </p:sp>
      <p:sp>
        <p:nvSpPr>
          <p:cNvPr id="20" name="Pladsholder til billede 12">
            <a:extLst>
              <a:ext uri="{FF2B5EF4-FFF2-40B4-BE49-F238E27FC236}">
                <a16:creationId xmlns:a16="http://schemas.microsoft.com/office/drawing/2014/main" id="{274AFFEC-239E-2C47-9AD5-121548770BDF}"/>
              </a:ext>
            </a:extLst>
          </p:cNvPr>
          <p:cNvSpPr>
            <a:spLocks noGrp="1"/>
          </p:cNvSpPr>
          <p:nvPr>
            <p:ph type="pic" sz="quarter" idx="23" hasCustomPrompt="1"/>
          </p:nvPr>
        </p:nvSpPr>
        <p:spPr>
          <a:xfrm>
            <a:off x="479425" y="1651000"/>
            <a:ext cx="900000" cy="90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Indsæt billede/ikon</a:t>
            </a:r>
          </a:p>
        </p:txBody>
      </p:sp>
      <p:sp>
        <p:nvSpPr>
          <p:cNvPr id="21" name="Pladsholder til tekst 6">
            <a:extLst>
              <a:ext uri="{FF2B5EF4-FFF2-40B4-BE49-F238E27FC236}">
                <a16:creationId xmlns:a16="http://schemas.microsoft.com/office/drawing/2014/main" id="{44428DFB-DC1A-6345-B6B2-C8355DBD8D8B}"/>
              </a:ext>
            </a:extLst>
          </p:cNvPr>
          <p:cNvSpPr>
            <a:spLocks noGrp="1"/>
          </p:cNvSpPr>
          <p:nvPr>
            <p:ph type="body" sz="quarter" idx="24" hasCustomPrompt="1"/>
          </p:nvPr>
        </p:nvSpPr>
        <p:spPr>
          <a:xfrm>
            <a:off x="1609724" y="1651000"/>
            <a:ext cx="4341813"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sp>
        <p:nvSpPr>
          <p:cNvPr id="30" name="Pladsholder til tekst 6">
            <a:extLst>
              <a:ext uri="{FF2B5EF4-FFF2-40B4-BE49-F238E27FC236}">
                <a16:creationId xmlns:a16="http://schemas.microsoft.com/office/drawing/2014/main" id="{02A46CBF-3DAB-984E-8C95-C91438238CC3}"/>
              </a:ext>
            </a:extLst>
          </p:cNvPr>
          <p:cNvSpPr>
            <a:spLocks noGrp="1"/>
          </p:cNvSpPr>
          <p:nvPr>
            <p:ph type="body" sz="quarter" idx="25" hasCustomPrompt="1"/>
          </p:nvPr>
        </p:nvSpPr>
        <p:spPr>
          <a:xfrm>
            <a:off x="1609724" y="4174480"/>
            <a:ext cx="4341813" cy="13335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r>
              <a:rPr lang="da-DK" dirty="0"/>
              <a:t> </a:t>
            </a:r>
            <a:r>
              <a:rPr lang="da-DK" dirty="0" err="1"/>
              <a:t>sed</a:t>
            </a:r>
            <a:r>
              <a:rPr lang="da-DK" dirty="0"/>
              <a:t> </a:t>
            </a:r>
            <a:r>
              <a:rPr lang="da-DK" dirty="0" err="1"/>
              <a:t>pulvinar</a:t>
            </a:r>
            <a:r>
              <a:rPr lang="da-DK" dirty="0"/>
              <a:t> </a:t>
            </a:r>
            <a:r>
              <a:rPr lang="da-DK" dirty="0" err="1"/>
              <a:t>ultricies</a:t>
            </a:r>
            <a:r>
              <a:rPr lang="da-DK" dirty="0"/>
              <a:t>, </a:t>
            </a:r>
            <a:r>
              <a:rPr lang="da-DK" dirty="0" err="1"/>
              <a:t>purus</a:t>
            </a:r>
            <a:r>
              <a:rPr lang="da-DK" dirty="0"/>
              <a:t> </a:t>
            </a:r>
            <a:r>
              <a:rPr lang="da-DK" dirty="0" err="1"/>
              <a:t>lectus</a:t>
            </a:r>
            <a:r>
              <a:rPr lang="da-DK" dirty="0"/>
              <a:t> </a:t>
            </a:r>
            <a:r>
              <a:rPr lang="da-DK" dirty="0" err="1"/>
              <a:t>malesuada</a:t>
            </a:r>
            <a:endParaRPr lang="da-DK" dirty="0"/>
          </a:p>
        </p:txBody>
      </p:sp>
      <p:sp>
        <p:nvSpPr>
          <p:cNvPr id="31" name="Pladsholder til billede 12">
            <a:extLst>
              <a:ext uri="{FF2B5EF4-FFF2-40B4-BE49-F238E27FC236}">
                <a16:creationId xmlns:a16="http://schemas.microsoft.com/office/drawing/2014/main" id="{CB0E6E02-FB1A-1E43-A8EB-DA55939F6669}"/>
              </a:ext>
            </a:extLst>
          </p:cNvPr>
          <p:cNvSpPr>
            <a:spLocks noGrp="1"/>
          </p:cNvSpPr>
          <p:nvPr>
            <p:ph type="pic" sz="quarter" idx="26" hasCustomPrompt="1"/>
          </p:nvPr>
        </p:nvSpPr>
        <p:spPr>
          <a:xfrm>
            <a:off x="479425" y="3768080"/>
            <a:ext cx="900000" cy="90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Indsæt billede/ikon</a:t>
            </a:r>
          </a:p>
        </p:txBody>
      </p:sp>
      <p:sp>
        <p:nvSpPr>
          <p:cNvPr id="32" name="Pladsholder til tekst 6">
            <a:extLst>
              <a:ext uri="{FF2B5EF4-FFF2-40B4-BE49-F238E27FC236}">
                <a16:creationId xmlns:a16="http://schemas.microsoft.com/office/drawing/2014/main" id="{D08E8EAB-4AC5-1E42-8666-173646684999}"/>
              </a:ext>
            </a:extLst>
          </p:cNvPr>
          <p:cNvSpPr>
            <a:spLocks noGrp="1"/>
          </p:cNvSpPr>
          <p:nvPr>
            <p:ph type="body" sz="quarter" idx="27" hasCustomPrompt="1"/>
          </p:nvPr>
        </p:nvSpPr>
        <p:spPr>
          <a:xfrm>
            <a:off x="1609724" y="3768080"/>
            <a:ext cx="4341813"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sp>
        <p:nvSpPr>
          <p:cNvPr id="33" name="Pladsholder til tekst 6">
            <a:extLst>
              <a:ext uri="{FF2B5EF4-FFF2-40B4-BE49-F238E27FC236}">
                <a16:creationId xmlns:a16="http://schemas.microsoft.com/office/drawing/2014/main" id="{CD3ECBCA-BF72-0041-8B0F-F871C179B833}"/>
              </a:ext>
            </a:extLst>
          </p:cNvPr>
          <p:cNvSpPr>
            <a:spLocks noGrp="1"/>
          </p:cNvSpPr>
          <p:nvPr>
            <p:ph type="body" sz="quarter" idx="28" hasCustomPrompt="1"/>
          </p:nvPr>
        </p:nvSpPr>
        <p:spPr>
          <a:xfrm>
            <a:off x="7379444" y="2057400"/>
            <a:ext cx="4341813" cy="13335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r>
              <a:rPr lang="da-DK" dirty="0"/>
              <a:t> </a:t>
            </a:r>
            <a:r>
              <a:rPr lang="da-DK" dirty="0" err="1"/>
              <a:t>sed</a:t>
            </a:r>
            <a:r>
              <a:rPr lang="da-DK" dirty="0"/>
              <a:t> </a:t>
            </a:r>
            <a:r>
              <a:rPr lang="da-DK" dirty="0" err="1"/>
              <a:t>pulvinar</a:t>
            </a:r>
            <a:r>
              <a:rPr lang="da-DK" dirty="0"/>
              <a:t> </a:t>
            </a:r>
            <a:r>
              <a:rPr lang="da-DK" dirty="0" err="1"/>
              <a:t>ultricies</a:t>
            </a:r>
            <a:r>
              <a:rPr lang="da-DK" dirty="0"/>
              <a:t>, </a:t>
            </a:r>
            <a:r>
              <a:rPr lang="da-DK" dirty="0" err="1"/>
              <a:t>purus</a:t>
            </a:r>
            <a:r>
              <a:rPr lang="da-DK" dirty="0"/>
              <a:t> </a:t>
            </a:r>
            <a:r>
              <a:rPr lang="da-DK" dirty="0" err="1"/>
              <a:t>lectus</a:t>
            </a:r>
            <a:r>
              <a:rPr lang="da-DK" dirty="0"/>
              <a:t> </a:t>
            </a:r>
            <a:r>
              <a:rPr lang="da-DK" dirty="0" err="1"/>
              <a:t>malesuada</a:t>
            </a:r>
            <a:endParaRPr lang="da-DK" dirty="0"/>
          </a:p>
        </p:txBody>
      </p:sp>
      <p:sp>
        <p:nvSpPr>
          <p:cNvPr id="34" name="Pladsholder til billede 12">
            <a:extLst>
              <a:ext uri="{FF2B5EF4-FFF2-40B4-BE49-F238E27FC236}">
                <a16:creationId xmlns:a16="http://schemas.microsoft.com/office/drawing/2014/main" id="{3709DA0A-2FBE-484A-9ABE-A8BD6FD91C91}"/>
              </a:ext>
            </a:extLst>
          </p:cNvPr>
          <p:cNvSpPr>
            <a:spLocks noGrp="1"/>
          </p:cNvSpPr>
          <p:nvPr>
            <p:ph type="pic" sz="quarter" idx="29" hasCustomPrompt="1"/>
          </p:nvPr>
        </p:nvSpPr>
        <p:spPr>
          <a:xfrm>
            <a:off x="6249145" y="1651000"/>
            <a:ext cx="900000" cy="90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Indsæt billede/ikon</a:t>
            </a:r>
          </a:p>
        </p:txBody>
      </p:sp>
      <p:sp>
        <p:nvSpPr>
          <p:cNvPr id="35" name="Pladsholder til tekst 6">
            <a:extLst>
              <a:ext uri="{FF2B5EF4-FFF2-40B4-BE49-F238E27FC236}">
                <a16:creationId xmlns:a16="http://schemas.microsoft.com/office/drawing/2014/main" id="{65CB8C45-68C1-5340-899A-73CC73047542}"/>
              </a:ext>
            </a:extLst>
          </p:cNvPr>
          <p:cNvSpPr>
            <a:spLocks noGrp="1"/>
          </p:cNvSpPr>
          <p:nvPr>
            <p:ph type="body" sz="quarter" idx="30" hasCustomPrompt="1"/>
          </p:nvPr>
        </p:nvSpPr>
        <p:spPr>
          <a:xfrm>
            <a:off x="7379444" y="1651000"/>
            <a:ext cx="4341813"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sp>
        <p:nvSpPr>
          <p:cNvPr id="36" name="Pladsholder til tekst 6">
            <a:extLst>
              <a:ext uri="{FF2B5EF4-FFF2-40B4-BE49-F238E27FC236}">
                <a16:creationId xmlns:a16="http://schemas.microsoft.com/office/drawing/2014/main" id="{4ED327BB-7C0E-DB4D-8249-E44382958F73}"/>
              </a:ext>
            </a:extLst>
          </p:cNvPr>
          <p:cNvSpPr>
            <a:spLocks noGrp="1"/>
          </p:cNvSpPr>
          <p:nvPr>
            <p:ph type="body" sz="quarter" idx="31" hasCustomPrompt="1"/>
          </p:nvPr>
        </p:nvSpPr>
        <p:spPr>
          <a:xfrm>
            <a:off x="7379444" y="4174480"/>
            <a:ext cx="4341813" cy="13335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r>
              <a:rPr lang="da-DK" dirty="0"/>
              <a:t> </a:t>
            </a:r>
            <a:r>
              <a:rPr lang="da-DK" dirty="0" err="1"/>
              <a:t>sed</a:t>
            </a:r>
            <a:r>
              <a:rPr lang="da-DK" dirty="0"/>
              <a:t> </a:t>
            </a:r>
            <a:r>
              <a:rPr lang="da-DK" dirty="0" err="1"/>
              <a:t>pulvinar</a:t>
            </a:r>
            <a:r>
              <a:rPr lang="da-DK" dirty="0"/>
              <a:t> </a:t>
            </a:r>
            <a:r>
              <a:rPr lang="da-DK" dirty="0" err="1"/>
              <a:t>ultricies</a:t>
            </a:r>
            <a:r>
              <a:rPr lang="da-DK" dirty="0"/>
              <a:t>, </a:t>
            </a:r>
            <a:r>
              <a:rPr lang="da-DK" dirty="0" err="1"/>
              <a:t>purus</a:t>
            </a:r>
            <a:r>
              <a:rPr lang="da-DK" dirty="0"/>
              <a:t> </a:t>
            </a:r>
            <a:r>
              <a:rPr lang="da-DK" dirty="0" err="1"/>
              <a:t>lectus</a:t>
            </a:r>
            <a:r>
              <a:rPr lang="da-DK" dirty="0"/>
              <a:t> </a:t>
            </a:r>
            <a:r>
              <a:rPr lang="da-DK" dirty="0" err="1"/>
              <a:t>malesuada</a:t>
            </a:r>
            <a:endParaRPr lang="da-DK" dirty="0"/>
          </a:p>
        </p:txBody>
      </p:sp>
      <p:sp>
        <p:nvSpPr>
          <p:cNvPr id="37" name="Pladsholder til billede 12">
            <a:extLst>
              <a:ext uri="{FF2B5EF4-FFF2-40B4-BE49-F238E27FC236}">
                <a16:creationId xmlns:a16="http://schemas.microsoft.com/office/drawing/2014/main" id="{C32BFA7D-3739-E848-8BC5-96AD9EEC21DB}"/>
              </a:ext>
            </a:extLst>
          </p:cNvPr>
          <p:cNvSpPr>
            <a:spLocks noGrp="1"/>
          </p:cNvSpPr>
          <p:nvPr>
            <p:ph type="pic" sz="quarter" idx="32" hasCustomPrompt="1"/>
          </p:nvPr>
        </p:nvSpPr>
        <p:spPr>
          <a:xfrm>
            <a:off x="6249145" y="3768080"/>
            <a:ext cx="900000" cy="90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Indsæt billede/ikon</a:t>
            </a:r>
          </a:p>
        </p:txBody>
      </p:sp>
      <p:sp>
        <p:nvSpPr>
          <p:cNvPr id="38" name="Pladsholder til tekst 6">
            <a:extLst>
              <a:ext uri="{FF2B5EF4-FFF2-40B4-BE49-F238E27FC236}">
                <a16:creationId xmlns:a16="http://schemas.microsoft.com/office/drawing/2014/main" id="{E20FCDEC-B14E-1049-B6B0-B7809123E21D}"/>
              </a:ext>
            </a:extLst>
          </p:cNvPr>
          <p:cNvSpPr>
            <a:spLocks noGrp="1"/>
          </p:cNvSpPr>
          <p:nvPr>
            <p:ph type="body" sz="quarter" idx="33" hasCustomPrompt="1"/>
          </p:nvPr>
        </p:nvSpPr>
        <p:spPr>
          <a:xfrm>
            <a:off x="7379444" y="3768080"/>
            <a:ext cx="4341813"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pic>
        <p:nvPicPr>
          <p:cNvPr id="22" name="Billede 21" descr="Et billede, der indeholder tegning&#10;&#10;Automatisk genereret beskrivelse">
            <a:extLst>
              <a:ext uri="{FF2B5EF4-FFF2-40B4-BE49-F238E27FC236}">
                <a16:creationId xmlns:a16="http://schemas.microsoft.com/office/drawing/2014/main" id="{A083E73D-1E3B-3246-9CD1-71A25B7015B3}"/>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25619501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dslinj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31385-F74D-9A41-BA3F-9819316420B0}"/>
              </a:ext>
            </a:extLst>
          </p:cNvPr>
          <p:cNvSpPr>
            <a:spLocks noGrp="1"/>
          </p:cNvSpPr>
          <p:nvPr>
            <p:ph type="title"/>
          </p:nvPr>
        </p:nvSpPr>
        <p:spPr/>
        <p:txBody>
          <a:bodyPr/>
          <a:lstStyle/>
          <a:p>
            <a:r>
              <a:rPr lang="da-DK"/>
              <a:t>Klik for at redigere titeltypografien i masteren</a:t>
            </a:r>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05-11-2024</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16" name="Pladsholder til tekst 15">
            <a:extLst>
              <a:ext uri="{FF2B5EF4-FFF2-40B4-BE49-F238E27FC236}">
                <a16:creationId xmlns:a16="http://schemas.microsoft.com/office/drawing/2014/main" id="{F85F721B-CE4C-834D-A203-F24DECCF938F}"/>
              </a:ext>
            </a:extLst>
          </p:cNvPr>
          <p:cNvSpPr>
            <a:spLocks noGrp="1"/>
          </p:cNvSpPr>
          <p:nvPr>
            <p:ph type="body" sz="quarter" idx="14" hasCustomPrompt="1"/>
          </p:nvPr>
        </p:nvSpPr>
        <p:spPr>
          <a:xfrm>
            <a:off x="479425" y="914400"/>
            <a:ext cx="11233150" cy="355600"/>
          </a:xfrm>
        </p:spPr>
        <p:txBody>
          <a:bodyPr>
            <a:normAutofit/>
          </a:bodyPr>
          <a:lstStyle>
            <a:lvl1pPr marL="0" indent="0">
              <a:buNone/>
              <a:defRPr sz="2000"/>
            </a:lvl1pPr>
          </a:lstStyle>
          <a:p>
            <a:pPr lvl="0"/>
            <a:r>
              <a:rPr lang="da-DK" dirty="0"/>
              <a:t>Klik for at skrive underrubrik</a:t>
            </a:r>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p>
            <a:endParaRPr lang="da-DK" dirty="0"/>
          </a:p>
        </p:txBody>
      </p:sp>
      <p:sp>
        <p:nvSpPr>
          <p:cNvPr id="14" name="Pladsholder til tekst 6">
            <a:extLst>
              <a:ext uri="{FF2B5EF4-FFF2-40B4-BE49-F238E27FC236}">
                <a16:creationId xmlns:a16="http://schemas.microsoft.com/office/drawing/2014/main" id="{5D530441-7C9B-9943-AE94-1898E0DCC08D}"/>
              </a:ext>
            </a:extLst>
          </p:cNvPr>
          <p:cNvSpPr>
            <a:spLocks noGrp="1"/>
          </p:cNvSpPr>
          <p:nvPr>
            <p:ph type="body" sz="quarter" idx="22" hasCustomPrompt="1"/>
          </p:nvPr>
        </p:nvSpPr>
        <p:spPr>
          <a:xfrm>
            <a:off x="479424" y="1993900"/>
            <a:ext cx="2160000" cy="10033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endParaRPr lang="da-DK" dirty="0"/>
          </a:p>
        </p:txBody>
      </p:sp>
      <p:sp>
        <p:nvSpPr>
          <p:cNvPr id="18" name="Pladsholder til tekst 6">
            <a:extLst>
              <a:ext uri="{FF2B5EF4-FFF2-40B4-BE49-F238E27FC236}">
                <a16:creationId xmlns:a16="http://schemas.microsoft.com/office/drawing/2014/main" id="{D68286A7-3C50-E541-A1B7-C3D1C99CA3AD}"/>
              </a:ext>
            </a:extLst>
          </p:cNvPr>
          <p:cNvSpPr>
            <a:spLocks noGrp="1"/>
          </p:cNvSpPr>
          <p:nvPr>
            <p:ph type="body" sz="quarter" idx="24" hasCustomPrompt="1"/>
          </p:nvPr>
        </p:nvSpPr>
        <p:spPr>
          <a:xfrm>
            <a:off x="479423" y="1587500"/>
            <a:ext cx="2160000" cy="317500"/>
          </a:xfrm>
        </p:spPr>
        <p:txBody>
          <a:bodyPr anchor="b" anchorCtr="0">
            <a:normAutofit/>
          </a:bodyPr>
          <a:lstStyle>
            <a:lvl1pPr marL="0" indent="0">
              <a:buNone/>
              <a:defRPr sz="1600">
                <a:solidFill>
                  <a:schemeClr val="tx1"/>
                </a:solidFill>
                <a:latin typeface="+mj-lt"/>
              </a:defRPr>
            </a:lvl1pPr>
          </a:lstStyle>
          <a:p>
            <a:pPr lvl="0"/>
            <a:r>
              <a:rPr lang="da-DK" dirty="0"/>
              <a:t>Jan-</a:t>
            </a:r>
            <a:r>
              <a:rPr lang="da-DK" dirty="0" err="1"/>
              <a:t>feb</a:t>
            </a:r>
            <a:endParaRPr lang="da-DK" dirty="0"/>
          </a:p>
        </p:txBody>
      </p:sp>
      <p:sp>
        <p:nvSpPr>
          <p:cNvPr id="45" name="Pladsholder til tekst 6">
            <a:extLst>
              <a:ext uri="{FF2B5EF4-FFF2-40B4-BE49-F238E27FC236}">
                <a16:creationId xmlns:a16="http://schemas.microsoft.com/office/drawing/2014/main" id="{9ECC79A2-5D6B-5D42-8BB3-97CC4410E65E}"/>
              </a:ext>
            </a:extLst>
          </p:cNvPr>
          <p:cNvSpPr>
            <a:spLocks noGrp="1"/>
          </p:cNvSpPr>
          <p:nvPr>
            <p:ph type="body" sz="quarter" idx="25" hasCustomPrompt="1"/>
          </p:nvPr>
        </p:nvSpPr>
        <p:spPr>
          <a:xfrm>
            <a:off x="4068576" y="1993900"/>
            <a:ext cx="2160000" cy="10033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endParaRPr lang="da-DK" dirty="0"/>
          </a:p>
        </p:txBody>
      </p:sp>
      <p:sp>
        <p:nvSpPr>
          <p:cNvPr id="46" name="Pladsholder til tekst 6">
            <a:extLst>
              <a:ext uri="{FF2B5EF4-FFF2-40B4-BE49-F238E27FC236}">
                <a16:creationId xmlns:a16="http://schemas.microsoft.com/office/drawing/2014/main" id="{36547A22-52D6-F346-ABF4-227AB97C51B0}"/>
              </a:ext>
            </a:extLst>
          </p:cNvPr>
          <p:cNvSpPr>
            <a:spLocks noGrp="1"/>
          </p:cNvSpPr>
          <p:nvPr>
            <p:ph type="body" sz="quarter" idx="26" hasCustomPrompt="1"/>
          </p:nvPr>
        </p:nvSpPr>
        <p:spPr>
          <a:xfrm>
            <a:off x="4068575" y="1587500"/>
            <a:ext cx="2160000" cy="317500"/>
          </a:xfrm>
        </p:spPr>
        <p:txBody>
          <a:bodyPr anchor="b" anchorCtr="0">
            <a:normAutofit/>
          </a:bodyPr>
          <a:lstStyle>
            <a:lvl1pPr marL="0" indent="0">
              <a:buNone/>
              <a:defRPr sz="1600">
                <a:solidFill>
                  <a:schemeClr val="tx1"/>
                </a:solidFill>
                <a:latin typeface="+mj-lt"/>
              </a:defRPr>
            </a:lvl1pPr>
          </a:lstStyle>
          <a:p>
            <a:pPr lvl="0"/>
            <a:r>
              <a:rPr lang="da-DK" dirty="0"/>
              <a:t>Maj-Jun</a:t>
            </a:r>
          </a:p>
        </p:txBody>
      </p:sp>
      <p:sp>
        <p:nvSpPr>
          <p:cNvPr id="47" name="Pladsholder til tekst 6">
            <a:extLst>
              <a:ext uri="{FF2B5EF4-FFF2-40B4-BE49-F238E27FC236}">
                <a16:creationId xmlns:a16="http://schemas.microsoft.com/office/drawing/2014/main" id="{45FCA139-6410-FE47-94FF-B029CCD98A30}"/>
              </a:ext>
            </a:extLst>
          </p:cNvPr>
          <p:cNvSpPr>
            <a:spLocks noGrp="1"/>
          </p:cNvSpPr>
          <p:nvPr>
            <p:ph type="body" sz="quarter" idx="27" hasCustomPrompt="1"/>
          </p:nvPr>
        </p:nvSpPr>
        <p:spPr>
          <a:xfrm>
            <a:off x="7657728" y="1993900"/>
            <a:ext cx="2160000" cy="10033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endParaRPr lang="da-DK" dirty="0"/>
          </a:p>
        </p:txBody>
      </p:sp>
      <p:sp>
        <p:nvSpPr>
          <p:cNvPr id="48" name="Pladsholder til tekst 6">
            <a:extLst>
              <a:ext uri="{FF2B5EF4-FFF2-40B4-BE49-F238E27FC236}">
                <a16:creationId xmlns:a16="http://schemas.microsoft.com/office/drawing/2014/main" id="{B2D15DF9-3A96-ED45-B196-471F87234498}"/>
              </a:ext>
            </a:extLst>
          </p:cNvPr>
          <p:cNvSpPr>
            <a:spLocks noGrp="1"/>
          </p:cNvSpPr>
          <p:nvPr>
            <p:ph type="body" sz="quarter" idx="28" hasCustomPrompt="1"/>
          </p:nvPr>
        </p:nvSpPr>
        <p:spPr>
          <a:xfrm>
            <a:off x="7657727" y="1587500"/>
            <a:ext cx="2160000" cy="317500"/>
          </a:xfrm>
        </p:spPr>
        <p:txBody>
          <a:bodyPr anchor="b" anchorCtr="0">
            <a:normAutofit/>
          </a:bodyPr>
          <a:lstStyle>
            <a:lvl1pPr marL="0" indent="0">
              <a:buNone/>
              <a:defRPr sz="1600">
                <a:solidFill>
                  <a:schemeClr val="tx1"/>
                </a:solidFill>
                <a:latin typeface="+mj-lt"/>
              </a:defRPr>
            </a:lvl1pPr>
          </a:lstStyle>
          <a:p>
            <a:pPr lvl="0"/>
            <a:r>
              <a:rPr lang="da-DK" dirty="0" err="1"/>
              <a:t>Sep-Okt</a:t>
            </a:r>
            <a:endParaRPr lang="da-DK" dirty="0"/>
          </a:p>
        </p:txBody>
      </p:sp>
      <p:sp>
        <p:nvSpPr>
          <p:cNvPr id="64" name="Pladsholder til tekst 6">
            <a:extLst>
              <a:ext uri="{FF2B5EF4-FFF2-40B4-BE49-F238E27FC236}">
                <a16:creationId xmlns:a16="http://schemas.microsoft.com/office/drawing/2014/main" id="{36E83060-9FFB-E24C-A820-81725B4B756A}"/>
              </a:ext>
            </a:extLst>
          </p:cNvPr>
          <p:cNvSpPr>
            <a:spLocks noGrp="1"/>
          </p:cNvSpPr>
          <p:nvPr>
            <p:ph type="body" sz="quarter" idx="29" hasCustomPrompt="1"/>
          </p:nvPr>
        </p:nvSpPr>
        <p:spPr>
          <a:xfrm>
            <a:off x="2244724" y="4678412"/>
            <a:ext cx="2160000" cy="10033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endParaRPr lang="da-DK" dirty="0"/>
          </a:p>
        </p:txBody>
      </p:sp>
      <p:sp>
        <p:nvSpPr>
          <p:cNvPr id="65" name="Pladsholder til tekst 6">
            <a:extLst>
              <a:ext uri="{FF2B5EF4-FFF2-40B4-BE49-F238E27FC236}">
                <a16:creationId xmlns:a16="http://schemas.microsoft.com/office/drawing/2014/main" id="{D03A67F1-9F8D-8F4B-B28A-C79CBFD56415}"/>
              </a:ext>
            </a:extLst>
          </p:cNvPr>
          <p:cNvSpPr>
            <a:spLocks noGrp="1"/>
          </p:cNvSpPr>
          <p:nvPr>
            <p:ph type="body" sz="quarter" idx="30" hasCustomPrompt="1"/>
          </p:nvPr>
        </p:nvSpPr>
        <p:spPr>
          <a:xfrm>
            <a:off x="2244723" y="4272012"/>
            <a:ext cx="2160000" cy="317500"/>
          </a:xfrm>
        </p:spPr>
        <p:txBody>
          <a:bodyPr anchor="b" anchorCtr="0">
            <a:normAutofit/>
          </a:bodyPr>
          <a:lstStyle>
            <a:lvl1pPr marL="0" indent="0">
              <a:buNone/>
              <a:defRPr sz="1600">
                <a:solidFill>
                  <a:schemeClr val="tx1"/>
                </a:solidFill>
                <a:latin typeface="+mj-lt"/>
              </a:defRPr>
            </a:lvl1pPr>
          </a:lstStyle>
          <a:p>
            <a:pPr lvl="0"/>
            <a:r>
              <a:rPr lang="da-DK" dirty="0"/>
              <a:t>Mar-</a:t>
            </a:r>
            <a:r>
              <a:rPr lang="da-DK" dirty="0" err="1"/>
              <a:t>Apr</a:t>
            </a:r>
            <a:endParaRPr lang="da-DK" dirty="0"/>
          </a:p>
        </p:txBody>
      </p:sp>
      <p:sp>
        <p:nvSpPr>
          <p:cNvPr id="67" name="Pladsholder til tekst 6">
            <a:extLst>
              <a:ext uri="{FF2B5EF4-FFF2-40B4-BE49-F238E27FC236}">
                <a16:creationId xmlns:a16="http://schemas.microsoft.com/office/drawing/2014/main" id="{227E277B-8B08-B944-9F77-926B2BB1BD74}"/>
              </a:ext>
            </a:extLst>
          </p:cNvPr>
          <p:cNvSpPr>
            <a:spLocks noGrp="1"/>
          </p:cNvSpPr>
          <p:nvPr>
            <p:ph type="body" sz="quarter" idx="31" hasCustomPrompt="1"/>
          </p:nvPr>
        </p:nvSpPr>
        <p:spPr>
          <a:xfrm>
            <a:off x="5833876" y="4678412"/>
            <a:ext cx="2160000" cy="10033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endParaRPr lang="da-DK" dirty="0"/>
          </a:p>
        </p:txBody>
      </p:sp>
      <p:sp>
        <p:nvSpPr>
          <p:cNvPr id="68" name="Pladsholder til tekst 6">
            <a:extLst>
              <a:ext uri="{FF2B5EF4-FFF2-40B4-BE49-F238E27FC236}">
                <a16:creationId xmlns:a16="http://schemas.microsoft.com/office/drawing/2014/main" id="{6A05DAB4-967A-D349-A2BD-D2D6439E8179}"/>
              </a:ext>
            </a:extLst>
          </p:cNvPr>
          <p:cNvSpPr>
            <a:spLocks noGrp="1"/>
          </p:cNvSpPr>
          <p:nvPr>
            <p:ph type="body" sz="quarter" idx="32" hasCustomPrompt="1"/>
          </p:nvPr>
        </p:nvSpPr>
        <p:spPr>
          <a:xfrm>
            <a:off x="5833875" y="4272012"/>
            <a:ext cx="2160000" cy="317500"/>
          </a:xfrm>
        </p:spPr>
        <p:txBody>
          <a:bodyPr anchor="b" anchorCtr="0">
            <a:normAutofit/>
          </a:bodyPr>
          <a:lstStyle>
            <a:lvl1pPr marL="0" indent="0">
              <a:buNone/>
              <a:defRPr sz="1600">
                <a:solidFill>
                  <a:schemeClr val="tx1"/>
                </a:solidFill>
                <a:latin typeface="+mj-lt"/>
              </a:defRPr>
            </a:lvl1pPr>
          </a:lstStyle>
          <a:p>
            <a:pPr lvl="0"/>
            <a:r>
              <a:rPr lang="da-DK" dirty="0"/>
              <a:t>Jul-</a:t>
            </a:r>
            <a:r>
              <a:rPr lang="da-DK" dirty="0" err="1"/>
              <a:t>Aug</a:t>
            </a:r>
            <a:endParaRPr lang="da-DK" dirty="0"/>
          </a:p>
        </p:txBody>
      </p:sp>
      <p:sp>
        <p:nvSpPr>
          <p:cNvPr id="69" name="Pladsholder til tekst 6">
            <a:extLst>
              <a:ext uri="{FF2B5EF4-FFF2-40B4-BE49-F238E27FC236}">
                <a16:creationId xmlns:a16="http://schemas.microsoft.com/office/drawing/2014/main" id="{F13B7FB4-5429-4040-AF99-CE2162802756}"/>
              </a:ext>
            </a:extLst>
          </p:cNvPr>
          <p:cNvSpPr>
            <a:spLocks noGrp="1"/>
          </p:cNvSpPr>
          <p:nvPr>
            <p:ph type="body" sz="quarter" idx="33" hasCustomPrompt="1"/>
          </p:nvPr>
        </p:nvSpPr>
        <p:spPr>
          <a:xfrm>
            <a:off x="9423028" y="4678412"/>
            <a:ext cx="2160000" cy="10033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endParaRPr lang="da-DK" dirty="0"/>
          </a:p>
        </p:txBody>
      </p:sp>
      <p:sp>
        <p:nvSpPr>
          <p:cNvPr id="70" name="Pladsholder til tekst 6">
            <a:extLst>
              <a:ext uri="{FF2B5EF4-FFF2-40B4-BE49-F238E27FC236}">
                <a16:creationId xmlns:a16="http://schemas.microsoft.com/office/drawing/2014/main" id="{AB17B3B8-8511-2041-82A1-57127974CE82}"/>
              </a:ext>
            </a:extLst>
          </p:cNvPr>
          <p:cNvSpPr>
            <a:spLocks noGrp="1"/>
          </p:cNvSpPr>
          <p:nvPr>
            <p:ph type="body" sz="quarter" idx="34" hasCustomPrompt="1"/>
          </p:nvPr>
        </p:nvSpPr>
        <p:spPr>
          <a:xfrm>
            <a:off x="9423027" y="4272012"/>
            <a:ext cx="2160000" cy="317500"/>
          </a:xfrm>
        </p:spPr>
        <p:txBody>
          <a:bodyPr anchor="b" anchorCtr="0">
            <a:normAutofit/>
          </a:bodyPr>
          <a:lstStyle>
            <a:lvl1pPr marL="0" indent="0">
              <a:buNone/>
              <a:defRPr sz="1600">
                <a:solidFill>
                  <a:schemeClr val="tx1"/>
                </a:solidFill>
                <a:latin typeface="+mj-lt"/>
              </a:defRPr>
            </a:lvl1pPr>
          </a:lstStyle>
          <a:p>
            <a:pPr lvl="0"/>
            <a:r>
              <a:rPr lang="da-DK" dirty="0" err="1"/>
              <a:t>Nov-Dec</a:t>
            </a:r>
            <a:endParaRPr lang="da-DK" dirty="0"/>
          </a:p>
        </p:txBody>
      </p:sp>
      <p:sp>
        <p:nvSpPr>
          <p:cNvPr id="78" name="Pladsholder til billede 12">
            <a:extLst>
              <a:ext uri="{FF2B5EF4-FFF2-40B4-BE49-F238E27FC236}">
                <a16:creationId xmlns:a16="http://schemas.microsoft.com/office/drawing/2014/main" id="{FFF63E73-A6CD-3742-BD22-52D6BEF32970}"/>
              </a:ext>
            </a:extLst>
          </p:cNvPr>
          <p:cNvSpPr>
            <a:spLocks noGrp="1"/>
          </p:cNvSpPr>
          <p:nvPr>
            <p:ph type="pic" sz="quarter" idx="35" hasCustomPrompt="1"/>
          </p:nvPr>
        </p:nvSpPr>
        <p:spPr>
          <a:xfrm>
            <a:off x="4698576" y="3827512"/>
            <a:ext cx="900000" cy="90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Indsæt billede/ikon</a:t>
            </a:r>
          </a:p>
        </p:txBody>
      </p:sp>
      <p:sp>
        <p:nvSpPr>
          <p:cNvPr id="79" name="Pladsholder til billede 12">
            <a:extLst>
              <a:ext uri="{FF2B5EF4-FFF2-40B4-BE49-F238E27FC236}">
                <a16:creationId xmlns:a16="http://schemas.microsoft.com/office/drawing/2014/main" id="{B27B4A36-7FA2-C44D-ABFA-8786FCB00723}"/>
              </a:ext>
            </a:extLst>
          </p:cNvPr>
          <p:cNvSpPr>
            <a:spLocks noGrp="1"/>
          </p:cNvSpPr>
          <p:nvPr>
            <p:ph type="pic" sz="quarter" idx="36" hasCustomPrompt="1"/>
          </p:nvPr>
        </p:nvSpPr>
        <p:spPr>
          <a:xfrm>
            <a:off x="8287728" y="3827512"/>
            <a:ext cx="900000" cy="90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Indsæt billede/ikon</a:t>
            </a:r>
          </a:p>
        </p:txBody>
      </p:sp>
      <p:sp>
        <p:nvSpPr>
          <p:cNvPr id="80" name="Pladsholder til billede 12">
            <a:extLst>
              <a:ext uri="{FF2B5EF4-FFF2-40B4-BE49-F238E27FC236}">
                <a16:creationId xmlns:a16="http://schemas.microsoft.com/office/drawing/2014/main" id="{7885933B-8275-E74D-BD69-109F6818FA2E}"/>
              </a:ext>
            </a:extLst>
          </p:cNvPr>
          <p:cNvSpPr>
            <a:spLocks noGrp="1"/>
          </p:cNvSpPr>
          <p:nvPr>
            <p:ph type="pic" sz="quarter" idx="37" hasCustomPrompt="1"/>
          </p:nvPr>
        </p:nvSpPr>
        <p:spPr>
          <a:xfrm>
            <a:off x="2874723" y="2610892"/>
            <a:ext cx="900000" cy="90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Indsæt billede/ikon</a:t>
            </a:r>
          </a:p>
        </p:txBody>
      </p:sp>
      <p:sp>
        <p:nvSpPr>
          <p:cNvPr id="81" name="Pladsholder til billede 12">
            <a:extLst>
              <a:ext uri="{FF2B5EF4-FFF2-40B4-BE49-F238E27FC236}">
                <a16:creationId xmlns:a16="http://schemas.microsoft.com/office/drawing/2014/main" id="{54432773-2BB7-9A4B-A667-CBD950FD5218}"/>
              </a:ext>
            </a:extLst>
          </p:cNvPr>
          <p:cNvSpPr>
            <a:spLocks noGrp="1"/>
          </p:cNvSpPr>
          <p:nvPr>
            <p:ph type="pic" sz="quarter" idx="38" hasCustomPrompt="1"/>
          </p:nvPr>
        </p:nvSpPr>
        <p:spPr>
          <a:xfrm>
            <a:off x="6463875" y="2610892"/>
            <a:ext cx="900000" cy="90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Indsæt billede/ikon</a:t>
            </a:r>
          </a:p>
        </p:txBody>
      </p:sp>
      <p:sp>
        <p:nvSpPr>
          <p:cNvPr id="82" name="Pladsholder til billede 12">
            <a:extLst>
              <a:ext uri="{FF2B5EF4-FFF2-40B4-BE49-F238E27FC236}">
                <a16:creationId xmlns:a16="http://schemas.microsoft.com/office/drawing/2014/main" id="{B1D63FA9-127E-5E41-AC5C-F3648EC0210D}"/>
              </a:ext>
            </a:extLst>
          </p:cNvPr>
          <p:cNvSpPr>
            <a:spLocks noGrp="1"/>
          </p:cNvSpPr>
          <p:nvPr>
            <p:ph type="pic" sz="quarter" idx="39" hasCustomPrompt="1"/>
          </p:nvPr>
        </p:nvSpPr>
        <p:spPr>
          <a:xfrm>
            <a:off x="10053027" y="2610892"/>
            <a:ext cx="900000" cy="90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Indsæt billede/ikon</a:t>
            </a:r>
          </a:p>
        </p:txBody>
      </p:sp>
      <p:sp>
        <p:nvSpPr>
          <p:cNvPr id="83" name="Pladsholder til billede 12">
            <a:extLst>
              <a:ext uri="{FF2B5EF4-FFF2-40B4-BE49-F238E27FC236}">
                <a16:creationId xmlns:a16="http://schemas.microsoft.com/office/drawing/2014/main" id="{CB33018F-4D64-414C-AAF5-6E539E5F8B0C}"/>
              </a:ext>
            </a:extLst>
          </p:cNvPr>
          <p:cNvSpPr>
            <a:spLocks noGrp="1"/>
          </p:cNvSpPr>
          <p:nvPr>
            <p:ph type="pic" sz="quarter" idx="40" hasCustomPrompt="1"/>
          </p:nvPr>
        </p:nvSpPr>
        <p:spPr>
          <a:xfrm>
            <a:off x="1109424" y="3827512"/>
            <a:ext cx="900000" cy="90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Indsæt billede/ikon</a:t>
            </a:r>
          </a:p>
        </p:txBody>
      </p:sp>
      <p:pic>
        <p:nvPicPr>
          <p:cNvPr id="26" name="Billede 25" descr="Et billede, der indeholder tegning&#10;&#10;Automatisk genereret beskrivelse">
            <a:extLst>
              <a:ext uri="{FF2B5EF4-FFF2-40B4-BE49-F238E27FC236}">
                <a16:creationId xmlns:a16="http://schemas.microsoft.com/office/drawing/2014/main" id="{25CE7D6F-65E6-2C41-8430-BDEA8D89EA7E}"/>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34653554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ort budskab m billede i grafik - Akva">
    <p:bg>
      <p:bgPr>
        <a:solidFill>
          <a:schemeClr val="accent6"/>
        </a:solidFill>
        <a:effectLst/>
      </p:bgPr>
    </p:bg>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lvl1pPr>
              <a:defRPr>
                <a:solidFill>
                  <a:schemeClr val="bg1"/>
                </a:solidFill>
              </a:defRPr>
            </a:lvl1pPr>
          </a:lstStyle>
          <a:p>
            <a:fld id="{83BDE002-4D08-984E-9A17-29A299F2E8E5}" type="datetimeFigureOut">
              <a:rPr lang="da-DK" smtClean="0"/>
              <a:pPr/>
              <a:t>05-11-2024</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lvl1pPr>
              <a:defRPr>
                <a:solidFill>
                  <a:schemeClr val="bg1"/>
                </a:solidFill>
              </a:defRPr>
            </a:lvl1pPr>
          </a:lstStyle>
          <a:p>
            <a:fld id="{67E69006-4EAA-9F48-A2A8-3E5B4E2EFF89}" type="slidenum">
              <a:rPr lang="da-DK" smtClean="0"/>
              <a:pPr/>
              <a:t>‹nr.›</a:t>
            </a:fld>
            <a:endParaRPr lang="da-DK"/>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lvl1pPr>
              <a:defRPr>
                <a:solidFill>
                  <a:schemeClr val="bg1"/>
                </a:solidFill>
              </a:defRPr>
            </a:lvl1pPr>
          </a:lstStyle>
          <a:p>
            <a:endParaRPr lang="da-DK" dirty="0"/>
          </a:p>
        </p:txBody>
      </p:sp>
      <p:sp>
        <p:nvSpPr>
          <p:cNvPr id="12" name="Pladsholder til billede 7">
            <a:extLst>
              <a:ext uri="{FF2B5EF4-FFF2-40B4-BE49-F238E27FC236}">
                <a16:creationId xmlns:a16="http://schemas.microsoft.com/office/drawing/2014/main" id="{290C99C2-88B0-974B-99D9-33378FBDF03E}"/>
              </a:ext>
            </a:extLst>
          </p:cNvPr>
          <p:cNvSpPr>
            <a:spLocks noGrp="1"/>
          </p:cNvSpPr>
          <p:nvPr>
            <p:ph type="pic" sz="quarter" idx="16" hasCustomPrompt="1"/>
          </p:nvPr>
        </p:nvSpPr>
        <p:spPr>
          <a:xfrm flipH="1">
            <a:off x="4441660" y="1059109"/>
            <a:ext cx="7785965" cy="4659291"/>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5683 w 10000"/>
              <a:gd name="connsiteY3" fmla="*/ 8518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3334 w 10000"/>
              <a:gd name="connsiteY3" fmla="*/ 9906 h 10000"/>
              <a:gd name="connsiteX4" fmla="*/ 0 w 10000"/>
              <a:gd name="connsiteY4" fmla="*/ 0 h 10000"/>
              <a:gd name="connsiteX0" fmla="*/ 0 w 10000"/>
              <a:gd name="connsiteY0" fmla="*/ 0 h 10037"/>
              <a:gd name="connsiteX1" fmla="*/ 10000 w 10000"/>
              <a:gd name="connsiteY1" fmla="*/ 0 h 10037"/>
              <a:gd name="connsiteX2" fmla="*/ 10000 w 10000"/>
              <a:gd name="connsiteY2" fmla="*/ 10000 h 10037"/>
              <a:gd name="connsiteX3" fmla="*/ 3454 w 10000"/>
              <a:gd name="connsiteY3" fmla="*/ 10037 h 10037"/>
              <a:gd name="connsiteX4" fmla="*/ 0 w 10000"/>
              <a:gd name="connsiteY4" fmla="*/ 0 h 10037"/>
              <a:gd name="connsiteX0" fmla="*/ 0 w 10000"/>
              <a:gd name="connsiteY0" fmla="*/ 0 h 10018"/>
              <a:gd name="connsiteX1" fmla="*/ 10000 w 10000"/>
              <a:gd name="connsiteY1" fmla="*/ 0 h 10018"/>
              <a:gd name="connsiteX2" fmla="*/ 10000 w 10000"/>
              <a:gd name="connsiteY2" fmla="*/ 10000 h 10018"/>
              <a:gd name="connsiteX3" fmla="*/ 3394 w 10000"/>
              <a:gd name="connsiteY3" fmla="*/ 10018 h 10018"/>
              <a:gd name="connsiteX4" fmla="*/ 0 w 10000"/>
              <a:gd name="connsiteY4" fmla="*/ 0 h 10018"/>
              <a:gd name="connsiteX0" fmla="*/ 0 w 10000"/>
              <a:gd name="connsiteY0" fmla="*/ 0 h 10019"/>
              <a:gd name="connsiteX1" fmla="*/ 10000 w 10000"/>
              <a:gd name="connsiteY1" fmla="*/ 0 h 10019"/>
              <a:gd name="connsiteX2" fmla="*/ 9598 w 10000"/>
              <a:gd name="connsiteY2" fmla="*/ 10019 h 10019"/>
              <a:gd name="connsiteX3" fmla="*/ 3394 w 10000"/>
              <a:gd name="connsiteY3" fmla="*/ 10018 h 10019"/>
              <a:gd name="connsiteX4" fmla="*/ 0 w 10000"/>
              <a:gd name="connsiteY4" fmla="*/ 0 h 10019"/>
              <a:gd name="connsiteX0" fmla="*/ 0 w 13195"/>
              <a:gd name="connsiteY0" fmla="*/ 0 h 10019"/>
              <a:gd name="connsiteX1" fmla="*/ 10000 w 13195"/>
              <a:gd name="connsiteY1" fmla="*/ 0 h 10019"/>
              <a:gd name="connsiteX2" fmla="*/ 13193 w 13195"/>
              <a:gd name="connsiteY2" fmla="*/ 6567 h 10019"/>
              <a:gd name="connsiteX3" fmla="*/ 9598 w 13195"/>
              <a:gd name="connsiteY3" fmla="*/ 10019 h 10019"/>
              <a:gd name="connsiteX4" fmla="*/ 3394 w 13195"/>
              <a:gd name="connsiteY4" fmla="*/ 10018 h 10019"/>
              <a:gd name="connsiteX5" fmla="*/ 0 w 13195"/>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3 h 10022"/>
              <a:gd name="connsiteX1" fmla="*/ 10000 w 13193"/>
              <a:gd name="connsiteY1" fmla="*/ 3 h 10022"/>
              <a:gd name="connsiteX2" fmla="*/ 13193 w 13193"/>
              <a:gd name="connsiteY2" fmla="*/ 6570 h 10022"/>
              <a:gd name="connsiteX3" fmla="*/ 9598 w 13193"/>
              <a:gd name="connsiteY3" fmla="*/ 10022 h 10022"/>
              <a:gd name="connsiteX4" fmla="*/ 3394 w 13193"/>
              <a:gd name="connsiteY4" fmla="*/ 10021 h 10022"/>
              <a:gd name="connsiteX5" fmla="*/ 0 w 13193"/>
              <a:gd name="connsiteY5" fmla="*/ 3 h 10022"/>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743 h 10762"/>
              <a:gd name="connsiteX1" fmla="*/ 10000 w 13195"/>
              <a:gd name="connsiteY1" fmla="*/ 743 h 10762"/>
              <a:gd name="connsiteX2" fmla="*/ 13193 w 13195"/>
              <a:gd name="connsiteY2" fmla="*/ 7310 h 10762"/>
              <a:gd name="connsiteX3" fmla="*/ 9598 w 13195"/>
              <a:gd name="connsiteY3" fmla="*/ 10762 h 10762"/>
              <a:gd name="connsiteX4" fmla="*/ 3394 w 13195"/>
              <a:gd name="connsiteY4" fmla="*/ 10761 h 10762"/>
              <a:gd name="connsiteX5" fmla="*/ 0 w 13195"/>
              <a:gd name="connsiteY5" fmla="*/ 743 h 10762"/>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743 h 10762"/>
              <a:gd name="connsiteX1" fmla="*/ 10000 w 13195"/>
              <a:gd name="connsiteY1" fmla="*/ 743 h 10762"/>
              <a:gd name="connsiteX2" fmla="*/ 13193 w 13195"/>
              <a:gd name="connsiteY2" fmla="*/ 7310 h 10762"/>
              <a:gd name="connsiteX3" fmla="*/ 9598 w 13195"/>
              <a:gd name="connsiteY3" fmla="*/ 10762 h 10762"/>
              <a:gd name="connsiteX4" fmla="*/ 3394 w 13195"/>
              <a:gd name="connsiteY4" fmla="*/ 10761 h 10762"/>
              <a:gd name="connsiteX5" fmla="*/ 0 w 13195"/>
              <a:gd name="connsiteY5" fmla="*/ 743 h 10762"/>
              <a:gd name="connsiteX0" fmla="*/ 0 w 13194"/>
              <a:gd name="connsiteY0" fmla="*/ 743 h 10762"/>
              <a:gd name="connsiteX1" fmla="*/ 10000 w 13194"/>
              <a:gd name="connsiteY1" fmla="*/ 743 h 10762"/>
              <a:gd name="connsiteX2" fmla="*/ 13193 w 13194"/>
              <a:gd name="connsiteY2" fmla="*/ 7310 h 10762"/>
              <a:gd name="connsiteX3" fmla="*/ 9598 w 13194"/>
              <a:gd name="connsiteY3" fmla="*/ 10762 h 10762"/>
              <a:gd name="connsiteX4" fmla="*/ 3394 w 13194"/>
              <a:gd name="connsiteY4" fmla="*/ 10761 h 10762"/>
              <a:gd name="connsiteX5" fmla="*/ 0 w 13194"/>
              <a:gd name="connsiteY5" fmla="*/ 743 h 10762"/>
              <a:gd name="connsiteX0" fmla="*/ 0 w 13193"/>
              <a:gd name="connsiteY0" fmla="*/ 743 h 10762"/>
              <a:gd name="connsiteX1" fmla="*/ 10000 w 13193"/>
              <a:gd name="connsiteY1" fmla="*/ 743 h 10762"/>
              <a:gd name="connsiteX2" fmla="*/ 13193 w 13193"/>
              <a:gd name="connsiteY2" fmla="*/ 7310 h 10762"/>
              <a:gd name="connsiteX3" fmla="*/ 9598 w 13193"/>
              <a:gd name="connsiteY3" fmla="*/ 10762 h 10762"/>
              <a:gd name="connsiteX4" fmla="*/ 3394 w 13193"/>
              <a:gd name="connsiteY4" fmla="*/ 10761 h 10762"/>
              <a:gd name="connsiteX5" fmla="*/ 0 w 13193"/>
              <a:gd name="connsiteY5" fmla="*/ 743 h 10762"/>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53"/>
              <a:gd name="connsiteY0" fmla="*/ 0 h 10676"/>
              <a:gd name="connsiteX1" fmla="*/ 9980 w 13153"/>
              <a:gd name="connsiteY1" fmla="*/ 0 h 10676"/>
              <a:gd name="connsiteX2" fmla="*/ 13153 w 13153"/>
              <a:gd name="connsiteY2" fmla="*/ 7224 h 10676"/>
              <a:gd name="connsiteX3" fmla="*/ 9558 w 13153"/>
              <a:gd name="connsiteY3" fmla="*/ 10676 h 10676"/>
              <a:gd name="connsiteX4" fmla="*/ 3354 w 13153"/>
              <a:gd name="connsiteY4" fmla="*/ 10675 h 10676"/>
              <a:gd name="connsiteX5" fmla="*/ 0 w 13153"/>
              <a:gd name="connsiteY5" fmla="*/ 0 h 10676"/>
              <a:gd name="connsiteX0" fmla="*/ 0 w 13233"/>
              <a:gd name="connsiteY0" fmla="*/ 0 h 10676"/>
              <a:gd name="connsiteX1" fmla="*/ 10060 w 13233"/>
              <a:gd name="connsiteY1" fmla="*/ 0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10060 w 13233"/>
              <a:gd name="connsiteY1" fmla="*/ 0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13143 w 13233"/>
              <a:gd name="connsiteY1" fmla="*/ 37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13124 w 13233"/>
              <a:gd name="connsiteY1" fmla="*/ 485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9"/>
              <a:gd name="connsiteY0" fmla="*/ 0 h 10676"/>
              <a:gd name="connsiteX1" fmla="*/ 13239 w 13239"/>
              <a:gd name="connsiteY1" fmla="*/ 37 h 10676"/>
              <a:gd name="connsiteX2" fmla="*/ 13233 w 13239"/>
              <a:gd name="connsiteY2" fmla="*/ 7224 h 10676"/>
              <a:gd name="connsiteX3" fmla="*/ 9638 w 13239"/>
              <a:gd name="connsiteY3" fmla="*/ 10676 h 10676"/>
              <a:gd name="connsiteX4" fmla="*/ 3554 w 13239"/>
              <a:gd name="connsiteY4" fmla="*/ 10675 h 10676"/>
              <a:gd name="connsiteX5" fmla="*/ 0 w 13239"/>
              <a:gd name="connsiteY5" fmla="*/ 0 h 10676"/>
              <a:gd name="connsiteX0" fmla="*/ 0 w 14181"/>
              <a:gd name="connsiteY0" fmla="*/ 0 h 10676"/>
              <a:gd name="connsiteX1" fmla="*/ 13239 w 14181"/>
              <a:gd name="connsiteY1" fmla="*/ 37 h 10676"/>
              <a:gd name="connsiteX2" fmla="*/ 13265 w 14181"/>
              <a:gd name="connsiteY2" fmla="*/ 1871 h 10676"/>
              <a:gd name="connsiteX3" fmla="*/ 13233 w 14181"/>
              <a:gd name="connsiteY3" fmla="*/ 7224 h 10676"/>
              <a:gd name="connsiteX4" fmla="*/ 9638 w 14181"/>
              <a:gd name="connsiteY4" fmla="*/ 10676 h 10676"/>
              <a:gd name="connsiteX5" fmla="*/ 3554 w 14181"/>
              <a:gd name="connsiteY5" fmla="*/ 10675 h 10676"/>
              <a:gd name="connsiteX6" fmla="*/ 0 w 14181"/>
              <a:gd name="connsiteY6" fmla="*/ 0 h 10676"/>
              <a:gd name="connsiteX0" fmla="*/ 0 w 14166"/>
              <a:gd name="connsiteY0" fmla="*/ 0 h 10676"/>
              <a:gd name="connsiteX1" fmla="*/ 13239 w 14166"/>
              <a:gd name="connsiteY1" fmla="*/ 37 h 10676"/>
              <a:gd name="connsiteX2" fmla="*/ 13207 w 14166"/>
              <a:gd name="connsiteY2" fmla="*/ 1907 h 10676"/>
              <a:gd name="connsiteX3" fmla="*/ 13233 w 14166"/>
              <a:gd name="connsiteY3" fmla="*/ 7224 h 10676"/>
              <a:gd name="connsiteX4" fmla="*/ 9638 w 14166"/>
              <a:gd name="connsiteY4" fmla="*/ 10676 h 10676"/>
              <a:gd name="connsiteX5" fmla="*/ 3554 w 14166"/>
              <a:gd name="connsiteY5" fmla="*/ 10675 h 10676"/>
              <a:gd name="connsiteX6" fmla="*/ 0 w 14166"/>
              <a:gd name="connsiteY6" fmla="*/ 0 h 10676"/>
              <a:gd name="connsiteX0" fmla="*/ 0 w 13448"/>
              <a:gd name="connsiteY0" fmla="*/ 0 h 10676"/>
              <a:gd name="connsiteX1" fmla="*/ 13239 w 13448"/>
              <a:gd name="connsiteY1" fmla="*/ 37 h 10676"/>
              <a:gd name="connsiteX2" fmla="*/ 13207 w 13448"/>
              <a:gd name="connsiteY2" fmla="*/ 1907 h 10676"/>
              <a:gd name="connsiteX3" fmla="*/ 13233 w 13448"/>
              <a:gd name="connsiteY3" fmla="*/ 7224 h 10676"/>
              <a:gd name="connsiteX4" fmla="*/ 9638 w 13448"/>
              <a:gd name="connsiteY4" fmla="*/ 10676 h 10676"/>
              <a:gd name="connsiteX5" fmla="*/ 3554 w 13448"/>
              <a:gd name="connsiteY5" fmla="*/ 10675 h 10676"/>
              <a:gd name="connsiteX6" fmla="*/ 0 w 13448"/>
              <a:gd name="connsiteY6" fmla="*/ 0 h 10676"/>
              <a:gd name="connsiteX0" fmla="*/ 0 w 13448"/>
              <a:gd name="connsiteY0" fmla="*/ 0 h 10676"/>
              <a:gd name="connsiteX1" fmla="*/ 13258 w 13448"/>
              <a:gd name="connsiteY1" fmla="*/ 1 h 10676"/>
              <a:gd name="connsiteX2" fmla="*/ 13207 w 13448"/>
              <a:gd name="connsiteY2" fmla="*/ 1907 h 10676"/>
              <a:gd name="connsiteX3" fmla="*/ 13233 w 13448"/>
              <a:gd name="connsiteY3" fmla="*/ 7224 h 10676"/>
              <a:gd name="connsiteX4" fmla="*/ 9638 w 13448"/>
              <a:gd name="connsiteY4" fmla="*/ 10676 h 10676"/>
              <a:gd name="connsiteX5" fmla="*/ 3554 w 13448"/>
              <a:gd name="connsiteY5" fmla="*/ 10675 h 10676"/>
              <a:gd name="connsiteX6" fmla="*/ 0 w 13448"/>
              <a:gd name="connsiteY6" fmla="*/ 0 h 10676"/>
              <a:gd name="connsiteX0" fmla="*/ 0 w 13448"/>
              <a:gd name="connsiteY0" fmla="*/ 0 h 10676"/>
              <a:gd name="connsiteX1" fmla="*/ 13200 w 13448"/>
              <a:gd name="connsiteY1" fmla="*/ 1 h 10676"/>
              <a:gd name="connsiteX2" fmla="*/ 13207 w 13448"/>
              <a:gd name="connsiteY2" fmla="*/ 1907 h 10676"/>
              <a:gd name="connsiteX3" fmla="*/ 13233 w 13448"/>
              <a:gd name="connsiteY3" fmla="*/ 7224 h 10676"/>
              <a:gd name="connsiteX4" fmla="*/ 9638 w 13448"/>
              <a:gd name="connsiteY4" fmla="*/ 10676 h 10676"/>
              <a:gd name="connsiteX5" fmla="*/ 3554 w 13448"/>
              <a:gd name="connsiteY5" fmla="*/ 10675 h 10676"/>
              <a:gd name="connsiteX6" fmla="*/ 0 w 13448"/>
              <a:gd name="connsiteY6" fmla="*/ 0 h 10676"/>
              <a:gd name="connsiteX0" fmla="*/ 0 w 13207"/>
              <a:gd name="connsiteY0" fmla="*/ 0 h 10676"/>
              <a:gd name="connsiteX1" fmla="*/ 13200 w 13207"/>
              <a:gd name="connsiteY1" fmla="*/ 1 h 10676"/>
              <a:gd name="connsiteX2" fmla="*/ 13207 w 13207"/>
              <a:gd name="connsiteY2" fmla="*/ 1907 h 10676"/>
              <a:gd name="connsiteX3" fmla="*/ 10377 w 13207"/>
              <a:gd name="connsiteY3" fmla="*/ 6866 h 10676"/>
              <a:gd name="connsiteX4" fmla="*/ 9638 w 13207"/>
              <a:gd name="connsiteY4" fmla="*/ 10676 h 10676"/>
              <a:gd name="connsiteX5" fmla="*/ 3554 w 13207"/>
              <a:gd name="connsiteY5" fmla="*/ 10675 h 10676"/>
              <a:gd name="connsiteX6" fmla="*/ 0 w 13207"/>
              <a:gd name="connsiteY6" fmla="*/ 0 h 10676"/>
              <a:gd name="connsiteX0" fmla="*/ 0 w 13207"/>
              <a:gd name="connsiteY0" fmla="*/ 0 h 10676"/>
              <a:gd name="connsiteX1" fmla="*/ 13200 w 13207"/>
              <a:gd name="connsiteY1" fmla="*/ 1 h 10676"/>
              <a:gd name="connsiteX2" fmla="*/ 13207 w 13207"/>
              <a:gd name="connsiteY2" fmla="*/ 1907 h 10676"/>
              <a:gd name="connsiteX3" fmla="*/ 8134 w 13207"/>
              <a:gd name="connsiteY3" fmla="*/ 6329 h 10676"/>
              <a:gd name="connsiteX4" fmla="*/ 9638 w 13207"/>
              <a:gd name="connsiteY4" fmla="*/ 10676 h 10676"/>
              <a:gd name="connsiteX5" fmla="*/ 3554 w 13207"/>
              <a:gd name="connsiteY5" fmla="*/ 10675 h 10676"/>
              <a:gd name="connsiteX6" fmla="*/ 0 w 13207"/>
              <a:gd name="connsiteY6" fmla="*/ 0 h 10676"/>
              <a:gd name="connsiteX0" fmla="*/ 0 w 13207"/>
              <a:gd name="connsiteY0" fmla="*/ 0 h 10675"/>
              <a:gd name="connsiteX1" fmla="*/ 13200 w 13207"/>
              <a:gd name="connsiteY1" fmla="*/ 1 h 10675"/>
              <a:gd name="connsiteX2" fmla="*/ 13207 w 13207"/>
              <a:gd name="connsiteY2" fmla="*/ 1907 h 10675"/>
              <a:gd name="connsiteX3" fmla="*/ 8134 w 13207"/>
              <a:gd name="connsiteY3" fmla="*/ 6329 h 10675"/>
              <a:gd name="connsiteX4" fmla="*/ 5996 w 13207"/>
              <a:gd name="connsiteY4" fmla="*/ 8509 h 10675"/>
              <a:gd name="connsiteX5" fmla="*/ 3554 w 13207"/>
              <a:gd name="connsiteY5" fmla="*/ 10675 h 10675"/>
              <a:gd name="connsiteX6" fmla="*/ 0 w 13207"/>
              <a:gd name="connsiteY6" fmla="*/ 0 h 10675"/>
              <a:gd name="connsiteX0" fmla="*/ 0 w 13207"/>
              <a:gd name="connsiteY0" fmla="*/ 0 h 10675"/>
              <a:gd name="connsiteX1" fmla="*/ 13200 w 13207"/>
              <a:gd name="connsiteY1" fmla="*/ 1 h 10675"/>
              <a:gd name="connsiteX2" fmla="*/ 13207 w 13207"/>
              <a:gd name="connsiteY2" fmla="*/ 1907 h 10675"/>
              <a:gd name="connsiteX3" fmla="*/ 8134 w 13207"/>
              <a:gd name="connsiteY3" fmla="*/ 6329 h 10675"/>
              <a:gd name="connsiteX4" fmla="*/ 7625 w 13207"/>
              <a:gd name="connsiteY4" fmla="*/ 9297 h 10675"/>
              <a:gd name="connsiteX5" fmla="*/ 3554 w 13207"/>
              <a:gd name="connsiteY5" fmla="*/ 10675 h 10675"/>
              <a:gd name="connsiteX6" fmla="*/ 0 w 13207"/>
              <a:gd name="connsiteY6" fmla="*/ 0 h 10675"/>
              <a:gd name="connsiteX0" fmla="*/ 0 w 13614"/>
              <a:gd name="connsiteY0" fmla="*/ 0 h 10675"/>
              <a:gd name="connsiteX1" fmla="*/ 13200 w 13614"/>
              <a:gd name="connsiteY1" fmla="*/ 1 h 10675"/>
              <a:gd name="connsiteX2" fmla="*/ 13207 w 13614"/>
              <a:gd name="connsiteY2" fmla="*/ 1907 h 10675"/>
              <a:gd name="connsiteX3" fmla="*/ 7625 w 13614"/>
              <a:gd name="connsiteY3" fmla="*/ 9297 h 10675"/>
              <a:gd name="connsiteX4" fmla="*/ 3554 w 13614"/>
              <a:gd name="connsiteY4" fmla="*/ 10675 h 10675"/>
              <a:gd name="connsiteX5" fmla="*/ 0 w 13614"/>
              <a:gd name="connsiteY5" fmla="*/ 0 h 10675"/>
              <a:gd name="connsiteX0" fmla="*/ 0 w 13614"/>
              <a:gd name="connsiteY0" fmla="*/ 0 h 9297"/>
              <a:gd name="connsiteX1" fmla="*/ 13200 w 13614"/>
              <a:gd name="connsiteY1" fmla="*/ 1 h 9297"/>
              <a:gd name="connsiteX2" fmla="*/ 13207 w 13614"/>
              <a:gd name="connsiteY2" fmla="*/ 1907 h 9297"/>
              <a:gd name="connsiteX3" fmla="*/ 7625 w 13614"/>
              <a:gd name="connsiteY3" fmla="*/ 9297 h 9297"/>
              <a:gd name="connsiteX4" fmla="*/ 6046 w 13614"/>
              <a:gd name="connsiteY4" fmla="*/ 6699 h 9297"/>
              <a:gd name="connsiteX5" fmla="*/ 0 w 13614"/>
              <a:gd name="connsiteY5" fmla="*/ 0 h 9297"/>
              <a:gd name="connsiteX0" fmla="*/ 0 w 10000"/>
              <a:gd name="connsiteY0" fmla="*/ 0 h 10000"/>
              <a:gd name="connsiteX1" fmla="*/ 9696 w 10000"/>
              <a:gd name="connsiteY1" fmla="*/ 1 h 10000"/>
              <a:gd name="connsiteX2" fmla="*/ 9701 w 10000"/>
              <a:gd name="connsiteY2" fmla="*/ 2051 h 10000"/>
              <a:gd name="connsiteX3" fmla="*/ 5601 w 10000"/>
              <a:gd name="connsiteY3" fmla="*/ 10000 h 10000"/>
              <a:gd name="connsiteX4" fmla="*/ 2216 w 10000"/>
              <a:gd name="connsiteY4" fmla="*/ 5357 h 10000"/>
              <a:gd name="connsiteX5" fmla="*/ 0 w 10000"/>
              <a:gd name="connsiteY5" fmla="*/ 0 h 10000"/>
              <a:gd name="connsiteX0" fmla="*/ 0 w 10000"/>
              <a:gd name="connsiteY0" fmla="*/ 0 h 10000"/>
              <a:gd name="connsiteX1" fmla="*/ 9696 w 10000"/>
              <a:gd name="connsiteY1" fmla="*/ 1 h 10000"/>
              <a:gd name="connsiteX2" fmla="*/ 9701 w 10000"/>
              <a:gd name="connsiteY2" fmla="*/ 2051 h 10000"/>
              <a:gd name="connsiteX3" fmla="*/ 5601 w 10000"/>
              <a:gd name="connsiteY3" fmla="*/ 10000 h 10000"/>
              <a:gd name="connsiteX4" fmla="*/ 2554 w 10000"/>
              <a:gd name="connsiteY4" fmla="*/ 5145 h 10000"/>
              <a:gd name="connsiteX5" fmla="*/ 0 w 10000"/>
              <a:gd name="connsiteY5" fmla="*/ 0 h 10000"/>
              <a:gd name="connsiteX0" fmla="*/ 3 w 10003"/>
              <a:gd name="connsiteY0" fmla="*/ 0 h 10000"/>
              <a:gd name="connsiteX1" fmla="*/ 9699 w 10003"/>
              <a:gd name="connsiteY1" fmla="*/ 1 h 10000"/>
              <a:gd name="connsiteX2" fmla="*/ 9704 w 10003"/>
              <a:gd name="connsiteY2" fmla="*/ 2051 h 10000"/>
              <a:gd name="connsiteX3" fmla="*/ 5604 w 10003"/>
              <a:gd name="connsiteY3" fmla="*/ 10000 h 10000"/>
              <a:gd name="connsiteX4" fmla="*/ 2149 w 10003"/>
              <a:gd name="connsiteY4" fmla="*/ 5241 h 10000"/>
              <a:gd name="connsiteX5" fmla="*/ 3 w 10003"/>
              <a:gd name="connsiteY5" fmla="*/ 0 h 10000"/>
              <a:gd name="connsiteX0" fmla="*/ 3354 w 8525"/>
              <a:gd name="connsiteY0" fmla="*/ 1887 h 9999"/>
              <a:gd name="connsiteX1" fmla="*/ 8221 w 8525"/>
              <a:gd name="connsiteY1" fmla="*/ 0 h 9999"/>
              <a:gd name="connsiteX2" fmla="*/ 8226 w 8525"/>
              <a:gd name="connsiteY2" fmla="*/ 2050 h 9999"/>
              <a:gd name="connsiteX3" fmla="*/ 4126 w 8525"/>
              <a:gd name="connsiteY3" fmla="*/ 9999 h 9999"/>
              <a:gd name="connsiteX4" fmla="*/ 671 w 8525"/>
              <a:gd name="connsiteY4" fmla="*/ 5240 h 9999"/>
              <a:gd name="connsiteX5" fmla="*/ 3354 w 8525"/>
              <a:gd name="connsiteY5" fmla="*/ 1887 h 9999"/>
              <a:gd name="connsiteX0" fmla="*/ 4233 w 9968"/>
              <a:gd name="connsiteY0" fmla="*/ 0 h 10059"/>
              <a:gd name="connsiteX1" fmla="*/ 9612 w 9968"/>
              <a:gd name="connsiteY1" fmla="*/ 59 h 10059"/>
              <a:gd name="connsiteX2" fmla="*/ 9618 w 9968"/>
              <a:gd name="connsiteY2" fmla="*/ 2109 h 10059"/>
              <a:gd name="connsiteX3" fmla="*/ 4809 w 9968"/>
              <a:gd name="connsiteY3" fmla="*/ 10059 h 10059"/>
              <a:gd name="connsiteX4" fmla="*/ 756 w 9968"/>
              <a:gd name="connsiteY4" fmla="*/ 5300 h 10059"/>
              <a:gd name="connsiteX5" fmla="*/ 4233 w 9968"/>
              <a:gd name="connsiteY5" fmla="*/ 0 h 10059"/>
              <a:gd name="connsiteX0" fmla="*/ 3489 w 9242"/>
              <a:gd name="connsiteY0" fmla="*/ 0 h 10000"/>
              <a:gd name="connsiteX1" fmla="*/ 8885 w 9242"/>
              <a:gd name="connsiteY1" fmla="*/ 59 h 10000"/>
              <a:gd name="connsiteX2" fmla="*/ 8891 w 9242"/>
              <a:gd name="connsiteY2" fmla="*/ 2097 h 10000"/>
              <a:gd name="connsiteX3" fmla="*/ 4066 w 9242"/>
              <a:gd name="connsiteY3" fmla="*/ 10000 h 10000"/>
              <a:gd name="connsiteX4" fmla="*/ 0 w 9242"/>
              <a:gd name="connsiteY4" fmla="*/ 5269 h 10000"/>
              <a:gd name="connsiteX5" fmla="*/ 3489 w 9242"/>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308"/>
              <a:gd name="connsiteY0" fmla="*/ 0 h 10000"/>
              <a:gd name="connsiteX1" fmla="*/ 9614 w 10308"/>
              <a:gd name="connsiteY1" fmla="*/ 59 h 10000"/>
              <a:gd name="connsiteX2" fmla="*/ 9620 w 10308"/>
              <a:gd name="connsiteY2" fmla="*/ 2097 h 10000"/>
              <a:gd name="connsiteX3" fmla="*/ 4399 w 10308"/>
              <a:gd name="connsiteY3" fmla="*/ 10000 h 10000"/>
              <a:gd name="connsiteX4" fmla="*/ 0 w 10308"/>
              <a:gd name="connsiteY4" fmla="*/ 5269 h 10000"/>
              <a:gd name="connsiteX5" fmla="*/ 3775 w 10308"/>
              <a:gd name="connsiteY5" fmla="*/ 0 h 10000"/>
              <a:gd name="connsiteX0" fmla="*/ 3775 w 10308"/>
              <a:gd name="connsiteY0" fmla="*/ 0 h 10000"/>
              <a:gd name="connsiteX1" fmla="*/ 9614 w 10308"/>
              <a:gd name="connsiteY1" fmla="*/ 59 h 10000"/>
              <a:gd name="connsiteX2" fmla="*/ 9620 w 10308"/>
              <a:gd name="connsiteY2" fmla="*/ 2097 h 10000"/>
              <a:gd name="connsiteX3" fmla="*/ 4399 w 10308"/>
              <a:gd name="connsiteY3" fmla="*/ 10000 h 10000"/>
              <a:gd name="connsiteX4" fmla="*/ 0 w 10308"/>
              <a:gd name="connsiteY4" fmla="*/ 5269 h 10000"/>
              <a:gd name="connsiteX5" fmla="*/ 3775 w 10308"/>
              <a:gd name="connsiteY5" fmla="*/ 0 h 10000"/>
              <a:gd name="connsiteX0" fmla="*/ 3775 w 10012"/>
              <a:gd name="connsiteY0" fmla="*/ 0 h 10000"/>
              <a:gd name="connsiteX1" fmla="*/ 9614 w 10012"/>
              <a:gd name="connsiteY1" fmla="*/ 59 h 10000"/>
              <a:gd name="connsiteX2" fmla="*/ 9620 w 10012"/>
              <a:gd name="connsiteY2" fmla="*/ 2097 h 10000"/>
              <a:gd name="connsiteX3" fmla="*/ 4399 w 10012"/>
              <a:gd name="connsiteY3" fmla="*/ 10000 h 10000"/>
              <a:gd name="connsiteX4" fmla="*/ 0 w 10012"/>
              <a:gd name="connsiteY4" fmla="*/ 5269 h 10000"/>
              <a:gd name="connsiteX5" fmla="*/ 3775 w 10012"/>
              <a:gd name="connsiteY5" fmla="*/ 0 h 10000"/>
              <a:gd name="connsiteX0" fmla="*/ 3775 w 9625"/>
              <a:gd name="connsiteY0" fmla="*/ 0 h 10000"/>
              <a:gd name="connsiteX1" fmla="*/ 9614 w 9625"/>
              <a:gd name="connsiteY1" fmla="*/ 59 h 10000"/>
              <a:gd name="connsiteX2" fmla="*/ 9620 w 9625"/>
              <a:gd name="connsiteY2" fmla="*/ 2097 h 10000"/>
              <a:gd name="connsiteX3" fmla="*/ 4399 w 9625"/>
              <a:gd name="connsiteY3" fmla="*/ 10000 h 10000"/>
              <a:gd name="connsiteX4" fmla="*/ 0 w 9625"/>
              <a:gd name="connsiteY4" fmla="*/ 5269 h 10000"/>
              <a:gd name="connsiteX5" fmla="*/ 3775 w 9625"/>
              <a:gd name="connsiteY5" fmla="*/ 0 h 10000"/>
              <a:gd name="connsiteX0" fmla="*/ 3922 w 10000"/>
              <a:gd name="connsiteY0" fmla="*/ 0 h 10000"/>
              <a:gd name="connsiteX1" fmla="*/ 9989 w 10000"/>
              <a:gd name="connsiteY1" fmla="*/ 59 h 10000"/>
              <a:gd name="connsiteX2" fmla="*/ 9995 w 10000"/>
              <a:gd name="connsiteY2" fmla="*/ 2097 h 10000"/>
              <a:gd name="connsiteX3" fmla="*/ 4570 w 10000"/>
              <a:gd name="connsiteY3" fmla="*/ 10000 h 10000"/>
              <a:gd name="connsiteX4" fmla="*/ 0 w 10000"/>
              <a:gd name="connsiteY4" fmla="*/ 5269 h 10000"/>
              <a:gd name="connsiteX5" fmla="*/ 3922 w 10000"/>
              <a:gd name="connsiteY5" fmla="*/ 0 h 10000"/>
              <a:gd name="connsiteX0" fmla="*/ 3922 w 9995"/>
              <a:gd name="connsiteY0" fmla="*/ 0 h 10000"/>
              <a:gd name="connsiteX1" fmla="*/ 9989 w 9995"/>
              <a:gd name="connsiteY1" fmla="*/ 59 h 10000"/>
              <a:gd name="connsiteX2" fmla="*/ 9995 w 9995"/>
              <a:gd name="connsiteY2" fmla="*/ 2097 h 10000"/>
              <a:gd name="connsiteX3" fmla="*/ 4570 w 9995"/>
              <a:gd name="connsiteY3" fmla="*/ 10000 h 10000"/>
              <a:gd name="connsiteX4" fmla="*/ 0 w 9995"/>
              <a:gd name="connsiteY4" fmla="*/ 5269 h 10000"/>
              <a:gd name="connsiteX5" fmla="*/ 3922 w 9995"/>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5 w 11993"/>
              <a:gd name="connsiteY0" fmla="*/ 0 h 10359"/>
              <a:gd name="connsiteX1" fmla="*/ 11987 w 11993"/>
              <a:gd name="connsiteY1" fmla="*/ 418 h 10359"/>
              <a:gd name="connsiteX2" fmla="*/ 11993 w 11993"/>
              <a:gd name="connsiteY2" fmla="*/ 2456 h 10359"/>
              <a:gd name="connsiteX3" fmla="*/ 6565 w 11993"/>
              <a:gd name="connsiteY3" fmla="*/ 10359 h 10359"/>
              <a:gd name="connsiteX4" fmla="*/ 1993 w 11993"/>
              <a:gd name="connsiteY4" fmla="*/ 5628 h 10359"/>
              <a:gd name="connsiteX5" fmla="*/ 5 w 11993"/>
              <a:gd name="connsiteY5" fmla="*/ 0 h 10359"/>
              <a:gd name="connsiteX0" fmla="*/ 5 w 11993"/>
              <a:gd name="connsiteY0" fmla="*/ 0 h 10359"/>
              <a:gd name="connsiteX1" fmla="*/ 8993 w 11993"/>
              <a:gd name="connsiteY1" fmla="*/ 1949 h 10359"/>
              <a:gd name="connsiteX2" fmla="*/ 11993 w 11993"/>
              <a:gd name="connsiteY2" fmla="*/ 2456 h 10359"/>
              <a:gd name="connsiteX3" fmla="*/ 6565 w 11993"/>
              <a:gd name="connsiteY3" fmla="*/ 10359 h 10359"/>
              <a:gd name="connsiteX4" fmla="*/ 1993 w 11993"/>
              <a:gd name="connsiteY4" fmla="*/ 5628 h 10359"/>
              <a:gd name="connsiteX5" fmla="*/ 5 w 11993"/>
              <a:gd name="connsiteY5" fmla="*/ 0 h 10359"/>
              <a:gd name="connsiteX0" fmla="*/ 5 w 13133"/>
              <a:gd name="connsiteY0" fmla="*/ 0 h 10359"/>
              <a:gd name="connsiteX1" fmla="*/ 8993 w 13133"/>
              <a:gd name="connsiteY1" fmla="*/ 1949 h 10359"/>
              <a:gd name="connsiteX2" fmla="*/ 13133 w 13133"/>
              <a:gd name="connsiteY2" fmla="*/ 4939 h 10359"/>
              <a:gd name="connsiteX3" fmla="*/ 6565 w 13133"/>
              <a:gd name="connsiteY3" fmla="*/ 10359 h 10359"/>
              <a:gd name="connsiteX4" fmla="*/ 1993 w 13133"/>
              <a:gd name="connsiteY4" fmla="*/ 5628 h 10359"/>
              <a:gd name="connsiteX5" fmla="*/ 5 w 13133"/>
              <a:gd name="connsiteY5" fmla="*/ 0 h 10359"/>
              <a:gd name="connsiteX0" fmla="*/ 5 w 13133"/>
              <a:gd name="connsiteY0" fmla="*/ 0 h 10359"/>
              <a:gd name="connsiteX1" fmla="*/ 9388 w 13133"/>
              <a:gd name="connsiteY1" fmla="*/ 293 h 10359"/>
              <a:gd name="connsiteX2" fmla="*/ 13133 w 13133"/>
              <a:gd name="connsiteY2" fmla="*/ 4939 h 10359"/>
              <a:gd name="connsiteX3" fmla="*/ 6565 w 13133"/>
              <a:gd name="connsiteY3" fmla="*/ 10359 h 10359"/>
              <a:gd name="connsiteX4" fmla="*/ 1993 w 13133"/>
              <a:gd name="connsiteY4" fmla="*/ 5628 h 10359"/>
              <a:gd name="connsiteX5" fmla="*/ 5 w 13133"/>
              <a:gd name="connsiteY5" fmla="*/ 0 h 10359"/>
              <a:gd name="connsiteX0" fmla="*/ 5 w 13133"/>
              <a:gd name="connsiteY0" fmla="*/ 0 h 10359"/>
              <a:gd name="connsiteX1" fmla="*/ 9388 w 13133"/>
              <a:gd name="connsiteY1" fmla="*/ 293 h 10359"/>
              <a:gd name="connsiteX2" fmla="*/ 13133 w 13133"/>
              <a:gd name="connsiteY2" fmla="*/ 4939 h 10359"/>
              <a:gd name="connsiteX3" fmla="*/ 6565 w 13133"/>
              <a:gd name="connsiteY3" fmla="*/ 10359 h 10359"/>
              <a:gd name="connsiteX4" fmla="*/ 1993 w 13133"/>
              <a:gd name="connsiteY4" fmla="*/ 5628 h 10359"/>
              <a:gd name="connsiteX5" fmla="*/ 5 w 13133"/>
              <a:gd name="connsiteY5" fmla="*/ 0 h 10359"/>
              <a:gd name="connsiteX0" fmla="*/ 5 w 13133"/>
              <a:gd name="connsiteY0" fmla="*/ 0 h 10359"/>
              <a:gd name="connsiteX1" fmla="*/ 9388 w 13133"/>
              <a:gd name="connsiteY1" fmla="*/ 293 h 10359"/>
              <a:gd name="connsiteX2" fmla="*/ 13133 w 13133"/>
              <a:gd name="connsiteY2" fmla="*/ 4939 h 10359"/>
              <a:gd name="connsiteX3" fmla="*/ 6565 w 13133"/>
              <a:gd name="connsiteY3" fmla="*/ 10359 h 10359"/>
              <a:gd name="connsiteX4" fmla="*/ 1993 w 13133"/>
              <a:gd name="connsiteY4" fmla="*/ 5628 h 10359"/>
              <a:gd name="connsiteX5" fmla="*/ 5 w 13133"/>
              <a:gd name="connsiteY5" fmla="*/ 0 h 10359"/>
              <a:gd name="connsiteX0" fmla="*/ 5 w 13194"/>
              <a:gd name="connsiteY0" fmla="*/ 0 h 10359"/>
              <a:gd name="connsiteX1" fmla="*/ 9388 w 13194"/>
              <a:gd name="connsiteY1" fmla="*/ 293 h 10359"/>
              <a:gd name="connsiteX2" fmla="*/ 13194 w 13194"/>
              <a:gd name="connsiteY2" fmla="*/ 4908 h 10359"/>
              <a:gd name="connsiteX3" fmla="*/ 6565 w 13194"/>
              <a:gd name="connsiteY3" fmla="*/ 10359 h 10359"/>
              <a:gd name="connsiteX4" fmla="*/ 1993 w 13194"/>
              <a:gd name="connsiteY4" fmla="*/ 5628 h 10359"/>
              <a:gd name="connsiteX5" fmla="*/ 5 w 13194"/>
              <a:gd name="connsiteY5" fmla="*/ 0 h 10359"/>
              <a:gd name="connsiteX0" fmla="*/ 5 w 13194"/>
              <a:gd name="connsiteY0" fmla="*/ 0 h 7095"/>
              <a:gd name="connsiteX1" fmla="*/ 9388 w 13194"/>
              <a:gd name="connsiteY1" fmla="*/ 293 h 7095"/>
              <a:gd name="connsiteX2" fmla="*/ 13194 w 13194"/>
              <a:gd name="connsiteY2" fmla="*/ 4908 h 7095"/>
              <a:gd name="connsiteX3" fmla="*/ 6322 w 13194"/>
              <a:gd name="connsiteY3" fmla="*/ 7095 h 7095"/>
              <a:gd name="connsiteX4" fmla="*/ 1993 w 13194"/>
              <a:gd name="connsiteY4" fmla="*/ 5628 h 7095"/>
              <a:gd name="connsiteX5" fmla="*/ 5 w 13194"/>
              <a:gd name="connsiteY5" fmla="*/ 0 h 7095"/>
              <a:gd name="connsiteX0" fmla="*/ 36 w 10032"/>
              <a:gd name="connsiteY0" fmla="*/ 0 h 10177"/>
              <a:gd name="connsiteX1" fmla="*/ 7147 w 10032"/>
              <a:gd name="connsiteY1" fmla="*/ 413 h 10177"/>
              <a:gd name="connsiteX2" fmla="*/ 10032 w 10032"/>
              <a:gd name="connsiteY2" fmla="*/ 6918 h 10177"/>
              <a:gd name="connsiteX3" fmla="*/ 4824 w 10032"/>
              <a:gd name="connsiteY3" fmla="*/ 10000 h 10177"/>
              <a:gd name="connsiteX4" fmla="*/ 0 w 10032"/>
              <a:gd name="connsiteY4" fmla="*/ 10177 h 10177"/>
              <a:gd name="connsiteX5" fmla="*/ 36 w 10032"/>
              <a:gd name="connsiteY5" fmla="*/ 0 h 10177"/>
              <a:gd name="connsiteX0" fmla="*/ 67 w 10063"/>
              <a:gd name="connsiteY0" fmla="*/ 0 h 10177"/>
              <a:gd name="connsiteX1" fmla="*/ 7178 w 10063"/>
              <a:gd name="connsiteY1" fmla="*/ 413 h 10177"/>
              <a:gd name="connsiteX2" fmla="*/ 10063 w 10063"/>
              <a:gd name="connsiteY2" fmla="*/ 6918 h 10177"/>
              <a:gd name="connsiteX3" fmla="*/ 4855 w 10063"/>
              <a:gd name="connsiteY3" fmla="*/ 10000 h 10177"/>
              <a:gd name="connsiteX4" fmla="*/ 31 w 10063"/>
              <a:gd name="connsiteY4" fmla="*/ 10177 h 10177"/>
              <a:gd name="connsiteX5" fmla="*/ 67 w 10063"/>
              <a:gd name="connsiteY5" fmla="*/ 0 h 10177"/>
              <a:gd name="connsiteX0" fmla="*/ 36 w 10032"/>
              <a:gd name="connsiteY0" fmla="*/ 0 h 10177"/>
              <a:gd name="connsiteX1" fmla="*/ 7147 w 10032"/>
              <a:gd name="connsiteY1" fmla="*/ 413 h 10177"/>
              <a:gd name="connsiteX2" fmla="*/ 10032 w 10032"/>
              <a:gd name="connsiteY2" fmla="*/ 6918 h 10177"/>
              <a:gd name="connsiteX3" fmla="*/ 4824 w 10032"/>
              <a:gd name="connsiteY3" fmla="*/ 10000 h 10177"/>
              <a:gd name="connsiteX4" fmla="*/ 0 w 10032"/>
              <a:gd name="connsiteY4" fmla="*/ 10177 h 10177"/>
              <a:gd name="connsiteX5" fmla="*/ 36 w 10032"/>
              <a:gd name="connsiteY5" fmla="*/ 0 h 10177"/>
              <a:gd name="connsiteX0" fmla="*/ 13 w 10009"/>
              <a:gd name="connsiteY0" fmla="*/ 0 h 10133"/>
              <a:gd name="connsiteX1" fmla="*/ 7124 w 10009"/>
              <a:gd name="connsiteY1" fmla="*/ 413 h 10133"/>
              <a:gd name="connsiteX2" fmla="*/ 10009 w 10009"/>
              <a:gd name="connsiteY2" fmla="*/ 6918 h 10133"/>
              <a:gd name="connsiteX3" fmla="*/ 4801 w 10009"/>
              <a:gd name="connsiteY3" fmla="*/ 10000 h 10133"/>
              <a:gd name="connsiteX4" fmla="*/ 0 w 10009"/>
              <a:gd name="connsiteY4" fmla="*/ 10133 h 10133"/>
              <a:gd name="connsiteX5" fmla="*/ 13 w 10009"/>
              <a:gd name="connsiteY5" fmla="*/ 0 h 10133"/>
              <a:gd name="connsiteX0" fmla="*/ 4 w 10023"/>
              <a:gd name="connsiteY0" fmla="*/ 0 h 10089"/>
              <a:gd name="connsiteX1" fmla="*/ 7138 w 10023"/>
              <a:gd name="connsiteY1" fmla="*/ 369 h 10089"/>
              <a:gd name="connsiteX2" fmla="*/ 10023 w 10023"/>
              <a:gd name="connsiteY2" fmla="*/ 6874 h 10089"/>
              <a:gd name="connsiteX3" fmla="*/ 4815 w 10023"/>
              <a:gd name="connsiteY3" fmla="*/ 9956 h 10089"/>
              <a:gd name="connsiteX4" fmla="*/ 14 w 10023"/>
              <a:gd name="connsiteY4" fmla="*/ 10089 h 10089"/>
              <a:gd name="connsiteX5" fmla="*/ 4 w 10023"/>
              <a:gd name="connsiteY5" fmla="*/ 0 h 10089"/>
              <a:gd name="connsiteX0" fmla="*/ 25 w 10044"/>
              <a:gd name="connsiteY0" fmla="*/ 0 h 10089"/>
              <a:gd name="connsiteX1" fmla="*/ 7159 w 10044"/>
              <a:gd name="connsiteY1" fmla="*/ 369 h 10089"/>
              <a:gd name="connsiteX2" fmla="*/ 10044 w 10044"/>
              <a:gd name="connsiteY2" fmla="*/ 6874 h 10089"/>
              <a:gd name="connsiteX3" fmla="*/ 4836 w 10044"/>
              <a:gd name="connsiteY3" fmla="*/ 9956 h 10089"/>
              <a:gd name="connsiteX4" fmla="*/ 0 w 10044"/>
              <a:gd name="connsiteY4" fmla="*/ 10089 h 10089"/>
              <a:gd name="connsiteX5" fmla="*/ 25 w 10044"/>
              <a:gd name="connsiteY5" fmla="*/ 0 h 10089"/>
              <a:gd name="connsiteX0" fmla="*/ 5 w 10024"/>
              <a:gd name="connsiteY0" fmla="*/ 0 h 10111"/>
              <a:gd name="connsiteX1" fmla="*/ 7139 w 10024"/>
              <a:gd name="connsiteY1" fmla="*/ 369 h 10111"/>
              <a:gd name="connsiteX2" fmla="*/ 10024 w 10024"/>
              <a:gd name="connsiteY2" fmla="*/ 6874 h 10111"/>
              <a:gd name="connsiteX3" fmla="*/ 4816 w 10024"/>
              <a:gd name="connsiteY3" fmla="*/ 9956 h 10111"/>
              <a:gd name="connsiteX4" fmla="*/ 15 w 10024"/>
              <a:gd name="connsiteY4" fmla="*/ 10111 h 10111"/>
              <a:gd name="connsiteX5" fmla="*/ 5 w 10024"/>
              <a:gd name="connsiteY5" fmla="*/ 0 h 10111"/>
              <a:gd name="connsiteX0" fmla="*/ 5 w 10024"/>
              <a:gd name="connsiteY0" fmla="*/ 0 h 10381"/>
              <a:gd name="connsiteX1" fmla="*/ 7139 w 10024"/>
              <a:gd name="connsiteY1" fmla="*/ 369 h 10381"/>
              <a:gd name="connsiteX2" fmla="*/ 10024 w 10024"/>
              <a:gd name="connsiteY2" fmla="*/ 6874 h 10381"/>
              <a:gd name="connsiteX3" fmla="*/ 15 w 10024"/>
              <a:gd name="connsiteY3" fmla="*/ 10111 h 10381"/>
              <a:gd name="connsiteX4" fmla="*/ 5 w 10024"/>
              <a:gd name="connsiteY4" fmla="*/ 0 h 10381"/>
              <a:gd name="connsiteX0" fmla="*/ 5 w 10024"/>
              <a:gd name="connsiteY0" fmla="*/ 0 h 10381"/>
              <a:gd name="connsiteX1" fmla="*/ 7139 w 10024"/>
              <a:gd name="connsiteY1" fmla="*/ 369 h 10381"/>
              <a:gd name="connsiteX2" fmla="*/ 10024 w 10024"/>
              <a:gd name="connsiteY2" fmla="*/ 6874 h 10381"/>
              <a:gd name="connsiteX3" fmla="*/ 15 w 10024"/>
              <a:gd name="connsiteY3" fmla="*/ 10111 h 10381"/>
              <a:gd name="connsiteX4" fmla="*/ 5 w 10024"/>
              <a:gd name="connsiteY4" fmla="*/ 0 h 10381"/>
              <a:gd name="connsiteX0" fmla="*/ 5 w 10024"/>
              <a:gd name="connsiteY0" fmla="*/ 0 h 10381"/>
              <a:gd name="connsiteX1" fmla="*/ 7139 w 10024"/>
              <a:gd name="connsiteY1" fmla="*/ 369 h 10381"/>
              <a:gd name="connsiteX2" fmla="*/ 10024 w 10024"/>
              <a:gd name="connsiteY2" fmla="*/ 6874 h 10381"/>
              <a:gd name="connsiteX3" fmla="*/ 15 w 10024"/>
              <a:gd name="connsiteY3" fmla="*/ 10111 h 10381"/>
              <a:gd name="connsiteX4" fmla="*/ 5 w 10024"/>
              <a:gd name="connsiteY4" fmla="*/ 0 h 10381"/>
              <a:gd name="connsiteX0" fmla="*/ 5 w 10024"/>
              <a:gd name="connsiteY0" fmla="*/ 0 h 10381"/>
              <a:gd name="connsiteX1" fmla="*/ 7139 w 10024"/>
              <a:gd name="connsiteY1" fmla="*/ 369 h 10381"/>
              <a:gd name="connsiteX2" fmla="*/ 10024 w 10024"/>
              <a:gd name="connsiteY2" fmla="*/ 6874 h 10381"/>
              <a:gd name="connsiteX3" fmla="*/ 15 w 10024"/>
              <a:gd name="connsiteY3" fmla="*/ 10111 h 10381"/>
              <a:gd name="connsiteX4" fmla="*/ 5 w 10024"/>
              <a:gd name="connsiteY4" fmla="*/ 0 h 10381"/>
              <a:gd name="connsiteX0" fmla="*/ 3 w 10034"/>
              <a:gd name="connsiteY0" fmla="*/ 0 h 10513"/>
              <a:gd name="connsiteX1" fmla="*/ 7149 w 10034"/>
              <a:gd name="connsiteY1" fmla="*/ 501 h 10513"/>
              <a:gd name="connsiteX2" fmla="*/ 10034 w 10034"/>
              <a:gd name="connsiteY2" fmla="*/ 7006 h 10513"/>
              <a:gd name="connsiteX3" fmla="*/ 25 w 10034"/>
              <a:gd name="connsiteY3" fmla="*/ 10243 h 10513"/>
              <a:gd name="connsiteX4" fmla="*/ 3 w 10034"/>
              <a:gd name="connsiteY4" fmla="*/ 0 h 10513"/>
              <a:gd name="connsiteX0" fmla="*/ 24 w 10009"/>
              <a:gd name="connsiteY0" fmla="*/ 0 h 10447"/>
              <a:gd name="connsiteX1" fmla="*/ 7124 w 10009"/>
              <a:gd name="connsiteY1" fmla="*/ 435 h 10447"/>
              <a:gd name="connsiteX2" fmla="*/ 10009 w 10009"/>
              <a:gd name="connsiteY2" fmla="*/ 6940 h 10447"/>
              <a:gd name="connsiteX3" fmla="*/ 0 w 10009"/>
              <a:gd name="connsiteY3" fmla="*/ 10177 h 10447"/>
              <a:gd name="connsiteX4" fmla="*/ 24 w 10009"/>
              <a:gd name="connsiteY4" fmla="*/ 0 h 10447"/>
              <a:gd name="connsiteX0" fmla="*/ 12 w 10009"/>
              <a:gd name="connsiteY0" fmla="*/ 0 h 10425"/>
              <a:gd name="connsiteX1" fmla="*/ 7124 w 10009"/>
              <a:gd name="connsiteY1" fmla="*/ 413 h 10425"/>
              <a:gd name="connsiteX2" fmla="*/ 10009 w 10009"/>
              <a:gd name="connsiteY2" fmla="*/ 6918 h 10425"/>
              <a:gd name="connsiteX3" fmla="*/ 0 w 10009"/>
              <a:gd name="connsiteY3" fmla="*/ 10155 h 10425"/>
              <a:gd name="connsiteX4" fmla="*/ 12 w 10009"/>
              <a:gd name="connsiteY4" fmla="*/ 0 h 10425"/>
              <a:gd name="connsiteX0" fmla="*/ 5 w 10014"/>
              <a:gd name="connsiteY0" fmla="*/ 0 h 10403"/>
              <a:gd name="connsiteX1" fmla="*/ 7129 w 10014"/>
              <a:gd name="connsiteY1" fmla="*/ 391 h 10403"/>
              <a:gd name="connsiteX2" fmla="*/ 10014 w 10014"/>
              <a:gd name="connsiteY2" fmla="*/ 6896 h 10403"/>
              <a:gd name="connsiteX3" fmla="*/ 5 w 10014"/>
              <a:gd name="connsiteY3" fmla="*/ 10133 h 10403"/>
              <a:gd name="connsiteX4" fmla="*/ 5 w 10014"/>
              <a:gd name="connsiteY4" fmla="*/ 0 h 10403"/>
              <a:gd name="connsiteX0" fmla="*/ 23 w 10009"/>
              <a:gd name="connsiteY0" fmla="*/ 0 h 10447"/>
              <a:gd name="connsiteX1" fmla="*/ 7124 w 10009"/>
              <a:gd name="connsiteY1" fmla="*/ 435 h 10447"/>
              <a:gd name="connsiteX2" fmla="*/ 10009 w 10009"/>
              <a:gd name="connsiteY2" fmla="*/ 6940 h 10447"/>
              <a:gd name="connsiteX3" fmla="*/ 0 w 10009"/>
              <a:gd name="connsiteY3" fmla="*/ 10177 h 10447"/>
              <a:gd name="connsiteX4" fmla="*/ 23 w 10009"/>
              <a:gd name="connsiteY4" fmla="*/ 0 h 10447"/>
              <a:gd name="connsiteX0" fmla="*/ 5 w 10014"/>
              <a:gd name="connsiteY0" fmla="*/ 0 h 10403"/>
              <a:gd name="connsiteX1" fmla="*/ 7129 w 10014"/>
              <a:gd name="connsiteY1" fmla="*/ 391 h 10403"/>
              <a:gd name="connsiteX2" fmla="*/ 10014 w 10014"/>
              <a:gd name="connsiteY2" fmla="*/ 6896 h 10403"/>
              <a:gd name="connsiteX3" fmla="*/ 5 w 10014"/>
              <a:gd name="connsiteY3" fmla="*/ 10133 h 10403"/>
              <a:gd name="connsiteX4" fmla="*/ 5 w 10014"/>
              <a:gd name="connsiteY4" fmla="*/ 0 h 10403"/>
              <a:gd name="connsiteX0" fmla="*/ 46 w 10055"/>
              <a:gd name="connsiteY0" fmla="*/ 0 h 10383"/>
              <a:gd name="connsiteX1" fmla="*/ 7170 w 10055"/>
              <a:gd name="connsiteY1" fmla="*/ 391 h 10383"/>
              <a:gd name="connsiteX2" fmla="*/ 10055 w 10055"/>
              <a:gd name="connsiteY2" fmla="*/ 6896 h 10383"/>
              <a:gd name="connsiteX3" fmla="*/ 0 w 10055"/>
              <a:gd name="connsiteY3" fmla="*/ 10111 h 10383"/>
              <a:gd name="connsiteX4" fmla="*/ 46 w 10055"/>
              <a:gd name="connsiteY4" fmla="*/ 0 h 10383"/>
              <a:gd name="connsiteX0" fmla="*/ 58 w 10067"/>
              <a:gd name="connsiteY0" fmla="*/ 0 h 10444"/>
              <a:gd name="connsiteX1" fmla="*/ 7182 w 10067"/>
              <a:gd name="connsiteY1" fmla="*/ 391 h 10444"/>
              <a:gd name="connsiteX2" fmla="*/ 10067 w 10067"/>
              <a:gd name="connsiteY2" fmla="*/ 6896 h 10444"/>
              <a:gd name="connsiteX3" fmla="*/ 0 w 10067"/>
              <a:gd name="connsiteY3" fmla="*/ 10177 h 10444"/>
              <a:gd name="connsiteX4" fmla="*/ 58 w 10067"/>
              <a:gd name="connsiteY4" fmla="*/ 0 h 10444"/>
              <a:gd name="connsiteX0" fmla="*/ 3 w 10012"/>
              <a:gd name="connsiteY0" fmla="*/ 0 h 10424"/>
              <a:gd name="connsiteX1" fmla="*/ 7127 w 10012"/>
              <a:gd name="connsiteY1" fmla="*/ 391 h 10424"/>
              <a:gd name="connsiteX2" fmla="*/ 10012 w 10012"/>
              <a:gd name="connsiteY2" fmla="*/ 6896 h 10424"/>
              <a:gd name="connsiteX3" fmla="*/ 72 w 10012"/>
              <a:gd name="connsiteY3" fmla="*/ 10155 h 10424"/>
              <a:gd name="connsiteX4" fmla="*/ 3 w 10012"/>
              <a:gd name="connsiteY4" fmla="*/ 0 h 10424"/>
              <a:gd name="connsiteX0" fmla="*/ 46 w 10055"/>
              <a:gd name="connsiteY0" fmla="*/ 0 h 10424"/>
              <a:gd name="connsiteX1" fmla="*/ 7170 w 10055"/>
              <a:gd name="connsiteY1" fmla="*/ 391 h 10424"/>
              <a:gd name="connsiteX2" fmla="*/ 10055 w 10055"/>
              <a:gd name="connsiteY2" fmla="*/ 6896 h 10424"/>
              <a:gd name="connsiteX3" fmla="*/ 0 w 10055"/>
              <a:gd name="connsiteY3" fmla="*/ 10155 h 10424"/>
              <a:gd name="connsiteX4" fmla="*/ 46 w 10055"/>
              <a:gd name="connsiteY4" fmla="*/ 0 h 10424"/>
              <a:gd name="connsiteX0" fmla="*/ 11 w 10020"/>
              <a:gd name="connsiteY0" fmla="*/ 0 h 10424"/>
              <a:gd name="connsiteX1" fmla="*/ 7135 w 10020"/>
              <a:gd name="connsiteY1" fmla="*/ 391 h 10424"/>
              <a:gd name="connsiteX2" fmla="*/ 10020 w 10020"/>
              <a:gd name="connsiteY2" fmla="*/ 6896 h 10424"/>
              <a:gd name="connsiteX3" fmla="*/ 0 w 10020"/>
              <a:gd name="connsiteY3" fmla="*/ 10155 h 10424"/>
              <a:gd name="connsiteX4" fmla="*/ 11 w 10020"/>
              <a:gd name="connsiteY4" fmla="*/ 0 h 10424"/>
              <a:gd name="connsiteX0" fmla="*/ 11 w 10020"/>
              <a:gd name="connsiteY0" fmla="*/ 0 h 11159"/>
              <a:gd name="connsiteX1" fmla="*/ 7135 w 10020"/>
              <a:gd name="connsiteY1" fmla="*/ 391 h 11159"/>
              <a:gd name="connsiteX2" fmla="*/ 10020 w 10020"/>
              <a:gd name="connsiteY2" fmla="*/ 6896 h 11159"/>
              <a:gd name="connsiteX3" fmla="*/ 0 w 10020"/>
              <a:gd name="connsiteY3" fmla="*/ 10155 h 11159"/>
              <a:gd name="connsiteX4" fmla="*/ 11 w 10020"/>
              <a:gd name="connsiteY4" fmla="*/ 0 h 11159"/>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0" h="11460">
                <a:moveTo>
                  <a:pt x="11" y="0"/>
                </a:moveTo>
                <a:cubicBezTo>
                  <a:pt x="914" y="1444"/>
                  <a:pt x="3709" y="5463"/>
                  <a:pt x="7135" y="391"/>
                </a:cubicBezTo>
                <a:lnTo>
                  <a:pt x="10020" y="6896"/>
                </a:lnTo>
                <a:cubicBezTo>
                  <a:pt x="8061" y="10435"/>
                  <a:pt x="4250" y="13194"/>
                  <a:pt x="0" y="10155"/>
                </a:cubicBezTo>
                <a:cubicBezTo>
                  <a:pt x="18" y="5066"/>
                  <a:pt x="-7" y="5088"/>
                  <a:pt x="11" y="0"/>
                </a:cubicBezTo>
                <a:close/>
              </a:path>
            </a:pathLst>
          </a:custGeom>
          <a:solidFill>
            <a:schemeClr val="accent4"/>
          </a:solidFill>
        </p:spPr>
        <p:txBody>
          <a:bodyPr anchor="ctr">
            <a:normAutofit/>
          </a:bodyPr>
          <a:lstStyle>
            <a:lvl1pPr marL="0" marR="0" indent="0" algn="ctr"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a:solidFill>
                  <a:schemeClr val="bg1"/>
                </a:solidFill>
              </a:defRPr>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dirty="0"/>
              <a:t>Klik på ikonet for at indsætte et</a:t>
            </a:r>
            <a:br>
              <a:rPr lang="da-DK" dirty="0"/>
            </a:br>
            <a:r>
              <a:rPr lang="da-DK" dirty="0"/>
              <a:t>billede i det grafiske element eller ved at trække</a:t>
            </a:r>
            <a:br>
              <a:rPr lang="da-DK" dirty="0"/>
            </a:br>
            <a:r>
              <a:rPr lang="da-DK" dirty="0"/>
              <a:t>og slippe billedet ind på slidet</a:t>
            </a:r>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p:txBody>
      </p:sp>
      <p:sp>
        <p:nvSpPr>
          <p:cNvPr id="14" name="Titel 1">
            <a:extLst>
              <a:ext uri="{FF2B5EF4-FFF2-40B4-BE49-F238E27FC236}">
                <a16:creationId xmlns:a16="http://schemas.microsoft.com/office/drawing/2014/main" id="{76617A3F-7AFB-E847-A694-0AF46C4BAA9E}"/>
              </a:ext>
            </a:extLst>
          </p:cNvPr>
          <p:cNvSpPr>
            <a:spLocks noGrp="1"/>
          </p:cNvSpPr>
          <p:nvPr>
            <p:ph type="title"/>
          </p:nvPr>
        </p:nvSpPr>
        <p:spPr>
          <a:xfrm>
            <a:off x="479425" y="441325"/>
            <a:ext cx="4160308" cy="1844675"/>
          </a:xfrm>
        </p:spPr>
        <p:txBody>
          <a:bodyPr/>
          <a:lstStyle>
            <a:lvl1pPr>
              <a:defRPr>
                <a:solidFill>
                  <a:schemeClr val="bg1"/>
                </a:solidFill>
              </a:defRPr>
            </a:lvl1pPr>
          </a:lstStyle>
          <a:p>
            <a:r>
              <a:rPr lang="da-DK"/>
              <a:t>Klik for at redigere titeltypografien i masteren</a:t>
            </a:r>
            <a:endParaRPr lang="da-DK" dirty="0"/>
          </a:p>
        </p:txBody>
      </p:sp>
      <p:pic>
        <p:nvPicPr>
          <p:cNvPr id="8" name="Billede 7" descr="Et billede, der indeholder tegning&#10;&#10;Automatisk genereret beskrivelse">
            <a:extLst>
              <a:ext uri="{FF2B5EF4-FFF2-40B4-BE49-F238E27FC236}">
                <a16:creationId xmlns:a16="http://schemas.microsoft.com/office/drawing/2014/main" id="{A1BD54AD-7520-7F41-81AA-0542FD568769}"/>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189530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 Rød">
    <p:bg>
      <p:bgPr>
        <a:solidFill>
          <a:schemeClr val="tx1">
            <a:lumMod val="50000"/>
          </a:schemeClr>
        </a:solidFill>
        <a:effectLst/>
      </p:bgPr>
    </p:bg>
    <p:spTree>
      <p:nvGrpSpPr>
        <p:cNvPr id="1" name=""/>
        <p:cNvGrpSpPr/>
        <p:nvPr/>
      </p:nvGrpSpPr>
      <p:grpSpPr>
        <a:xfrm>
          <a:off x="0" y="0"/>
          <a:ext cx="0" cy="0"/>
          <a:chOff x="0" y="0"/>
          <a:chExt cx="0" cy="0"/>
        </a:xfrm>
      </p:grpSpPr>
      <p:pic>
        <p:nvPicPr>
          <p:cNvPr id="11" name="Billede 10" descr="Et billede, der indeholder tegning&#10;&#10;Automatisk genereret beskrivelse">
            <a:extLst>
              <a:ext uri="{FF2B5EF4-FFF2-40B4-BE49-F238E27FC236}">
                <a16:creationId xmlns:a16="http://schemas.microsoft.com/office/drawing/2014/main" id="{914DFB3B-9EA0-8943-8252-2BA679AF286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479425" y="441325"/>
            <a:ext cx="8247886" cy="264731"/>
          </a:xfrm>
        </p:spPr>
        <p:txBody>
          <a:bodyPr>
            <a:normAutofit/>
          </a:bodyPr>
          <a:lstStyle>
            <a:lvl1pPr marL="0" indent="0" algn="l">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skrive præsentationsinformation som navn, projekt samt dato for præsentation.</a:t>
            </a:r>
          </a:p>
        </p:txBody>
      </p:sp>
      <p:sp>
        <p:nvSpPr>
          <p:cNvPr id="9" name="Titel 1">
            <a:extLst>
              <a:ext uri="{FF2B5EF4-FFF2-40B4-BE49-F238E27FC236}">
                <a16:creationId xmlns:a16="http://schemas.microsoft.com/office/drawing/2014/main" id="{36E7B25B-9D55-C141-BB7A-C292DA6580D9}"/>
              </a:ext>
            </a:extLst>
          </p:cNvPr>
          <p:cNvSpPr>
            <a:spLocks noGrp="1"/>
          </p:cNvSpPr>
          <p:nvPr>
            <p:ph type="title"/>
          </p:nvPr>
        </p:nvSpPr>
        <p:spPr>
          <a:xfrm>
            <a:off x="479424" y="1932973"/>
            <a:ext cx="8259462" cy="2220371"/>
          </a:xfrm>
        </p:spPr>
        <p:txBody>
          <a:bodyPr anchor="t"/>
          <a:lstStyle>
            <a:lvl1pPr>
              <a:defRPr sz="4800">
                <a:solidFill>
                  <a:schemeClr val="bg1"/>
                </a:solidFill>
              </a:defRPr>
            </a:lvl1pPr>
          </a:lstStyle>
          <a:p>
            <a:r>
              <a:rPr lang="da-DK"/>
              <a:t>Klik for at redigere titeltypografien i masteren</a:t>
            </a:r>
            <a:endParaRPr lang="da-DK" dirty="0"/>
          </a:p>
        </p:txBody>
      </p:sp>
      <p:pic>
        <p:nvPicPr>
          <p:cNvPr id="7" name="Billede 6">
            <a:extLst>
              <a:ext uri="{FF2B5EF4-FFF2-40B4-BE49-F238E27FC236}">
                <a16:creationId xmlns:a16="http://schemas.microsoft.com/office/drawing/2014/main" id="{E4E289B1-750C-164D-A9DF-D6EA37346DC6}"/>
              </a:ext>
            </a:extLst>
          </p:cNvPr>
          <p:cNvPicPr>
            <a:picLocks noChangeAspect="1"/>
          </p:cNvPicPr>
          <p:nvPr userDrawn="1"/>
        </p:nvPicPr>
        <p:blipFill>
          <a:blip r:embed="rId3"/>
          <a:srcRect/>
          <a:stretch/>
        </p:blipFill>
        <p:spPr>
          <a:xfrm>
            <a:off x="333957" y="6140503"/>
            <a:ext cx="3327757" cy="504000"/>
          </a:xfrm>
          <a:prstGeom prst="rect">
            <a:avLst/>
          </a:prstGeom>
        </p:spPr>
      </p:pic>
      <p:pic>
        <p:nvPicPr>
          <p:cNvPr id="8" name="Billede 7" descr="Et billede, der indeholder tegning&#10;&#10;Automatisk genereret beskrivelse">
            <a:extLst>
              <a:ext uri="{FF2B5EF4-FFF2-40B4-BE49-F238E27FC236}">
                <a16:creationId xmlns:a16="http://schemas.microsoft.com/office/drawing/2014/main" id="{E84D4E38-B816-DA4B-9062-944EE208F9A2}"/>
              </a:ext>
            </a:extLst>
          </p:cNvPr>
          <p:cNvPicPr>
            <a:picLocks noChangeAspect="1"/>
          </p:cNvPicPr>
          <p:nvPr userDrawn="1"/>
        </p:nvPicPr>
        <p:blipFill>
          <a:blip r:embed="rId4"/>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2174165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ort budskab m billede i grafik - Blomme">
    <p:bg>
      <p:bgPr>
        <a:solidFill>
          <a:srgbClr val="40203F"/>
        </a:solidFill>
        <a:effectLst/>
      </p:bgPr>
    </p:bg>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lvl1pPr>
              <a:defRPr>
                <a:solidFill>
                  <a:schemeClr val="bg1"/>
                </a:solidFill>
              </a:defRPr>
            </a:lvl1pPr>
          </a:lstStyle>
          <a:p>
            <a:fld id="{83BDE002-4D08-984E-9A17-29A299F2E8E5}" type="datetimeFigureOut">
              <a:rPr lang="da-DK" smtClean="0"/>
              <a:pPr/>
              <a:t>05-11-2024</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lvl1pPr>
              <a:defRPr>
                <a:solidFill>
                  <a:schemeClr val="bg1"/>
                </a:solidFill>
              </a:defRPr>
            </a:lvl1pPr>
          </a:lstStyle>
          <a:p>
            <a:fld id="{67E69006-4EAA-9F48-A2A8-3E5B4E2EFF89}" type="slidenum">
              <a:rPr lang="da-DK" smtClean="0"/>
              <a:pPr/>
              <a:t>‹nr.›</a:t>
            </a:fld>
            <a:endParaRPr lang="da-DK"/>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lvl1pPr>
              <a:defRPr>
                <a:solidFill>
                  <a:schemeClr val="bg1"/>
                </a:solidFill>
              </a:defRPr>
            </a:lvl1pPr>
          </a:lstStyle>
          <a:p>
            <a:endParaRPr lang="da-DK" dirty="0"/>
          </a:p>
        </p:txBody>
      </p:sp>
      <p:sp>
        <p:nvSpPr>
          <p:cNvPr id="12" name="Pladsholder til billede 7">
            <a:extLst>
              <a:ext uri="{FF2B5EF4-FFF2-40B4-BE49-F238E27FC236}">
                <a16:creationId xmlns:a16="http://schemas.microsoft.com/office/drawing/2014/main" id="{290C99C2-88B0-974B-99D9-33378FBDF03E}"/>
              </a:ext>
            </a:extLst>
          </p:cNvPr>
          <p:cNvSpPr>
            <a:spLocks noGrp="1"/>
          </p:cNvSpPr>
          <p:nvPr>
            <p:ph type="pic" sz="quarter" idx="16" hasCustomPrompt="1"/>
          </p:nvPr>
        </p:nvSpPr>
        <p:spPr>
          <a:xfrm>
            <a:off x="-53790" y="1059109"/>
            <a:ext cx="7785965" cy="4659291"/>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5683 w 10000"/>
              <a:gd name="connsiteY3" fmla="*/ 8518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3334 w 10000"/>
              <a:gd name="connsiteY3" fmla="*/ 9906 h 10000"/>
              <a:gd name="connsiteX4" fmla="*/ 0 w 10000"/>
              <a:gd name="connsiteY4" fmla="*/ 0 h 10000"/>
              <a:gd name="connsiteX0" fmla="*/ 0 w 10000"/>
              <a:gd name="connsiteY0" fmla="*/ 0 h 10037"/>
              <a:gd name="connsiteX1" fmla="*/ 10000 w 10000"/>
              <a:gd name="connsiteY1" fmla="*/ 0 h 10037"/>
              <a:gd name="connsiteX2" fmla="*/ 10000 w 10000"/>
              <a:gd name="connsiteY2" fmla="*/ 10000 h 10037"/>
              <a:gd name="connsiteX3" fmla="*/ 3454 w 10000"/>
              <a:gd name="connsiteY3" fmla="*/ 10037 h 10037"/>
              <a:gd name="connsiteX4" fmla="*/ 0 w 10000"/>
              <a:gd name="connsiteY4" fmla="*/ 0 h 10037"/>
              <a:gd name="connsiteX0" fmla="*/ 0 w 10000"/>
              <a:gd name="connsiteY0" fmla="*/ 0 h 10018"/>
              <a:gd name="connsiteX1" fmla="*/ 10000 w 10000"/>
              <a:gd name="connsiteY1" fmla="*/ 0 h 10018"/>
              <a:gd name="connsiteX2" fmla="*/ 10000 w 10000"/>
              <a:gd name="connsiteY2" fmla="*/ 10000 h 10018"/>
              <a:gd name="connsiteX3" fmla="*/ 3394 w 10000"/>
              <a:gd name="connsiteY3" fmla="*/ 10018 h 10018"/>
              <a:gd name="connsiteX4" fmla="*/ 0 w 10000"/>
              <a:gd name="connsiteY4" fmla="*/ 0 h 10018"/>
              <a:gd name="connsiteX0" fmla="*/ 0 w 10000"/>
              <a:gd name="connsiteY0" fmla="*/ 0 h 10019"/>
              <a:gd name="connsiteX1" fmla="*/ 10000 w 10000"/>
              <a:gd name="connsiteY1" fmla="*/ 0 h 10019"/>
              <a:gd name="connsiteX2" fmla="*/ 9598 w 10000"/>
              <a:gd name="connsiteY2" fmla="*/ 10019 h 10019"/>
              <a:gd name="connsiteX3" fmla="*/ 3394 w 10000"/>
              <a:gd name="connsiteY3" fmla="*/ 10018 h 10019"/>
              <a:gd name="connsiteX4" fmla="*/ 0 w 10000"/>
              <a:gd name="connsiteY4" fmla="*/ 0 h 10019"/>
              <a:gd name="connsiteX0" fmla="*/ 0 w 13195"/>
              <a:gd name="connsiteY0" fmla="*/ 0 h 10019"/>
              <a:gd name="connsiteX1" fmla="*/ 10000 w 13195"/>
              <a:gd name="connsiteY1" fmla="*/ 0 h 10019"/>
              <a:gd name="connsiteX2" fmla="*/ 13193 w 13195"/>
              <a:gd name="connsiteY2" fmla="*/ 6567 h 10019"/>
              <a:gd name="connsiteX3" fmla="*/ 9598 w 13195"/>
              <a:gd name="connsiteY3" fmla="*/ 10019 h 10019"/>
              <a:gd name="connsiteX4" fmla="*/ 3394 w 13195"/>
              <a:gd name="connsiteY4" fmla="*/ 10018 h 10019"/>
              <a:gd name="connsiteX5" fmla="*/ 0 w 13195"/>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3 h 10022"/>
              <a:gd name="connsiteX1" fmla="*/ 10000 w 13193"/>
              <a:gd name="connsiteY1" fmla="*/ 3 h 10022"/>
              <a:gd name="connsiteX2" fmla="*/ 13193 w 13193"/>
              <a:gd name="connsiteY2" fmla="*/ 6570 h 10022"/>
              <a:gd name="connsiteX3" fmla="*/ 9598 w 13193"/>
              <a:gd name="connsiteY3" fmla="*/ 10022 h 10022"/>
              <a:gd name="connsiteX4" fmla="*/ 3394 w 13193"/>
              <a:gd name="connsiteY4" fmla="*/ 10021 h 10022"/>
              <a:gd name="connsiteX5" fmla="*/ 0 w 13193"/>
              <a:gd name="connsiteY5" fmla="*/ 3 h 10022"/>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743 h 10762"/>
              <a:gd name="connsiteX1" fmla="*/ 10000 w 13195"/>
              <a:gd name="connsiteY1" fmla="*/ 743 h 10762"/>
              <a:gd name="connsiteX2" fmla="*/ 13193 w 13195"/>
              <a:gd name="connsiteY2" fmla="*/ 7310 h 10762"/>
              <a:gd name="connsiteX3" fmla="*/ 9598 w 13195"/>
              <a:gd name="connsiteY3" fmla="*/ 10762 h 10762"/>
              <a:gd name="connsiteX4" fmla="*/ 3394 w 13195"/>
              <a:gd name="connsiteY4" fmla="*/ 10761 h 10762"/>
              <a:gd name="connsiteX5" fmla="*/ 0 w 13195"/>
              <a:gd name="connsiteY5" fmla="*/ 743 h 10762"/>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743 h 10762"/>
              <a:gd name="connsiteX1" fmla="*/ 10000 w 13195"/>
              <a:gd name="connsiteY1" fmla="*/ 743 h 10762"/>
              <a:gd name="connsiteX2" fmla="*/ 13193 w 13195"/>
              <a:gd name="connsiteY2" fmla="*/ 7310 h 10762"/>
              <a:gd name="connsiteX3" fmla="*/ 9598 w 13195"/>
              <a:gd name="connsiteY3" fmla="*/ 10762 h 10762"/>
              <a:gd name="connsiteX4" fmla="*/ 3394 w 13195"/>
              <a:gd name="connsiteY4" fmla="*/ 10761 h 10762"/>
              <a:gd name="connsiteX5" fmla="*/ 0 w 13195"/>
              <a:gd name="connsiteY5" fmla="*/ 743 h 10762"/>
              <a:gd name="connsiteX0" fmla="*/ 0 w 13194"/>
              <a:gd name="connsiteY0" fmla="*/ 743 h 10762"/>
              <a:gd name="connsiteX1" fmla="*/ 10000 w 13194"/>
              <a:gd name="connsiteY1" fmla="*/ 743 h 10762"/>
              <a:gd name="connsiteX2" fmla="*/ 13193 w 13194"/>
              <a:gd name="connsiteY2" fmla="*/ 7310 h 10762"/>
              <a:gd name="connsiteX3" fmla="*/ 9598 w 13194"/>
              <a:gd name="connsiteY3" fmla="*/ 10762 h 10762"/>
              <a:gd name="connsiteX4" fmla="*/ 3394 w 13194"/>
              <a:gd name="connsiteY4" fmla="*/ 10761 h 10762"/>
              <a:gd name="connsiteX5" fmla="*/ 0 w 13194"/>
              <a:gd name="connsiteY5" fmla="*/ 743 h 10762"/>
              <a:gd name="connsiteX0" fmla="*/ 0 w 13193"/>
              <a:gd name="connsiteY0" fmla="*/ 743 h 10762"/>
              <a:gd name="connsiteX1" fmla="*/ 10000 w 13193"/>
              <a:gd name="connsiteY1" fmla="*/ 743 h 10762"/>
              <a:gd name="connsiteX2" fmla="*/ 13193 w 13193"/>
              <a:gd name="connsiteY2" fmla="*/ 7310 h 10762"/>
              <a:gd name="connsiteX3" fmla="*/ 9598 w 13193"/>
              <a:gd name="connsiteY3" fmla="*/ 10762 h 10762"/>
              <a:gd name="connsiteX4" fmla="*/ 3394 w 13193"/>
              <a:gd name="connsiteY4" fmla="*/ 10761 h 10762"/>
              <a:gd name="connsiteX5" fmla="*/ 0 w 13193"/>
              <a:gd name="connsiteY5" fmla="*/ 743 h 10762"/>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53"/>
              <a:gd name="connsiteY0" fmla="*/ 0 h 10676"/>
              <a:gd name="connsiteX1" fmla="*/ 9980 w 13153"/>
              <a:gd name="connsiteY1" fmla="*/ 0 h 10676"/>
              <a:gd name="connsiteX2" fmla="*/ 13153 w 13153"/>
              <a:gd name="connsiteY2" fmla="*/ 7224 h 10676"/>
              <a:gd name="connsiteX3" fmla="*/ 9558 w 13153"/>
              <a:gd name="connsiteY3" fmla="*/ 10676 h 10676"/>
              <a:gd name="connsiteX4" fmla="*/ 3354 w 13153"/>
              <a:gd name="connsiteY4" fmla="*/ 10675 h 10676"/>
              <a:gd name="connsiteX5" fmla="*/ 0 w 13153"/>
              <a:gd name="connsiteY5" fmla="*/ 0 h 10676"/>
              <a:gd name="connsiteX0" fmla="*/ 0 w 13233"/>
              <a:gd name="connsiteY0" fmla="*/ 0 h 10676"/>
              <a:gd name="connsiteX1" fmla="*/ 10060 w 13233"/>
              <a:gd name="connsiteY1" fmla="*/ 0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10060 w 13233"/>
              <a:gd name="connsiteY1" fmla="*/ 0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13143 w 13233"/>
              <a:gd name="connsiteY1" fmla="*/ 37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13124 w 13233"/>
              <a:gd name="connsiteY1" fmla="*/ 485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9"/>
              <a:gd name="connsiteY0" fmla="*/ 0 h 10676"/>
              <a:gd name="connsiteX1" fmla="*/ 13239 w 13239"/>
              <a:gd name="connsiteY1" fmla="*/ 37 h 10676"/>
              <a:gd name="connsiteX2" fmla="*/ 13233 w 13239"/>
              <a:gd name="connsiteY2" fmla="*/ 7224 h 10676"/>
              <a:gd name="connsiteX3" fmla="*/ 9638 w 13239"/>
              <a:gd name="connsiteY3" fmla="*/ 10676 h 10676"/>
              <a:gd name="connsiteX4" fmla="*/ 3554 w 13239"/>
              <a:gd name="connsiteY4" fmla="*/ 10675 h 10676"/>
              <a:gd name="connsiteX5" fmla="*/ 0 w 13239"/>
              <a:gd name="connsiteY5" fmla="*/ 0 h 10676"/>
              <a:gd name="connsiteX0" fmla="*/ 0 w 14181"/>
              <a:gd name="connsiteY0" fmla="*/ 0 h 10676"/>
              <a:gd name="connsiteX1" fmla="*/ 13239 w 14181"/>
              <a:gd name="connsiteY1" fmla="*/ 37 h 10676"/>
              <a:gd name="connsiteX2" fmla="*/ 13265 w 14181"/>
              <a:gd name="connsiteY2" fmla="*/ 1871 h 10676"/>
              <a:gd name="connsiteX3" fmla="*/ 13233 w 14181"/>
              <a:gd name="connsiteY3" fmla="*/ 7224 h 10676"/>
              <a:gd name="connsiteX4" fmla="*/ 9638 w 14181"/>
              <a:gd name="connsiteY4" fmla="*/ 10676 h 10676"/>
              <a:gd name="connsiteX5" fmla="*/ 3554 w 14181"/>
              <a:gd name="connsiteY5" fmla="*/ 10675 h 10676"/>
              <a:gd name="connsiteX6" fmla="*/ 0 w 14181"/>
              <a:gd name="connsiteY6" fmla="*/ 0 h 10676"/>
              <a:gd name="connsiteX0" fmla="*/ 0 w 14166"/>
              <a:gd name="connsiteY0" fmla="*/ 0 h 10676"/>
              <a:gd name="connsiteX1" fmla="*/ 13239 w 14166"/>
              <a:gd name="connsiteY1" fmla="*/ 37 h 10676"/>
              <a:gd name="connsiteX2" fmla="*/ 13207 w 14166"/>
              <a:gd name="connsiteY2" fmla="*/ 1907 h 10676"/>
              <a:gd name="connsiteX3" fmla="*/ 13233 w 14166"/>
              <a:gd name="connsiteY3" fmla="*/ 7224 h 10676"/>
              <a:gd name="connsiteX4" fmla="*/ 9638 w 14166"/>
              <a:gd name="connsiteY4" fmla="*/ 10676 h 10676"/>
              <a:gd name="connsiteX5" fmla="*/ 3554 w 14166"/>
              <a:gd name="connsiteY5" fmla="*/ 10675 h 10676"/>
              <a:gd name="connsiteX6" fmla="*/ 0 w 14166"/>
              <a:gd name="connsiteY6" fmla="*/ 0 h 10676"/>
              <a:gd name="connsiteX0" fmla="*/ 0 w 13448"/>
              <a:gd name="connsiteY0" fmla="*/ 0 h 10676"/>
              <a:gd name="connsiteX1" fmla="*/ 13239 w 13448"/>
              <a:gd name="connsiteY1" fmla="*/ 37 h 10676"/>
              <a:gd name="connsiteX2" fmla="*/ 13207 w 13448"/>
              <a:gd name="connsiteY2" fmla="*/ 1907 h 10676"/>
              <a:gd name="connsiteX3" fmla="*/ 13233 w 13448"/>
              <a:gd name="connsiteY3" fmla="*/ 7224 h 10676"/>
              <a:gd name="connsiteX4" fmla="*/ 9638 w 13448"/>
              <a:gd name="connsiteY4" fmla="*/ 10676 h 10676"/>
              <a:gd name="connsiteX5" fmla="*/ 3554 w 13448"/>
              <a:gd name="connsiteY5" fmla="*/ 10675 h 10676"/>
              <a:gd name="connsiteX6" fmla="*/ 0 w 13448"/>
              <a:gd name="connsiteY6" fmla="*/ 0 h 10676"/>
              <a:gd name="connsiteX0" fmla="*/ 0 w 13448"/>
              <a:gd name="connsiteY0" fmla="*/ 0 h 10676"/>
              <a:gd name="connsiteX1" fmla="*/ 13258 w 13448"/>
              <a:gd name="connsiteY1" fmla="*/ 1 h 10676"/>
              <a:gd name="connsiteX2" fmla="*/ 13207 w 13448"/>
              <a:gd name="connsiteY2" fmla="*/ 1907 h 10676"/>
              <a:gd name="connsiteX3" fmla="*/ 13233 w 13448"/>
              <a:gd name="connsiteY3" fmla="*/ 7224 h 10676"/>
              <a:gd name="connsiteX4" fmla="*/ 9638 w 13448"/>
              <a:gd name="connsiteY4" fmla="*/ 10676 h 10676"/>
              <a:gd name="connsiteX5" fmla="*/ 3554 w 13448"/>
              <a:gd name="connsiteY5" fmla="*/ 10675 h 10676"/>
              <a:gd name="connsiteX6" fmla="*/ 0 w 13448"/>
              <a:gd name="connsiteY6" fmla="*/ 0 h 10676"/>
              <a:gd name="connsiteX0" fmla="*/ 0 w 13448"/>
              <a:gd name="connsiteY0" fmla="*/ 0 h 10676"/>
              <a:gd name="connsiteX1" fmla="*/ 13200 w 13448"/>
              <a:gd name="connsiteY1" fmla="*/ 1 h 10676"/>
              <a:gd name="connsiteX2" fmla="*/ 13207 w 13448"/>
              <a:gd name="connsiteY2" fmla="*/ 1907 h 10676"/>
              <a:gd name="connsiteX3" fmla="*/ 13233 w 13448"/>
              <a:gd name="connsiteY3" fmla="*/ 7224 h 10676"/>
              <a:gd name="connsiteX4" fmla="*/ 9638 w 13448"/>
              <a:gd name="connsiteY4" fmla="*/ 10676 h 10676"/>
              <a:gd name="connsiteX5" fmla="*/ 3554 w 13448"/>
              <a:gd name="connsiteY5" fmla="*/ 10675 h 10676"/>
              <a:gd name="connsiteX6" fmla="*/ 0 w 13448"/>
              <a:gd name="connsiteY6" fmla="*/ 0 h 10676"/>
              <a:gd name="connsiteX0" fmla="*/ 0 w 13207"/>
              <a:gd name="connsiteY0" fmla="*/ 0 h 10676"/>
              <a:gd name="connsiteX1" fmla="*/ 13200 w 13207"/>
              <a:gd name="connsiteY1" fmla="*/ 1 h 10676"/>
              <a:gd name="connsiteX2" fmla="*/ 13207 w 13207"/>
              <a:gd name="connsiteY2" fmla="*/ 1907 h 10676"/>
              <a:gd name="connsiteX3" fmla="*/ 10377 w 13207"/>
              <a:gd name="connsiteY3" fmla="*/ 6866 h 10676"/>
              <a:gd name="connsiteX4" fmla="*/ 9638 w 13207"/>
              <a:gd name="connsiteY4" fmla="*/ 10676 h 10676"/>
              <a:gd name="connsiteX5" fmla="*/ 3554 w 13207"/>
              <a:gd name="connsiteY5" fmla="*/ 10675 h 10676"/>
              <a:gd name="connsiteX6" fmla="*/ 0 w 13207"/>
              <a:gd name="connsiteY6" fmla="*/ 0 h 10676"/>
              <a:gd name="connsiteX0" fmla="*/ 0 w 13207"/>
              <a:gd name="connsiteY0" fmla="*/ 0 h 10676"/>
              <a:gd name="connsiteX1" fmla="*/ 13200 w 13207"/>
              <a:gd name="connsiteY1" fmla="*/ 1 h 10676"/>
              <a:gd name="connsiteX2" fmla="*/ 13207 w 13207"/>
              <a:gd name="connsiteY2" fmla="*/ 1907 h 10676"/>
              <a:gd name="connsiteX3" fmla="*/ 8134 w 13207"/>
              <a:gd name="connsiteY3" fmla="*/ 6329 h 10676"/>
              <a:gd name="connsiteX4" fmla="*/ 9638 w 13207"/>
              <a:gd name="connsiteY4" fmla="*/ 10676 h 10676"/>
              <a:gd name="connsiteX5" fmla="*/ 3554 w 13207"/>
              <a:gd name="connsiteY5" fmla="*/ 10675 h 10676"/>
              <a:gd name="connsiteX6" fmla="*/ 0 w 13207"/>
              <a:gd name="connsiteY6" fmla="*/ 0 h 10676"/>
              <a:gd name="connsiteX0" fmla="*/ 0 w 13207"/>
              <a:gd name="connsiteY0" fmla="*/ 0 h 10675"/>
              <a:gd name="connsiteX1" fmla="*/ 13200 w 13207"/>
              <a:gd name="connsiteY1" fmla="*/ 1 h 10675"/>
              <a:gd name="connsiteX2" fmla="*/ 13207 w 13207"/>
              <a:gd name="connsiteY2" fmla="*/ 1907 h 10675"/>
              <a:gd name="connsiteX3" fmla="*/ 8134 w 13207"/>
              <a:gd name="connsiteY3" fmla="*/ 6329 h 10675"/>
              <a:gd name="connsiteX4" fmla="*/ 5996 w 13207"/>
              <a:gd name="connsiteY4" fmla="*/ 8509 h 10675"/>
              <a:gd name="connsiteX5" fmla="*/ 3554 w 13207"/>
              <a:gd name="connsiteY5" fmla="*/ 10675 h 10675"/>
              <a:gd name="connsiteX6" fmla="*/ 0 w 13207"/>
              <a:gd name="connsiteY6" fmla="*/ 0 h 10675"/>
              <a:gd name="connsiteX0" fmla="*/ 0 w 13207"/>
              <a:gd name="connsiteY0" fmla="*/ 0 h 10675"/>
              <a:gd name="connsiteX1" fmla="*/ 13200 w 13207"/>
              <a:gd name="connsiteY1" fmla="*/ 1 h 10675"/>
              <a:gd name="connsiteX2" fmla="*/ 13207 w 13207"/>
              <a:gd name="connsiteY2" fmla="*/ 1907 h 10675"/>
              <a:gd name="connsiteX3" fmla="*/ 8134 w 13207"/>
              <a:gd name="connsiteY3" fmla="*/ 6329 h 10675"/>
              <a:gd name="connsiteX4" fmla="*/ 7625 w 13207"/>
              <a:gd name="connsiteY4" fmla="*/ 9297 h 10675"/>
              <a:gd name="connsiteX5" fmla="*/ 3554 w 13207"/>
              <a:gd name="connsiteY5" fmla="*/ 10675 h 10675"/>
              <a:gd name="connsiteX6" fmla="*/ 0 w 13207"/>
              <a:gd name="connsiteY6" fmla="*/ 0 h 10675"/>
              <a:gd name="connsiteX0" fmla="*/ 0 w 13614"/>
              <a:gd name="connsiteY0" fmla="*/ 0 h 10675"/>
              <a:gd name="connsiteX1" fmla="*/ 13200 w 13614"/>
              <a:gd name="connsiteY1" fmla="*/ 1 h 10675"/>
              <a:gd name="connsiteX2" fmla="*/ 13207 w 13614"/>
              <a:gd name="connsiteY2" fmla="*/ 1907 h 10675"/>
              <a:gd name="connsiteX3" fmla="*/ 7625 w 13614"/>
              <a:gd name="connsiteY3" fmla="*/ 9297 h 10675"/>
              <a:gd name="connsiteX4" fmla="*/ 3554 w 13614"/>
              <a:gd name="connsiteY4" fmla="*/ 10675 h 10675"/>
              <a:gd name="connsiteX5" fmla="*/ 0 w 13614"/>
              <a:gd name="connsiteY5" fmla="*/ 0 h 10675"/>
              <a:gd name="connsiteX0" fmla="*/ 0 w 13614"/>
              <a:gd name="connsiteY0" fmla="*/ 0 h 9297"/>
              <a:gd name="connsiteX1" fmla="*/ 13200 w 13614"/>
              <a:gd name="connsiteY1" fmla="*/ 1 h 9297"/>
              <a:gd name="connsiteX2" fmla="*/ 13207 w 13614"/>
              <a:gd name="connsiteY2" fmla="*/ 1907 h 9297"/>
              <a:gd name="connsiteX3" fmla="*/ 7625 w 13614"/>
              <a:gd name="connsiteY3" fmla="*/ 9297 h 9297"/>
              <a:gd name="connsiteX4" fmla="*/ 6046 w 13614"/>
              <a:gd name="connsiteY4" fmla="*/ 6699 h 9297"/>
              <a:gd name="connsiteX5" fmla="*/ 0 w 13614"/>
              <a:gd name="connsiteY5" fmla="*/ 0 h 9297"/>
              <a:gd name="connsiteX0" fmla="*/ 0 w 10000"/>
              <a:gd name="connsiteY0" fmla="*/ 0 h 10000"/>
              <a:gd name="connsiteX1" fmla="*/ 9696 w 10000"/>
              <a:gd name="connsiteY1" fmla="*/ 1 h 10000"/>
              <a:gd name="connsiteX2" fmla="*/ 9701 w 10000"/>
              <a:gd name="connsiteY2" fmla="*/ 2051 h 10000"/>
              <a:gd name="connsiteX3" fmla="*/ 5601 w 10000"/>
              <a:gd name="connsiteY3" fmla="*/ 10000 h 10000"/>
              <a:gd name="connsiteX4" fmla="*/ 2216 w 10000"/>
              <a:gd name="connsiteY4" fmla="*/ 5357 h 10000"/>
              <a:gd name="connsiteX5" fmla="*/ 0 w 10000"/>
              <a:gd name="connsiteY5" fmla="*/ 0 h 10000"/>
              <a:gd name="connsiteX0" fmla="*/ 0 w 10000"/>
              <a:gd name="connsiteY0" fmla="*/ 0 h 10000"/>
              <a:gd name="connsiteX1" fmla="*/ 9696 w 10000"/>
              <a:gd name="connsiteY1" fmla="*/ 1 h 10000"/>
              <a:gd name="connsiteX2" fmla="*/ 9701 w 10000"/>
              <a:gd name="connsiteY2" fmla="*/ 2051 h 10000"/>
              <a:gd name="connsiteX3" fmla="*/ 5601 w 10000"/>
              <a:gd name="connsiteY3" fmla="*/ 10000 h 10000"/>
              <a:gd name="connsiteX4" fmla="*/ 2554 w 10000"/>
              <a:gd name="connsiteY4" fmla="*/ 5145 h 10000"/>
              <a:gd name="connsiteX5" fmla="*/ 0 w 10000"/>
              <a:gd name="connsiteY5" fmla="*/ 0 h 10000"/>
              <a:gd name="connsiteX0" fmla="*/ 3 w 10003"/>
              <a:gd name="connsiteY0" fmla="*/ 0 h 10000"/>
              <a:gd name="connsiteX1" fmla="*/ 9699 w 10003"/>
              <a:gd name="connsiteY1" fmla="*/ 1 h 10000"/>
              <a:gd name="connsiteX2" fmla="*/ 9704 w 10003"/>
              <a:gd name="connsiteY2" fmla="*/ 2051 h 10000"/>
              <a:gd name="connsiteX3" fmla="*/ 5604 w 10003"/>
              <a:gd name="connsiteY3" fmla="*/ 10000 h 10000"/>
              <a:gd name="connsiteX4" fmla="*/ 2149 w 10003"/>
              <a:gd name="connsiteY4" fmla="*/ 5241 h 10000"/>
              <a:gd name="connsiteX5" fmla="*/ 3 w 10003"/>
              <a:gd name="connsiteY5" fmla="*/ 0 h 10000"/>
              <a:gd name="connsiteX0" fmla="*/ 3354 w 8525"/>
              <a:gd name="connsiteY0" fmla="*/ 1887 h 9999"/>
              <a:gd name="connsiteX1" fmla="*/ 8221 w 8525"/>
              <a:gd name="connsiteY1" fmla="*/ 0 h 9999"/>
              <a:gd name="connsiteX2" fmla="*/ 8226 w 8525"/>
              <a:gd name="connsiteY2" fmla="*/ 2050 h 9999"/>
              <a:gd name="connsiteX3" fmla="*/ 4126 w 8525"/>
              <a:gd name="connsiteY3" fmla="*/ 9999 h 9999"/>
              <a:gd name="connsiteX4" fmla="*/ 671 w 8525"/>
              <a:gd name="connsiteY4" fmla="*/ 5240 h 9999"/>
              <a:gd name="connsiteX5" fmla="*/ 3354 w 8525"/>
              <a:gd name="connsiteY5" fmla="*/ 1887 h 9999"/>
              <a:gd name="connsiteX0" fmla="*/ 4233 w 9968"/>
              <a:gd name="connsiteY0" fmla="*/ 0 h 10059"/>
              <a:gd name="connsiteX1" fmla="*/ 9612 w 9968"/>
              <a:gd name="connsiteY1" fmla="*/ 59 h 10059"/>
              <a:gd name="connsiteX2" fmla="*/ 9618 w 9968"/>
              <a:gd name="connsiteY2" fmla="*/ 2109 h 10059"/>
              <a:gd name="connsiteX3" fmla="*/ 4809 w 9968"/>
              <a:gd name="connsiteY3" fmla="*/ 10059 h 10059"/>
              <a:gd name="connsiteX4" fmla="*/ 756 w 9968"/>
              <a:gd name="connsiteY4" fmla="*/ 5300 h 10059"/>
              <a:gd name="connsiteX5" fmla="*/ 4233 w 9968"/>
              <a:gd name="connsiteY5" fmla="*/ 0 h 10059"/>
              <a:gd name="connsiteX0" fmla="*/ 3489 w 9242"/>
              <a:gd name="connsiteY0" fmla="*/ 0 h 10000"/>
              <a:gd name="connsiteX1" fmla="*/ 8885 w 9242"/>
              <a:gd name="connsiteY1" fmla="*/ 59 h 10000"/>
              <a:gd name="connsiteX2" fmla="*/ 8891 w 9242"/>
              <a:gd name="connsiteY2" fmla="*/ 2097 h 10000"/>
              <a:gd name="connsiteX3" fmla="*/ 4066 w 9242"/>
              <a:gd name="connsiteY3" fmla="*/ 10000 h 10000"/>
              <a:gd name="connsiteX4" fmla="*/ 0 w 9242"/>
              <a:gd name="connsiteY4" fmla="*/ 5269 h 10000"/>
              <a:gd name="connsiteX5" fmla="*/ 3489 w 9242"/>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308"/>
              <a:gd name="connsiteY0" fmla="*/ 0 h 10000"/>
              <a:gd name="connsiteX1" fmla="*/ 9614 w 10308"/>
              <a:gd name="connsiteY1" fmla="*/ 59 h 10000"/>
              <a:gd name="connsiteX2" fmla="*/ 9620 w 10308"/>
              <a:gd name="connsiteY2" fmla="*/ 2097 h 10000"/>
              <a:gd name="connsiteX3" fmla="*/ 4399 w 10308"/>
              <a:gd name="connsiteY3" fmla="*/ 10000 h 10000"/>
              <a:gd name="connsiteX4" fmla="*/ 0 w 10308"/>
              <a:gd name="connsiteY4" fmla="*/ 5269 h 10000"/>
              <a:gd name="connsiteX5" fmla="*/ 3775 w 10308"/>
              <a:gd name="connsiteY5" fmla="*/ 0 h 10000"/>
              <a:gd name="connsiteX0" fmla="*/ 3775 w 10308"/>
              <a:gd name="connsiteY0" fmla="*/ 0 h 10000"/>
              <a:gd name="connsiteX1" fmla="*/ 9614 w 10308"/>
              <a:gd name="connsiteY1" fmla="*/ 59 h 10000"/>
              <a:gd name="connsiteX2" fmla="*/ 9620 w 10308"/>
              <a:gd name="connsiteY2" fmla="*/ 2097 h 10000"/>
              <a:gd name="connsiteX3" fmla="*/ 4399 w 10308"/>
              <a:gd name="connsiteY3" fmla="*/ 10000 h 10000"/>
              <a:gd name="connsiteX4" fmla="*/ 0 w 10308"/>
              <a:gd name="connsiteY4" fmla="*/ 5269 h 10000"/>
              <a:gd name="connsiteX5" fmla="*/ 3775 w 10308"/>
              <a:gd name="connsiteY5" fmla="*/ 0 h 10000"/>
              <a:gd name="connsiteX0" fmla="*/ 3775 w 10012"/>
              <a:gd name="connsiteY0" fmla="*/ 0 h 10000"/>
              <a:gd name="connsiteX1" fmla="*/ 9614 w 10012"/>
              <a:gd name="connsiteY1" fmla="*/ 59 h 10000"/>
              <a:gd name="connsiteX2" fmla="*/ 9620 w 10012"/>
              <a:gd name="connsiteY2" fmla="*/ 2097 h 10000"/>
              <a:gd name="connsiteX3" fmla="*/ 4399 w 10012"/>
              <a:gd name="connsiteY3" fmla="*/ 10000 h 10000"/>
              <a:gd name="connsiteX4" fmla="*/ 0 w 10012"/>
              <a:gd name="connsiteY4" fmla="*/ 5269 h 10000"/>
              <a:gd name="connsiteX5" fmla="*/ 3775 w 10012"/>
              <a:gd name="connsiteY5" fmla="*/ 0 h 10000"/>
              <a:gd name="connsiteX0" fmla="*/ 3775 w 9625"/>
              <a:gd name="connsiteY0" fmla="*/ 0 h 10000"/>
              <a:gd name="connsiteX1" fmla="*/ 9614 w 9625"/>
              <a:gd name="connsiteY1" fmla="*/ 59 h 10000"/>
              <a:gd name="connsiteX2" fmla="*/ 9620 w 9625"/>
              <a:gd name="connsiteY2" fmla="*/ 2097 h 10000"/>
              <a:gd name="connsiteX3" fmla="*/ 4399 w 9625"/>
              <a:gd name="connsiteY3" fmla="*/ 10000 h 10000"/>
              <a:gd name="connsiteX4" fmla="*/ 0 w 9625"/>
              <a:gd name="connsiteY4" fmla="*/ 5269 h 10000"/>
              <a:gd name="connsiteX5" fmla="*/ 3775 w 9625"/>
              <a:gd name="connsiteY5" fmla="*/ 0 h 10000"/>
              <a:gd name="connsiteX0" fmla="*/ 3922 w 10000"/>
              <a:gd name="connsiteY0" fmla="*/ 0 h 10000"/>
              <a:gd name="connsiteX1" fmla="*/ 9989 w 10000"/>
              <a:gd name="connsiteY1" fmla="*/ 59 h 10000"/>
              <a:gd name="connsiteX2" fmla="*/ 9995 w 10000"/>
              <a:gd name="connsiteY2" fmla="*/ 2097 h 10000"/>
              <a:gd name="connsiteX3" fmla="*/ 4570 w 10000"/>
              <a:gd name="connsiteY3" fmla="*/ 10000 h 10000"/>
              <a:gd name="connsiteX4" fmla="*/ 0 w 10000"/>
              <a:gd name="connsiteY4" fmla="*/ 5269 h 10000"/>
              <a:gd name="connsiteX5" fmla="*/ 3922 w 10000"/>
              <a:gd name="connsiteY5" fmla="*/ 0 h 10000"/>
              <a:gd name="connsiteX0" fmla="*/ 3922 w 9995"/>
              <a:gd name="connsiteY0" fmla="*/ 0 h 10000"/>
              <a:gd name="connsiteX1" fmla="*/ 9989 w 9995"/>
              <a:gd name="connsiteY1" fmla="*/ 59 h 10000"/>
              <a:gd name="connsiteX2" fmla="*/ 9995 w 9995"/>
              <a:gd name="connsiteY2" fmla="*/ 2097 h 10000"/>
              <a:gd name="connsiteX3" fmla="*/ 4570 w 9995"/>
              <a:gd name="connsiteY3" fmla="*/ 10000 h 10000"/>
              <a:gd name="connsiteX4" fmla="*/ 0 w 9995"/>
              <a:gd name="connsiteY4" fmla="*/ 5269 h 10000"/>
              <a:gd name="connsiteX5" fmla="*/ 3922 w 9995"/>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5 w 11993"/>
              <a:gd name="connsiteY0" fmla="*/ 0 h 10359"/>
              <a:gd name="connsiteX1" fmla="*/ 11987 w 11993"/>
              <a:gd name="connsiteY1" fmla="*/ 418 h 10359"/>
              <a:gd name="connsiteX2" fmla="*/ 11993 w 11993"/>
              <a:gd name="connsiteY2" fmla="*/ 2456 h 10359"/>
              <a:gd name="connsiteX3" fmla="*/ 6565 w 11993"/>
              <a:gd name="connsiteY3" fmla="*/ 10359 h 10359"/>
              <a:gd name="connsiteX4" fmla="*/ 1993 w 11993"/>
              <a:gd name="connsiteY4" fmla="*/ 5628 h 10359"/>
              <a:gd name="connsiteX5" fmla="*/ 5 w 11993"/>
              <a:gd name="connsiteY5" fmla="*/ 0 h 10359"/>
              <a:gd name="connsiteX0" fmla="*/ 5 w 11993"/>
              <a:gd name="connsiteY0" fmla="*/ 0 h 10359"/>
              <a:gd name="connsiteX1" fmla="*/ 8993 w 11993"/>
              <a:gd name="connsiteY1" fmla="*/ 1949 h 10359"/>
              <a:gd name="connsiteX2" fmla="*/ 11993 w 11993"/>
              <a:gd name="connsiteY2" fmla="*/ 2456 h 10359"/>
              <a:gd name="connsiteX3" fmla="*/ 6565 w 11993"/>
              <a:gd name="connsiteY3" fmla="*/ 10359 h 10359"/>
              <a:gd name="connsiteX4" fmla="*/ 1993 w 11993"/>
              <a:gd name="connsiteY4" fmla="*/ 5628 h 10359"/>
              <a:gd name="connsiteX5" fmla="*/ 5 w 11993"/>
              <a:gd name="connsiteY5" fmla="*/ 0 h 10359"/>
              <a:gd name="connsiteX0" fmla="*/ 5 w 13133"/>
              <a:gd name="connsiteY0" fmla="*/ 0 h 10359"/>
              <a:gd name="connsiteX1" fmla="*/ 8993 w 13133"/>
              <a:gd name="connsiteY1" fmla="*/ 1949 h 10359"/>
              <a:gd name="connsiteX2" fmla="*/ 13133 w 13133"/>
              <a:gd name="connsiteY2" fmla="*/ 4939 h 10359"/>
              <a:gd name="connsiteX3" fmla="*/ 6565 w 13133"/>
              <a:gd name="connsiteY3" fmla="*/ 10359 h 10359"/>
              <a:gd name="connsiteX4" fmla="*/ 1993 w 13133"/>
              <a:gd name="connsiteY4" fmla="*/ 5628 h 10359"/>
              <a:gd name="connsiteX5" fmla="*/ 5 w 13133"/>
              <a:gd name="connsiteY5" fmla="*/ 0 h 10359"/>
              <a:gd name="connsiteX0" fmla="*/ 5 w 13133"/>
              <a:gd name="connsiteY0" fmla="*/ 0 h 10359"/>
              <a:gd name="connsiteX1" fmla="*/ 9388 w 13133"/>
              <a:gd name="connsiteY1" fmla="*/ 293 h 10359"/>
              <a:gd name="connsiteX2" fmla="*/ 13133 w 13133"/>
              <a:gd name="connsiteY2" fmla="*/ 4939 h 10359"/>
              <a:gd name="connsiteX3" fmla="*/ 6565 w 13133"/>
              <a:gd name="connsiteY3" fmla="*/ 10359 h 10359"/>
              <a:gd name="connsiteX4" fmla="*/ 1993 w 13133"/>
              <a:gd name="connsiteY4" fmla="*/ 5628 h 10359"/>
              <a:gd name="connsiteX5" fmla="*/ 5 w 13133"/>
              <a:gd name="connsiteY5" fmla="*/ 0 h 10359"/>
              <a:gd name="connsiteX0" fmla="*/ 5 w 13133"/>
              <a:gd name="connsiteY0" fmla="*/ 0 h 10359"/>
              <a:gd name="connsiteX1" fmla="*/ 9388 w 13133"/>
              <a:gd name="connsiteY1" fmla="*/ 293 h 10359"/>
              <a:gd name="connsiteX2" fmla="*/ 13133 w 13133"/>
              <a:gd name="connsiteY2" fmla="*/ 4939 h 10359"/>
              <a:gd name="connsiteX3" fmla="*/ 6565 w 13133"/>
              <a:gd name="connsiteY3" fmla="*/ 10359 h 10359"/>
              <a:gd name="connsiteX4" fmla="*/ 1993 w 13133"/>
              <a:gd name="connsiteY4" fmla="*/ 5628 h 10359"/>
              <a:gd name="connsiteX5" fmla="*/ 5 w 13133"/>
              <a:gd name="connsiteY5" fmla="*/ 0 h 10359"/>
              <a:gd name="connsiteX0" fmla="*/ 5 w 13133"/>
              <a:gd name="connsiteY0" fmla="*/ 0 h 10359"/>
              <a:gd name="connsiteX1" fmla="*/ 9388 w 13133"/>
              <a:gd name="connsiteY1" fmla="*/ 293 h 10359"/>
              <a:gd name="connsiteX2" fmla="*/ 13133 w 13133"/>
              <a:gd name="connsiteY2" fmla="*/ 4939 h 10359"/>
              <a:gd name="connsiteX3" fmla="*/ 6565 w 13133"/>
              <a:gd name="connsiteY3" fmla="*/ 10359 h 10359"/>
              <a:gd name="connsiteX4" fmla="*/ 1993 w 13133"/>
              <a:gd name="connsiteY4" fmla="*/ 5628 h 10359"/>
              <a:gd name="connsiteX5" fmla="*/ 5 w 13133"/>
              <a:gd name="connsiteY5" fmla="*/ 0 h 10359"/>
              <a:gd name="connsiteX0" fmla="*/ 5 w 13194"/>
              <a:gd name="connsiteY0" fmla="*/ 0 h 10359"/>
              <a:gd name="connsiteX1" fmla="*/ 9388 w 13194"/>
              <a:gd name="connsiteY1" fmla="*/ 293 h 10359"/>
              <a:gd name="connsiteX2" fmla="*/ 13194 w 13194"/>
              <a:gd name="connsiteY2" fmla="*/ 4908 h 10359"/>
              <a:gd name="connsiteX3" fmla="*/ 6565 w 13194"/>
              <a:gd name="connsiteY3" fmla="*/ 10359 h 10359"/>
              <a:gd name="connsiteX4" fmla="*/ 1993 w 13194"/>
              <a:gd name="connsiteY4" fmla="*/ 5628 h 10359"/>
              <a:gd name="connsiteX5" fmla="*/ 5 w 13194"/>
              <a:gd name="connsiteY5" fmla="*/ 0 h 10359"/>
              <a:gd name="connsiteX0" fmla="*/ 5 w 13194"/>
              <a:gd name="connsiteY0" fmla="*/ 0 h 7095"/>
              <a:gd name="connsiteX1" fmla="*/ 9388 w 13194"/>
              <a:gd name="connsiteY1" fmla="*/ 293 h 7095"/>
              <a:gd name="connsiteX2" fmla="*/ 13194 w 13194"/>
              <a:gd name="connsiteY2" fmla="*/ 4908 h 7095"/>
              <a:gd name="connsiteX3" fmla="*/ 6322 w 13194"/>
              <a:gd name="connsiteY3" fmla="*/ 7095 h 7095"/>
              <a:gd name="connsiteX4" fmla="*/ 1993 w 13194"/>
              <a:gd name="connsiteY4" fmla="*/ 5628 h 7095"/>
              <a:gd name="connsiteX5" fmla="*/ 5 w 13194"/>
              <a:gd name="connsiteY5" fmla="*/ 0 h 7095"/>
              <a:gd name="connsiteX0" fmla="*/ 36 w 10032"/>
              <a:gd name="connsiteY0" fmla="*/ 0 h 10177"/>
              <a:gd name="connsiteX1" fmla="*/ 7147 w 10032"/>
              <a:gd name="connsiteY1" fmla="*/ 413 h 10177"/>
              <a:gd name="connsiteX2" fmla="*/ 10032 w 10032"/>
              <a:gd name="connsiteY2" fmla="*/ 6918 h 10177"/>
              <a:gd name="connsiteX3" fmla="*/ 4824 w 10032"/>
              <a:gd name="connsiteY3" fmla="*/ 10000 h 10177"/>
              <a:gd name="connsiteX4" fmla="*/ 0 w 10032"/>
              <a:gd name="connsiteY4" fmla="*/ 10177 h 10177"/>
              <a:gd name="connsiteX5" fmla="*/ 36 w 10032"/>
              <a:gd name="connsiteY5" fmla="*/ 0 h 10177"/>
              <a:gd name="connsiteX0" fmla="*/ 67 w 10063"/>
              <a:gd name="connsiteY0" fmla="*/ 0 h 10177"/>
              <a:gd name="connsiteX1" fmla="*/ 7178 w 10063"/>
              <a:gd name="connsiteY1" fmla="*/ 413 h 10177"/>
              <a:gd name="connsiteX2" fmla="*/ 10063 w 10063"/>
              <a:gd name="connsiteY2" fmla="*/ 6918 h 10177"/>
              <a:gd name="connsiteX3" fmla="*/ 4855 w 10063"/>
              <a:gd name="connsiteY3" fmla="*/ 10000 h 10177"/>
              <a:gd name="connsiteX4" fmla="*/ 31 w 10063"/>
              <a:gd name="connsiteY4" fmla="*/ 10177 h 10177"/>
              <a:gd name="connsiteX5" fmla="*/ 67 w 10063"/>
              <a:gd name="connsiteY5" fmla="*/ 0 h 10177"/>
              <a:gd name="connsiteX0" fmla="*/ 36 w 10032"/>
              <a:gd name="connsiteY0" fmla="*/ 0 h 10177"/>
              <a:gd name="connsiteX1" fmla="*/ 7147 w 10032"/>
              <a:gd name="connsiteY1" fmla="*/ 413 h 10177"/>
              <a:gd name="connsiteX2" fmla="*/ 10032 w 10032"/>
              <a:gd name="connsiteY2" fmla="*/ 6918 h 10177"/>
              <a:gd name="connsiteX3" fmla="*/ 4824 w 10032"/>
              <a:gd name="connsiteY3" fmla="*/ 10000 h 10177"/>
              <a:gd name="connsiteX4" fmla="*/ 0 w 10032"/>
              <a:gd name="connsiteY4" fmla="*/ 10177 h 10177"/>
              <a:gd name="connsiteX5" fmla="*/ 36 w 10032"/>
              <a:gd name="connsiteY5" fmla="*/ 0 h 10177"/>
              <a:gd name="connsiteX0" fmla="*/ 13 w 10009"/>
              <a:gd name="connsiteY0" fmla="*/ 0 h 10133"/>
              <a:gd name="connsiteX1" fmla="*/ 7124 w 10009"/>
              <a:gd name="connsiteY1" fmla="*/ 413 h 10133"/>
              <a:gd name="connsiteX2" fmla="*/ 10009 w 10009"/>
              <a:gd name="connsiteY2" fmla="*/ 6918 h 10133"/>
              <a:gd name="connsiteX3" fmla="*/ 4801 w 10009"/>
              <a:gd name="connsiteY3" fmla="*/ 10000 h 10133"/>
              <a:gd name="connsiteX4" fmla="*/ 0 w 10009"/>
              <a:gd name="connsiteY4" fmla="*/ 10133 h 10133"/>
              <a:gd name="connsiteX5" fmla="*/ 13 w 10009"/>
              <a:gd name="connsiteY5" fmla="*/ 0 h 10133"/>
              <a:gd name="connsiteX0" fmla="*/ 4 w 10023"/>
              <a:gd name="connsiteY0" fmla="*/ 0 h 10089"/>
              <a:gd name="connsiteX1" fmla="*/ 7138 w 10023"/>
              <a:gd name="connsiteY1" fmla="*/ 369 h 10089"/>
              <a:gd name="connsiteX2" fmla="*/ 10023 w 10023"/>
              <a:gd name="connsiteY2" fmla="*/ 6874 h 10089"/>
              <a:gd name="connsiteX3" fmla="*/ 4815 w 10023"/>
              <a:gd name="connsiteY3" fmla="*/ 9956 h 10089"/>
              <a:gd name="connsiteX4" fmla="*/ 14 w 10023"/>
              <a:gd name="connsiteY4" fmla="*/ 10089 h 10089"/>
              <a:gd name="connsiteX5" fmla="*/ 4 w 10023"/>
              <a:gd name="connsiteY5" fmla="*/ 0 h 10089"/>
              <a:gd name="connsiteX0" fmla="*/ 25 w 10044"/>
              <a:gd name="connsiteY0" fmla="*/ 0 h 10089"/>
              <a:gd name="connsiteX1" fmla="*/ 7159 w 10044"/>
              <a:gd name="connsiteY1" fmla="*/ 369 h 10089"/>
              <a:gd name="connsiteX2" fmla="*/ 10044 w 10044"/>
              <a:gd name="connsiteY2" fmla="*/ 6874 h 10089"/>
              <a:gd name="connsiteX3" fmla="*/ 4836 w 10044"/>
              <a:gd name="connsiteY3" fmla="*/ 9956 h 10089"/>
              <a:gd name="connsiteX4" fmla="*/ 0 w 10044"/>
              <a:gd name="connsiteY4" fmla="*/ 10089 h 10089"/>
              <a:gd name="connsiteX5" fmla="*/ 25 w 10044"/>
              <a:gd name="connsiteY5" fmla="*/ 0 h 10089"/>
              <a:gd name="connsiteX0" fmla="*/ 5 w 10024"/>
              <a:gd name="connsiteY0" fmla="*/ 0 h 10111"/>
              <a:gd name="connsiteX1" fmla="*/ 7139 w 10024"/>
              <a:gd name="connsiteY1" fmla="*/ 369 h 10111"/>
              <a:gd name="connsiteX2" fmla="*/ 10024 w 10024"/>
              <a:gd name="connsiteY2" fmla="*/ 6874 h 10111"/>
              <a:gd name="connsiteX3" fmla="*/ 4816 w 10024"/>
              <a:gd name="connsiteY3" fmla="*/ 9956 h 10111"/>
              <a:gd name="connsiteX4" fmla="*/ 15 w 10024"/>
              <a:gd name="connsiteY4" fmla="*/ 10111 h 10111"/>
              <a:gd name="connsiteX5" fmla="*/ 5 w 10024"/>
              <a:gd name="connsiteY5" fmla="*/ 0 h 10111"/>
              <a:gd name="connsiteX0" fmla="*/ 5 w 10024"/>
              <a:gd name="connsiteY0" fmla="*/ 0 h 10381"/>
              <a:gd name="connsiteX1" fmla="*/ 7139 w 10024"/>
              <a:gd name="connsiteY1" fmla="*/ 369 h 10381"/>
              <a:gd name="connsiteX2" fmla="*/ 10024 w 10024"/>
              <a:gd name="connsiteY2" fmla="*/ 6874 h 10381"/>
              <a:gd name="connsiteX3" fmla="*/ 15 w 10024"/>
              <a:gd name="connsiteY3" fmla="*/ 10111 h 10381"/>
              <a:gd name="connsiteX4" fmla="*/ 5 w 10024"/>
              <a:gd name="connsiteY4" fmla="*/ 0 h 10381"/>
              <a:gd name="connsiteX0" fmla="*/ 5 w 10024"/>
              <a:gd name="connsiteY0" fmla="*/ 0 h 10381"/>
              <a:gd name="connsiteX1" fmla="*/ 7139 w 10024"/>
              <a:gd name="connsiteY1" fmla="*/ 369 h 10381"/>
              <a:gd name="connsiteX2" fmla="*/ 10024 w 10024"/>
              <a:gd name="connsiteY2" fmla="*/ 6874 h 10381"/>
              <a:gd name="connsiteX3" fmla="*/ 15 w 10024"/>
              <a:gd name="connsiteY3" fmla="*/ 10111 h 10381"/>
              <a:gd name="connsiteX4" fmla="*/ 5 w 10024"/>
              <a:gd name="connsiteY4" fmla="*/ 0 h 10381"/>
              <a:gd name="connsiteX0" fmla="*/ 5 w 10024"/>
              <a:gd name="connsiteY0" fmla="*/ 0 h 10381"/>
              <a:gd name="connsiteX1" fmla="*/ 7139 w 10024"/>
              <a:gd name="connsiteY1" fmla="*/ 369 h 10381"/>
              <a:gd name="connsiteX2" fmla="*/ 10024 w 10024"/>
              <a:gd name="connsiteY2" fmla="*/ 6874 h 10381"/>
              <a:gd name="connsiteX3" fmla="*/ 15 w 10024"/>
              <a:gd name="connsiteY3" fmla="*/ 10111 h 10381"/>
              <a:gd name="connsiteX4" fmla="*/ 5 w 10024"/>
              <a:gd name="connsiteY4" fmla="*/ 0 h 10381"/>
              <a:gd name="connsiteX0" fmla="*/ 5 w 10024"/>
              <a:gd name="connsiteY0" fmla="*/ 0 h 10381"/>
              <a:gd name="connsiteX1" fmla="*/ 7139 w 10024"/>
              <a:gd name="connsiteY1" fmla="*/ 369 h 10381"/>
              <a:gd name="connsiteX2" fmla="*/ 10024 w 10024"/>
              <a:gd name="connsiteY2" fmla="*/ 6874 h 10381"/>
              <a:gd name="connsiteX3" fmla="*/ 15 w 10024"/>
              <a:gd name="connsiteY3" fmla="*/ 10111 h 10381"/>
              <a:gd name="connsiteX4" fmla="*/ 5 w 10024"/>
              <a:gd name="connsiteY4" fmla="*/ 0 h 10381"/>
              <a:gd name="connsiteX0" fmla="*/ 3 w 10034"/>
              <a:gd name="connsiteY0" fmla="*/ 0 h 10513"/>
              <a:gd name="connsiteX1" fmla="*/ 7149 w 10034"/>
              <a:gd name="connsiteY1" fmla="*/ 501 h 10513"/>
              <a:gd name="connsiteX2" fmla="*/ 10034 w 10034"/>
              <a:gd name="connsiteY2" fmla="*/ 7006 h 10513"/>
              <a:gd name="connsiteX3" fmla="*/ 25 w 10034"/>
              <a:gd name="connsiteY3" fmla="*/ 10243 h 10513"/>
              <a:gd name="connsiteX4" fmla="*/ 3 w 10034"/>
              <a:gd name="connsiteY4" fmla="*/ 0 h 10513"/>
              <a:gd name="connsiteX0" fmla="*/ 24 w 10009"/>
              <a:gd name="connsiteY0" fmla="*/ 0 h 10447"/>
              <a:gd name="connsiteX1" fmla="*/ 7124 w 10009"/>
              <a:gd name="connsiteY1" fmla="*/ 435 h 10447"/>
              <a:gd name="connsiteX2" fmla="*/ 10009 w 10009"/>
              <a:gd name="connsiteY2" fmla="*/ 6940 h 10447"/>
              <a:gd name="connsiteX3" fmla="*/ 0 w 10009"/>
              <a:gd name="connsiteY3" fmla="*/ 10177 h 10447"/>
              <a:gd name="connsiteX4" fmla="*/ 24 w 10009"/>
              <a:gd name="connsiteY4" fmla="*/ 0 h 10447"/>
              <a:gd name="connsiteX0" fmla="*/ 12 w 10009"/>
              <a:gd name="connsiteY0" fmla="*/ 0 h 10425"/>
              <a:gd name="connsiteX1" fmla="*/ 7124 w 10009"/>
              <a:gd name="connsiteY1" fmla="*/ 413 h 10425"/>
              <a:gd name="connsiteX2" fmla="*/ 10009 w 10009"/>
              <a:gd name="connsiteY2" fmla="*/ 6918 h 10425"/>
              <a:gd name="connsiteX3" fmla="*/ 0 w 10009"/>
              <a:gd name="connsiteY3" fmla="*/ 10155 h 10425"/>
              <a:gd name="connsiteX4" fmla="*/ 12 w 10009"/>
              <a:gd name="connsiteY4" fmla="*/ 0 h 10425"/>
              <a:gd name="connsiteX0" fmla="*/ 5 w 10014"/>
              <a:gd name="connsiteY0" fmla="*/ 0 h 10403"/>
              <a:gd name="connsiteX1" fmla="*/ 7129 w 10014"/>
              <a:gd name="connsiteY1" fmla="*/ 391 h 10403"/>
              <a:gd name="connsiteX2" fmla="*/ 10014 w 10014"/>
              <a:gd name="connsiteY2" fmla="*/ 6896 h 10403"/>
              <a:gd name="connsiteX3" fmla="*/ 5 w 10014"/>
              <a:gd name="connsiteY3" fmla="*/ 10133 h 10403"/>
              <a:gd name="connsiteX4" fmla="*/ 5 w 10014"/>
              <a:gd name="connsiteY4" fmla="*/ 0 h 10403"/>
              <a:gd name="connsiteX0" fmla="*/ 23 w 10009"/>
              <a:gd name="connsiteY0" fmla="*/ 0 h 10447"/>
              <a:gd name="connsiteX1" fmla="*/ 7124 w 10009"/>
              <a:gd name="connsiteY1" fmla="*/ 435 h 10447"/>
              <a:gd name="connsiteX2" fmla="*/ 10009 w 10009"/>
              <a:gd name="connsiteY2" fmla="*/ 6940 h 10447"/>
              <a:gd name="connsiteX3" fmla="*/ 0 w 10009"/>
              <a:gd name="connsiteY3" fmla="*/ 10177 h 10447"/>
              <a:gd name="connsiteX4" fmla="*/ 23 w 10009"/>
              <a:gd name="connsiteY4" fmla="*/ 0 h 10447"/>
              <a:gd name="connsiteX0" fmla="*/ 5 w 10014"/>
              <a:gd name="connsiteY0" fmla="*/ 0 h 10403"/>
              <a:gd name="connsiteX1" fmla="*/ 7129 w 10014"/>
              <a:gd name="connsiteY1" fmla="*/ 391 h 10403"/>
              <a:gd name="connsiteX2" fmla="*/ 10014 w 10014"/>
              <a:gd name="connsiteY2" fmla="*/ 6896 h 10403"/>
              <a:gd name="connsiteX3" fmla="*/ 5 w 10014"/>
              <a:gd name="connsiteY3" fmla="*/ 10133 h 10403"/>
              <a:gd name="connsiteX4" fmla="*/ 5 w 10014"/>
              <a:gd name="connsiteY4" fmla="*/ 0 h 10403"/>
              <a:gd name="connsiteX0" fmla="*/ 46 w 10055"/>
              <a:gd name="connsiteY0" fmla="*/ 0 h 10383"/>
              <a:gd name="connsiteX1" fmla="*/ 7170 w 10055"/>
              <a:gd name="connsiteY1" fmla="*/ 391 h 10383"/>
              <a:gd name="connsiteX2" fmla="*/ 10055 w 10055"/>
              <a:gd name="connsiteY2" fmla="*/ 6896 h 10383"/>
              <a:gd name="connsiteX3" fmla="*/ 0 w 10055"/>
              <a:gd name="connsiteY3" fmla="*/ 10111 h 10383"/>
              <a:gd name="connsiteX4" fmla="*/ 46 w 10055"/>
              <a:gd name="connsiteY4" fmla="*/ 0 h 10383"/>
              <a:gd name="connsiteX0" fmla="*/ 58 w 10067"/>
              <a:gd name="connsiteY0" fmla="*/ 0 h 10444"/>
              <a:gd name="connsiteX1" fmla="*/ 7182 w 10067"/>
              <a:gd name="connsiteY1" fmla="*/ 391 h 10444"/>
              <a:gd name="connsiteX2" fmla="*/ 10067 w 10067"/>
              <a:gd name="connsiteY2" fmla="*/ 6896 h 10444"/>
              <a:gd name="connsiteX3" fmla="*/ 0 w 10067"/>
              <a:gd name="connsiteY3" fmla="*/ 10177 h 10444"/>
              <a:gd name="connsiteX4" fmla="*/ 58 w 10067"/>
              <a:gd name="connsiteY4" fmla="*/ 0 h 10444"/>
              <a:gd name="connsiteX0" fmla="*/ 3 w 10012"/>
              <a:gd name="connsiteY0" fmla="*/ 0 h 10424"/>
              <a:gd name="connsiteX1" fmla="*/ 7127 w 10012"/>
              <a:gd name="connsiteY1" fmla="*/ 391 h 10424"/>
              <a:gd name="connsiteX2" fmla="*/ 10012 w 10012"/>
              <a:gd name="connsiteY2" fmla="*/ 6896 h 10424"/>
              <a:gd name="connsiteX3" fmla="*/ 72 w 10012"/>
              <a:gd name="connsiteY3" fmla="*/ 10155 h 10424"/>
              <a:gd name="connsiteX4" fmla="*/ 3 w 10012"/>
              <a:gd name="connsiteY4" fmla="*/ 0 h 10424"/>
              <a:gd name="connsiteX0" fmla="*/ 46 w 10055"/>
              <a:gd name="connsiteY0" fmla="*/ 0 h 10424"/>
              <a:gd name="connsiteX1" fmla="*/ 7170 w 10055"/>
              <a:gd name="connsiteY1" fmla="*/ 391 h 10424"/>
              <a:gd name="connsiteX2" fmla="*/ 10055 w 10055"/>
              <a:gd name="connsiteY2" fmla="*/ 6896 h 10424"/>
              <a:gd name="connsiteX3" fmla="*/ 0 w 10055"/>
              <a:gd name="connsiteY3" fmla="*/ 10155 h 10424"/>
              <a:gd name="connsiteX4" fmla="*/ 46 w 10055"/>
              <a:gd name="connsiteY4" fmla="*/ 0 h 10424"/>
              <a:gd name="connsiteX0" fmla="*/ 11 w 10020"/>
              <a:gd name="connsiteY0" fmla="*/ 0 h 10424"/>
              <a:gd name="connsiteX1" fmla="*/ 7135 w 10020"/>
              <a:gd name="connsiteY1" fmla="*/ 391 h 10424"/>
              <a:gd name="connsiteX2" fmla="*/ 10020 w 10020"/>
              <a:gd name="connsiteY2" fmla="*/ 6896 h 10424"/>
              <a:gd name="connsiteX3" fmla="*/ 0 w 10020"/>
              <a:gd name="connsiteY3" fmla="*/ 10155 h 10424"/>
              <a:gd name="connsiteX4" fmla="*/ 11 w 10020"/>
              <a:gd name="connsiteY4" fmla="*/ 0 h 10424"/>
              <a:gd name="connsiteX0" fmla="*/ 11 w 10020"/>
              <a:gd name="connsiteY0" fmla="*/ 0 h 11159"/>
              <a:gd name="connsiteX1" fmla="*/ 7135 w 10020"/>
              <a:gd name="connsiteY1" fmla="*/ 391 h 11159"/>
              <a:gd name="connsiteX2" fmla="*/ 10020 w 10020"/>
              <a:gd name="connsiteY2" fmla="*/ 6896 h 11159"/>
              <a:gd name="connsiteX3" fmla="*/ 0 w 10020"/>
              <a:gd name="connsiteY3" fmla="*/ 10155 h 11159"/>
              <a:gd name="connsiteX4" fmla="*/ 11 w 10020"/>
              <a:gd name="connsiteY4" fmla="*/ 0 h 11159"/>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0" h="11460">
                <a:moveTo>
                  <a:pt x="11" y="0"/>
                </a:moveTo>
                <a:cubicBezTo>
                  <a:pt x="914" y="1444"/>
                  <a:pt x="3709" y="5463"/>
                  <a:pt x="7135" y="391"/>
                </a:cubicBezTo>
                <a:lnTo>
                  <a:pt x="10020" y="6896"/>
                </a:lnTo>
                <a:cubicBezTo>
                  <a:pt x="8061" y="10435"/>
                  <a:pt x="4250" y="13194"/>
                  <a:pt x="0" y="10155"/>
                </a:cubicBezTo>
                <a:cubicBezTo>
                  <a:pt x="18" y="5066"/>
                  <a:pt x="-7" y="5088"/>
                  <a:pt x="11" y="0"/>
                </a:cubicBezTo>
                <a:close/>
              </a:path>
            </a:pathLst>
          </a:custGeom>
          <a:solidFill>
            <a:schemeClr val="accent3"/>
          </a:solidFill>
        </p:spPr>
        <p:txBody>
          <a:bodyPr anchor="ctr">
            <a:normAutofit/>
          </a:bodyPr>
          <a:lstStyle>
            <a:lvl1pPr marL="0" marR="0" indent="0" algn="ctr"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a:solidFill>
                  <a:schemeClr val="bg1"/>
                </a:solidFill>
              </a:defRPr>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dirty="0"/>
              <a:t>Klik på ikonet for at indsætte et</a:t>
            </a:r>
            <a:br>
              <a:rPr lang="da-DK" dirty="0"/>
            </a:br>
            <a:r>
              <a:rPr lang="da-DK" dirty="0"/>
              <a:t>billede i det grafiske element eller ved at trække</a:t>
            </a:r>
            <a:br>
              <a:rPr lang="da-DK" dirty="0"/>
            </a:br>
            <a:r>
              <a:rPr lang="da-DK" dirty="0"/>
              <a:t>og slippe billedet ind på slidet</a:t>
            </a:r>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p:txBody>
      </p:sp>
      <p:sp>
        <p:nvSpPr>
          <p:cNvPr id="7" name="Titel 1">
            <a:extLst>
              <a:ext uri="{FF2B5EF4-FFF2-40B4-BE49-F238E27FC236}">
                <a16:creationId xmlns:a16="http://schemas.microsoft.com/office/drawing/2014/main" id="{68969FE6-F8EC-964C-89E1-C246A0A9AAFA}"/>
              </a:ext>
            </a:extLst>
          </p:cNvPr>
          <p:cNvSpPr>
            <a:spLocks noGrp="1"/>
          </p:cNvSpPr>
          <p:nvPr>
            <p:ph type="title"/>
          </p:nvPr>
        </p:nvSpPr>
        <p:spPr>
          <a:xfrm>
            <a:off x="7552267" y="441325"/>
            <a:ext cx="4160308" cy="1844675"/>
          </a:xfrm>
        </p:spPr>
        <p:txBody>
          <a:bodyPr/>
          <a:lstStyle>
            <a:lvl1pPr>
              <a:defRPr>
                <a:solidFill>
                  <a:schemeClr val="bg1"/>
                </a:solidFill>
              </a:defRPr>
            </a:lvl1pPr>
          </a:lstStyle>
          <a:p>
            <a:r>
              <a:rPr lang="da-DK"/>
              <a:t>Klik for at redigere titeltypografien i masteren</a:t>
            </a:r>
            <a:endParaRPr lang="da-DK" dirty="0"/>
          </a:p>
        </p:txBody>
      </p:sp>
      <p:pic>
        <p:nvPicPr>
          <p:cNvPr id="8" name="Billede 7" descr="Et billede, der indeholder tegning&#10;&#10;Automatisk genereret beskrivelse">
            <a:extLst>
              <a:ext uri="{FF2B5EF4-FFF2-40B4-BE49-F238E27FC236}">
                <a16:creationId xmlns:a16="http://schemas.microsoft.com/office/drawing/2014/main" id="{A540312F-0B78-1A4F-B808-EAAB4BD4C1E6}"/>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3007840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ort budskab m billede i grafik - Mørk Rød">
    <p:bg>
      <p:bgPr>
        <a:solidFill>
          <a:schemeClr val="tx1">
            <a:lumMod val="50000"/>
          </a:schemeClr>
        </a:solidFill>
        <a:effectLst/>
      </p:bgPr>
    </p:bg>
    <p:spTree>
      <p:nvGrpSpPr>
        <p:cNvPr id="1" name=""/>
        <p:cNvGrpSpPr/>
        <p:nvPr/>
      </p:nvGrpSpPr>
      <p:grpSpPr>
        <a:xfrm>
          <a:off x="0" y="0"/>
          <a:ext cx="0" cy="0"/>
          <a:chOff x="0" y="0"/>
          <a:chExt cx="0" cy="0"/>
        </a:xfrm>
      </p:grpSpPr>
      <p:sp>
        <p:nvSpPr>
          <p:cNvPr id="8" name="Pladsholder til billede 7">
            <a:extLst>
              <a:ext uri="{FF2B5EF4-FFF2-40B4-BE49-F238E27FC236}">
                <a16:creationId xmlns:a16="http://schemas.microsoft.com/office/drawing/2014/main" id="{CB728E75-52C7-2949-A0E3-8B940CFE81AE}"/>
              </a:ext>
            </a:extLst>
          </p:cNvPr>
          <p:cNvSpPr>
            <a:spLocks noGrp="1"/>
          </p:cNvSpPr>
          <p:nvPr>
            <p:ph type="pic" sz="quarter" idx="16" hasCustomPrompt="1"/>
          </p:nvPr>
        </p:nvSpPr>
        <p:spPr>
          <a:xfrm>
            <a:off x="479425" y="-28840"/>
            <a:ext cx="7990886" cy="6899904"/>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5683 w 10000"/>
              <a:gd name="connsiteY3" fmla="*/ 8518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3334 w 10000"/>
              <a:gd name="connsiteY3" fmla="*/ 9906 h 10000"/>
              <a:gd name="connsiteX4" fmla="*/ 0 w 10000"/>
              <a:gd name="connsiteY4" fmla="*/ 0 h 10000"/>
              <a:gd name="connsiteX0" fmla="*/ 0 w 10000"/>
              <a:gd name="connsiteY0" fmla="*/ 0 h 10037"/>
              <a:gd name="connsiteX1" fmla="*/ 10000 w 10000"/>
              <a:gd name="connsiteY1" fmla="*/ 0 h 10037"/>
              <a:gd name="connsiteX2" fmla="*/ 10000 w 10000"/>
              <a:gd name="connsiteY2" fmla="*/ 10000 h 10037"/>
              <a:gd name="connsiteX3" fmla="*/ 3454 w 10000"/>
              <a:gd name="connsiteY3" fmla="*/ 10037 h 10037"/>
              <a:gd name="connsiteX4" fmla="*/ 0 w 10000"/>
              <a:gd name="connsiteY4" fmla="*/ 0 h 10037"/>
              <a:gd name="connsiteX0" fmla="*/ 0 w 10000"/>
              <a:gd name="connsiteY0" fmla="*/ 0 h 10018"/>
              <a:gd name="connsiteX1" fmla="*/ 10000 w 10000"/>
              <a:gd name="connsiteY1" fmla="*/ 0 h 10018"/>
              <a:gd name="connsiteX2" fmla="*/ 10000 w 10000"/>
              <a:gd name="connsiteY2" fmla="*/ 10000 h 10018"/>
              <a:gd name="connsiteX3" fmla="*/ 3394 w 10000"/>
              <a:gd name="connsiteY3" fmla="*/ 10018 h 10018"/>
              <a:gd name="connsiteX4" fmla="*/ 0 w 10000"/>
              <a:gd name="connsiteY4" fmla="*/ 0 h 10018"/>
              <a:gd name="connsiteX0" fmla="*/ 0 w 10000"/>
              <a:gd name="connsiteY0" fmla="*/ 0 h 10019"/>
              <a:gd name="connsiteX1" fmla="*/ 10000 w 10000"/>
              <a:gd name="connsiteY1" fmla="*/ 0 h 10019"/>
              <a:gd name="connsiteX2" fmla="*/ 9598 w 10000"/>
              <a:gd name="connsiteY2" fmla="*/ 10019 h 10019"/>
              <a:gd name="connsiteX3" fmla="*/ 3394 w 10000"/>
              <a:gd name="connsiteY3" fmla="*/ 10018 h 10019"/>
              <a:gd name="connsiteX4" fmla="*/ 0 w 10000"/>
              <a:gd name="connsiteY4" fmla="*/ 0 h 10019"/>
              <a:gd name="connsiteX0" fmla="*/ 0 w 13195"/>
              <a:gd name="connsiteY0" fmla="*/ 0 h 10019"/>
              <a:gd name="connsiteX1" fmla="*/ 10000 w 13195"/>
              <a:gd name="connsiteY1" fmla="*/ 0 h 10019"/>
              <a:gd name="connsiteX2" fmla="*/ 13193 w 13195"/>
              <a:gd name="connsiteY2" fmla="*/ 6567 h 10019"/>
              <a:gd name="connsiteX3" fmla="*/ 9598 w 13195"/>
              <a:gd name="connsiteY3" fmla="*/ 10019 h 10019"/>
              <a:gd name="connsiteX4" fmla="*/ 3394 w 13195"/>
              <a:gd name="connsiteY4" fmla="*/ 10018 h 10019"/>
              <a:gd name="connsiteX5" fmla="*/ 0 w 13195"/>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3 h 10022"/>
              <a:gd name="connsiteX1" fmla="*/ 10000 w 13193"/>
              <a:gd name="connsiteY1" fmla="*/ 3 h 10022"/>
              <a:gd name="connsiteX2" fmla="*/ 13193 w 13193"/>
              <a:gd name="connsiteY2" fmla="*/ 6570 h 10022"/>
              <a:gd name="connsiteX3" fmla="*/ 9598 w 13193"/>
              <a:gd name="connsiteY3" fmla="*/ 10022 h 10022"/>
              <a:gd name="connsiteX4" fmla="*/ 3394 w 13193"/>
              <a:gd name="connsiteY4" fmla="*/ 10021 h 10022"/>
              <a:gd name="connsiteX5" fmla="*/ 0 w 13193"/>
              <a:gd name="connsiteY5" fmla="*/ 3 h 10022"/>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743 h 10762"/>
              <a:gd name="connsiteX1" fmla="*/ 10000 w 13195"/>
              <a:gd name="connsiteY1" fmla="*/ 743 h 10762"/>
              <a:gd name="connsiteX2" fmla="*/ 13193 w 13195"/>
              <a:gd name="connsiteY2" fmla="*/ 7310 h 10762"/>
              <a:gd name="connsiteX3" fmla="*/ 9598 w 13195"/>
              <a:gd name="connsiteY3" fmla="*/ 10762 h 10762"/>
              <a:gd name="connsiteX4" fmla="*/ 3394 w 13195"/>
              <a:gd name="connsiteY4" fmla="*/ 10761 h 10762"/>
              <a:gd name="connsiteX5" fmla="*/ 0 w 13195"/>
              <a:gd name="connsiteY5" fmla="*/ 743 h 10762"/>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743 h 10762"/>
              <a:gd name="connsiteX1" fmla="*/ 10000 w 13195"/>
              <a:gd name="connsiteY1" fmla="*/ 743 h 10762"/>
              <a:gd name="connsiteX2" fmla="*/ 13193 w 13195"/>
              <a:gd name="connsiteY2" fmla="*/ 7310 h 10762"/>
              <a:gd name="connsiteX3" fmla="*/ 9598 w 13195"/>
              <a:gd name="connsiteY3" fmla="*/ 10762 h 10762"/>
              <a:gd name="connsiteX4" fmla="*/ 3394 w 13195"/>
              <a:gd name="connsiteY4" fmla="*/ 10761 h 10762"/>
              <a:gd name="connsiteX5" fmla="*/ 0 w 13195"/>
              <a:gd name="connsiteY5" fmla="*/ 743 h 10762"/>
              <a:gd name="connsiteX0" fmla="*/ 0 w 13194"/>
              <a:gd name="connsiteY0" fmla="*/ 743 h 10762"/>
              <a:gd name="connsiteX1" fmla="*/ 10000 w 13194"/>
              <a:gd name="connsiteY1" fmla="*/ 743 h 10762"/>
              <a:gd name="connsiteX2" fmla="*/ 13193 w 13194"/>
              <a:gd name="connsiteY2" fmla="*/ 7310 h 10762"/>
              <a:gd name="connsiteX3" fmla="*/ 9598 w 13194"/>
              <a:gd name="connsiteY3" fmla="*/ 10762 h 10762"/>
              <a:gd name="connsiteX4" fmla="*/ 3394 w 13194"/>
              <a:gd name="connsiteY4" fmla="*/ 10761 h 10762"/>
              <a:gd name="connsiteX5" fmla="*/ 0 w 13194"/>
              <a:gd name="connsiteY5" fmla="*/ 743 h 10762"/>
              <a:gd name="connsiteX0" fmla="*/ 0 w 13193"/>
              <a:gd name="connsiteY0" fmla="*/ 743 h 10762"/>
              <a:gd name="connsiteX1" fmla="*/ 10000 w 13193"/>
              <a:gd name="connsiteY1" fmla="*/ 743 h 10762"/>
              <a:gd name="connsiteX2" fmla="*/ 13193 w 13193"/>
              <a:gd name="connsiteY2" fmla="*/ 7310 h 10762"/>
              <a:gd name="connsiteX3" fmla="*/ 9598 w 13193"/>
              <a:gd name="connsiteY3" fmla="*/ 10762 h 10762"/>
              <a:gd name="connsiteX4" fmla="*/ 3394 w 13193"/>
              <a:gd name="connsiteY4" fmla="*/ 10761 h 10762"/>
              <a:gd name="connsiteX5" fmla="*/ 0 w 13193"/>
              <a:gd name="connsiteY5" fmla="*/ 743 h 10762"/>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53"/>
              <a:gd name="connsiteY0" fmla="*/ 0 h 10676"/>
              <a:gd name="connsiteX1" fmla="*/ 9980 w 13153"/>
              <a:gd name="connsiteY1" fmla="*/ 0 h 10676"/>
              <a:gd name="connsiteX2" fmla="*/ 13153 w 13153"/>
              <a:gd name="connsiteY2" fmla="*/ 7224 h 10676"/>
              <a:gd name="connsiteX3" fmla="*/ 9558 w 13153"/>
              <a:gd name="connsiteY3" fmla="*/ 10676 h 10676"/>
              <a:gd name="connsiteX4" fmla="*/ 3354 w 13153"/>
              <a:gd name="connsiteY4" fmla="*/ 10675 h 10676"/>
              <a:gd name="connsiteX5" fmla="*/ 0 w 13153"/>
              <a:gd name="connsiteY5" fmla="*/ 0 h 10676"/>
              <a:gd name="connsiteX0" fmla="*/ 0 w 13233"/>
              <a:gd name="connsiteY0" fmla="*/ 0 h 10676"/>
              <a:gd name="connsiteX1" fmla="*/ 10060 w 13233"/>
              <a:gd name="connsiteY1" fmla="*/ 0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10060 w 13233"/>
              <a:gd name="connsiteY1" fmla="*/ 0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33" h="10676">
                <a:moveTo>
                  <a:pt x="0" y="0"/>
                </a:moveTo>
                <a:lnTo>
                  <a:pt x="9980" y="19"/>
                </a:lnTo>
                <a:cubicBezTo>
                  <a:pt x="10030" y="551"/>
                  <a:pt x="9746" y="3509"/>
                  <a:pt x="13233" y="7224"/>
                </a:cubicBezTo>
                <a:lnTo>
                  <a:pt x="9638" y="10676"/>
                </a:lnTo>
                <a:lnTo>
                  <a:pt x="3554" y="10675"/>
                </a:lnTo>
                <a:cubicBezTo>
                  <a:pt x="180" y="5898"/>
                  <a:pt x="41" y="1156"/>
                  <a:pt x="0" y="0"/>
                </a:cubicBezTo>
                <a:close/>
              </a:path>
            </a:pathLst>
          </a:custGeom>
          <a:solidFill>
            <a:schemeClr val="tx1"/>
          </a:solidFill>
        </p:spPr>
        <p:txBody>
          <a:bodyPr anchor="ctr">
            <a:normAutofit/>
          </a:bodyPr>
          <a:lstStyle>
            <a:lvl1pPr marL="0" marR="0" indent="0" algn="ctr"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a:solidFill>
                  <a:schemeClr val="bg1"/>
                </a:solidFill>
              </a:defRPr>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dirty="0"/>
              <a:t>Klik på ikonet for at indsætte et</a:t>
            </a:r>
            <a:br>
              <a:rPr lang="da-DK" dirty="0"/>
            </a:br>
            <a:r>
              <a:rPr lang="da-DK" dirty="0"/>
              <a:t>billede i det grafiske element eller ved at trække</a:t>
            </a:r>
            <a:br>
              <a:rPr lang="da-DK" dirty="0"/>
            </a:br>
            <a:r>
              <a:rPr lang="da-DK" dirty="0"/>
              <a:t>og slippe billedet ind på slidet</a:t>
            </a:r>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p:txBody>
      </p:sp>
      <p:sp>
        <p:nvSpPr>
          <p:cNvPr id="2" name="Titel 1">
            <a:extLst>
              <a:ext uri="{FF2B5EF4-FFF2-40B4-BE49-F238E27FC236}">
                <a16:creationId xmlns:a16="http://schemas.microsoft.com/office/drawing/2014/main" id="{12931385-F74D-9A41-BA3F-9819316420B0}"/>
              </a:ext>
            </a:extLst>
          </p:cNvPr>
          <p:cNvSpPr>
            <a:spLocks noGrp="1"/>
          </p:cNvSpPr>
          <p:nvPr>
            <p:ph type="title"/>
          </p:nvPr>
        </p:nvSpPr>
        <p:spPr>
          <a:xfrm>
            <a:off x="7552267" y="441325"/>
            <a:ext cx="4160308" cy="1844675"/>
          </a:xfrm>
        </p:spPr>
        <p:txBody>
          <a:bodyPr/>
          <a:lstStyle>
            <a:lvl1pPr>
              <a:defRPr>
                <a:solidFill>
                  <a:schemeClr val="bg1"/>
                </a:solidFill>
              </a:defRPr>
            </a:lvl1pPr>
          </a:lstStyle>
          <a:p>
            <a:r>
              <a:rPr lang="da-DK"/>
              <a:t>Klik for at redigere titeltypografien i masteren</a:t>
            </a:r>
            <a:endParaRPr lang="da-DK" dirty="0"/>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lvl1pPr>
              <a:defRPr>
                <a:solidFill>
                  <a:schemeClr val="bg1"/>
                </a:solidFill>
              </a:defRPr>
            </a:lvl1pPr>
          </a:lstStyle>
          <a:p>
            <a:fld id="{83BDE002-4D08-984E-9A17-29A299F2E8E5}" type="datetimeFigureOut">
              <a:rPr lang="da-DK" smtClean="0"/>
              <a:pPr/>
              <a:t>05-11-2024</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lvl1pPr>
              <a:defRPr>
                <a:solidFill>
                  <a:schemeClr val="bg1"/>
                </a:solidFill>
              </a:defRPr>
            </a:lvl1pPr>
          </a:lstStyle>
          <a:p>
            <a:fld id="{67E69006-4EAA-9F48-A2A8-3E5B4E2EFF89}" type="slidenum">
              <a:rPr lang="da-DK" smtClean="0"/>
              <a:pPr/>
              <a:t>‹nr.›</a:t>
            </a:fld>
            <a:endParaRPr lang="da-DK" dirty="0"/>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lvl1pPr>
              <a:defRPr>
                <a:solidFill>
                  <a:schemeClr val="bg1"/>
                </a:solidFill>
              </a:defRPr>
            </a:lvl1pPr>
          </a:lstStyle>
          <a:p>
            <a:endParaRPr lang="da-DK" dirty="0"/>
          </a:p>
        </p:txBody>
      </p:sp>
      <p:pic>
        <p:nvPicPr>
          <p:cNvPr id="9" name="Billede 8" descr="Et billede, der indeholder tegning&#10;&#10;Automatisk genereret beskrivelse">
            <a:extLst>
              <a:ext uri="{FF2B5EF4-FFF2-40B4-BE49-F238E27FC236}">
                <a16:creationId xmlns:a16="http://schemas.microsoft.com/office/drawing/2014/main" id="{1487F21C-E876-AE42-B515-7BD9C42CAAF3}"/>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23484257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tort budskab m billede i grafik - Lavendel">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8" name="Pladsholder til billede 7">
            <a:extLst>
              <a:ext uri="{FF2B5EF4-FFF2-40B4-BE49-F238E27FC236}">
                <a16:creationId xmlns:a16="http://schemas.microsoft.com/office/drawing/2014/main" id="{CB728E75-52C7-2949-A0E3-8B940CFE81AE}"/>
              </a:ext>
            </a:extLst>
          </p:cNvPr>
          <p:cNvSpPr>
            <a:spLocks noGrp="1"/>
          </p:cNvSpPr>
          <p:nvPr>
            <p:ph type="pic" sz="quarter" idx="16" hasCustomPrompt="1"/>
          </p:nvPr>
        </p:nvSpPr>
        <p:spPr>
          <a:xfrm>
            <a:off x="4535058" y="-28840"/>
            <a:ext cx="7990886" cy="6899904"/>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5683 w 10000"/>
              <a:gd name="connsiteY3" fmla="*/ 8518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3334 w 10000"/>
              <a:gd name="connsiteY3" fmla="*/ 9906 h 10000"/>
              <a:gd name="connsiteX4" fmla="*/ 0 w 10000"/>
              <a:gd name="connsiteY4" fmla="*/ 0 h 10000"/>
              <a:gd name="connsiteX0" fmla="*/ 0 w 10000"/>
              <a:gd name="connsiteY0" fmla="*/ 0 h 10037"/>
              <a:gd name="connsiteX1" fmla="*/ 10000 w 10000"/>
              <a:gd name="connsiteY1" fmla="*/ 0 h 10037"/>
              <a:gd name="connsiteX2" fmla="*/ 10000 w 10000"/>
              <a:gd name="connsiteY2" fmla="*/ 10000 h 10037"/>
              <a:gd name="connsiteX3" fmla="*/ 3454 w 10000"/>
              <a:gd name="connsiteY3" fmla="*/ 10037 h 10037"/>
              <a:gd name="connsiteX4" fmla="*/ 0 w 10000"/>
              <a:gd name="connsiteY4" fmla="*/ 0 h 10037"/>
              <a:gd name="connsiteX0" fmla="*/ 0 w 10000"/>
              <a:gd name="connsiteY0" fmla="*/ 0 h 10018"/>
              <a:gd name="connsiteX1" fmla="*/ 10000 w 10000"/>
              <a:gd name="connsiteY1" fmla="*/ 0 h 10018"/>
              <a:gd name="connsiteX2" fmla="*/ 10000 w 10000"/>
              <a:gd name="connsiteY2" fmla="*/ 10000 h 10018"/>
              <a:gd name="connsiteX3" fmla="*/ 3394 w 10000"/>
              <a:gd name="connsiteY3" fmla="*/ 10018 h 10018"/>
              <a:gd name="connsiteX4" fmla="*/ 0 w 10000"/>
              <a:gd name="connsiteY4" fmla="*/ 0 h 10018"/>
              <a:gd name="connsiteX0" fmla="*/ 0 w 10000"/>
              <a:gd name="connsiteY0" fmla="*/ 0 h 10019"/>
              <a:gd name="connsiteX1" fmla="*/ 10000 w 10000"/>
              <a:gd name="connsiteY1" fmla="*/ 0 h 10019"/>
              <a:gd name="connsiteX2" fmla="*/ 9598 w 10000"/>
              <a:gd name="connsiteY2" fmla="*/ 10019 h 10019"/>
              <a:gd name="connsiteX3" fmla="*/ 3394 w 10000"/>
              <a:gd name="connsiteY3" fmla="*/ 10018 h 10019"/>
              <a:gd name="connsiteX4" fmla="*/ 0 w 10000"/>
              <a:gd name="connsiteY4" fmla="*/ 0 h 10019"/>
              <a:gd name="connsiteX0" fmla="*/ 0 w 13195"/>
              <a:gd name="connsiteY0" fmla="*/ 0 h 10019"/>
              <a:gd name="connsiteX1" fmla="*/ 10000 w 13195"/>
              <a:gd name="connsiteY1" fmla="*/ 0 h 10019"/>
              <a:gd name="connsiteX2" fmla="*/ 13193 w 13195"/>
              <a:gd name="connsiteY2" fmla="*/ 6567 h 10019"/>
              <a:gd name="connsiteX3" fmla="*/ 9598 w 13195"/>
              <a:gd name="connsiteY3" fmla="*/ 10019 h 10019"/>
              <a:gd name="connsiteX4" fmla="*/ 3394 w 13195"/>
              <a:gd name="connsiteY4" fmla="*/ 10018 h 10019"/>
              <a:gd name="connsiteX5" fmla="*/ 0 w 13195"/>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3 h 10022"/>
              <a:gd name="connsiteX1" fmla="*/ 10000 w 13193"/>
              <a:gd name="connsiteY1" fmla="*/ 3 h 10022"/>
              <a:gd name="connsiteX2" fmla="*/ 13193 w 13193"/>
              <a:gd name="connsiteY2" fmla="*/ 6570 h 10022"/>
              <a:gd name="connsiteX3" fmla="*/ 9598 w 13193"/>
              <a:gd name="connsiteY3" fmla="*/ 10022 h 10022"/>
              <a:gd name="connsiteX4" fmla="*/ 3394 w 13193"/>
              <a:gd name="connsiteY4" fmla="*/ 10021 h 10022"/>
              <a:gd name="connsiteX5" fmla="*/ 0 w 13193"/>
              <a:gd name="connsiteY5" fmla="*/ 3 h 10022"/>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743 h 10762"/>
              <a:gd name="connsiteX1" fmla="*/ 10000 w 13195"/>
              <a:gd name="connsiteY1" fmla="*/ 743 h 10762"/>
              <a:gd name="connsiteX2" fmla="*/ 13193 w 13195"/>
              <a:gd name="connsiteY2" fmla="*/ 7310 h 10762"/>
              <a:gd name="connsiteX3" fmla="*/ 9598 w 13195"/>
              <a:gd name="connsiteY3" fmla="*/ 10762 h 10762"/>
              <a:gd name="connsiteX4" fmla="*/ 3394 w 13195"/>
              <a:gd name="connsiteY4" fmla="*/ 10761 h 10762"/>
              <a:gd name="connsiteX5" fmla="*/ 0 w 13195"/>
              <a:gd name="connsiteY5" fmla="*/ 743 h 10762"/>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743 h 10762"/>
              <a:gd name="connsiteX1" fmla="*/ 10000 w 13195"/>
              <a:gd name="connsiteY1" fmla="*/ 743 h 10762"/>
              <a:gd name="connsiteX2" fmla="*/ 13193 w 13195"/>
              <a:gd name="connsiteY2" fmla="*/ 7310 h 10762"/>
              <a:gd name="connsiteX3" fmla="*/ 9598 w 13195"/>
              <a:gd name="connsiteY3" fmla="*/ 10762 h 10762"/>
              <a:gd name="connsiteX4" fmla="*/ 3394 w 13195"/>
              <a:gd name="connsiteY4" fmla="*/ 10761 h 10762"/>
              <a:gd name="connsiteX5" fmla="*/ 0 w 13195"/>
              <a:gd name="connsiteY5" fmla="*/ 743 h 10762"/>
              <a:gd name="connsiteX0" fmla="*/ 0 w 13194"/>
              <a:gd name="connsiteY0" fmla="*/ 743 h 10762"/>
              <a:gd name="connsiteX1" fmla="*/ 10000 w 13194"/>
              <a:gd name="connsiteY1" fmla="*/ 743 h 10762"/>
              <a:gd name="connsiteX2" fmla="*/ 13193 w 13194"/>
              <a:gd name="connsiteY2" fmla="*/ 7310 h 10762"/>
              <a:gd name="connsiteX3" fmla="*/ 9598 w 13194"/>
              <a:gd name="connsiteY3" fmla="*/ 10762 h 10762"/>
              <a:gd name="connsiteX4" fmla="*/ 3394 w 13194"/>
              <a:gd name="connsiteY4" fmla="*/ 10761 h 10762"/>
              <a:gd name="connsiteX5" fmla="*/ 0 w 13194"/>
              <a:gd name="connsiteY5" fmla="*/ 743 h 10762"/>
              <a:gd name="connsiteX0" fmla="*/ 0 w 13193"/>
              <a:gd name="connsiteY0" fmla="*/ 743 h 10762"/>
              <a:gd name="connsiteX1" fmla="*/ 10000 w 13193"/>
              <a:gd name="connsiteY1" fmla="*/ 743 h 10762"/>
              <a:gd name="connsiteX2" fmla="*/ 13193 w 13193"/>
              <a:gd name="connsiteY2" fmla="*/ 7310 h 10762"/>
              <a:gd name="connsiteX3" fmla="*/ 9598 w 13193"/>
              <a:gd name="connsiteY3" fmla="*/ 10762 h 10762"/>
              <a:gd name="connsiteX4" fmla="*/ 3394 w 13193"/>
              <a:gd name="connsiteY4" fmla="*/ 10761 h 10762"/>
              <a:gd name="connsiteX5" fmla="*/ 0 w 13193"/>
              <a:gd name="connsiteY5" fmla="*/ 743 h 10762"/>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53"/>
              <a:gd name="connsiteY0" fmla="*/ 0 h 10676"/>
              <a:gd name="connsiteX1" fmla="*/ 9980 w 13153"/>
              <a:gd name="connsiteY1" fmla="*/ 0 h 10676"/>
              <a:gd name="connsiteX2" fmla="*/ 13153 w 13153"/>
              <a:gd name="connsiteY2" fmla="*/ 7224 h 10676"/>
              <a:gd name="connsiteX3" fmla="*/ 9558 w 13153"/>
              <a:gd name="connsiteY3" fmla="*/ 10676 h 10676"/>
              <a:gd name="connsiteX4" fmla="*/ 3354 w 13153"/>
              <a:gd name="connsiteY4" fmla="*/ 10675 h 10676"/>
              <a:gd name="connsiteX5" fmla="*/ 0 w 13153"/>
              <a:gd name="connsiteY5" fmla="*/ 0 h 10676"/>
              <a:gd name="connsiteX0" fmla="*/ 0 w 13233"/>
              <a:gd name="connsiteY0" fmla="*/ 0 h 10676"/>
              <a:gd name="connsiteX1" fmla="*/ 10060 w 13233"/>
              <a:gd name="connsiteY1" fmla="*/ 0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10060 w 13233"/>
              <a:gd name="connsiteY1" fmla="*/ 0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33" h="10676">
                <a:moveTo>
                  <a:pt x="0" y="0"/>
                </a:moveTo>
                <a:lnTo>
                  <a:pt x="9980" y="19"/>
                </a:lnTo>
                <a:cubicBezTo>
                  <a:pt x="10030" y="551"/>
                  <a:pt x="9746" y="3509"/>
                  <a:pt x="13233" y="7224"/>
                </a:cubicBezTo>
                <a:lnTo>
                  <a:pt x="9638" y="10676"/>
                </a:lnTo>
                <a:lnTo>
                  <a:pt x="3554" y="10675"/>
                </a:lnTo>
                <a:cubicBezTo>
                  <a:pt x="180" y="5898"/>
                  <a:pt x="41" y="1156"/>
                  <a:pt x="0" y="0"/>
                </a:cubicBezTo>
                <a:close/>
              </a:path>
            </a:pathLst>
          </a:custGeom>
          <a:solidFill>
            <a:schemeClr val="accent5"/>
          </a:solidFill>
        </p:spPr>
        <p:txBody>
          <a:bodyPr anchor="ctr">
            <a:normAutofit/>
          </a:bodyPr>
          <a:lstStyle>
            <a:lvl1pPr marL="0" marR="0" indent="0" algn="ctr"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a:solidFill>
                  <a:schemeClr val="bg1"/>
                </a:solidFill>
              </a:defRPr>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dirty="0"/>
              <a:t>Klik på ikonet for at indsætte et</a:t>
            </a:r>
            <a:br>
              <a:rPr lang="da-DK" dirty="0"/>
            </a:br>
            <a:r>
              <a:rPr lang="da-DK" dirty="0"/>
              <a:t>billede i det grafiske element eller ved at trække</a:t>
            </a:r>
            <a:br>
              <a:rPr lang="da-DK" dirty="0"/>
            </a:br>
            <a:r>
              <a:rPr lang="da-DK" dirty="0"/>
              <a:t>og slippe billedet ind på slidet</a:t>
            </a:r>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lvl1pPr>
              <a:defRPr>
                <a:solidFill>
                  <a:schemeClr val="bg1"/>
                </a:solidFill>
              </a:defRPr>
            </a:lvl1pPr>
          </a:lstStyle>
          <a:p>
            <a:fld id="{83BDE002-4D08-984E-9A17-29A299F2E8E5}" type="datetimeFigureOut">
              <a:rPr lang="da-DK" smtClean="0"/>
              <a:pPr/>
              <a:t>05-11-2024</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lvl1pPr>
              <a:defRPr>
                <a:solidFill>
                  <a:schemeClr val="bg1"/>
                </a:solidFill>
              </a:defRPr>
            </a:lvl1pPr>
          </a:lstStyle>
          <a:p>
            <a:fld id="{67E69006-4EAA-9F48-A2A8-3E5B4E2EFF89}" type="slidenum">
              <a:rPr lang="da-DK" smtClean="0"/>
              <a:pPr/>
              <a:t>‹nr.›</a:t>
            </a:fld>
            <a:endParaRPr lang="da-DK" dirty="0"/>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lvl1pPr>
              <a:defRPr>
                <a:solidFill>
                  <a:schemeClr val="bg1"/>
                </a:solidFill>
              </a:defRPr>
            </a:lvl1pPr>
          </a:lstStyle>
          <a:p>
            <a:endParaRPr lang="da-DK" dirty="0"/>
          </a:p>
        </p:txBody>
      </p:sp>
      <p:sp>
        <p:nvSpPr>
          <p:cNvPr id="9" name="Titel 1">
            <a:extLst>
              <a:ext uri="{FF2B5EF4-FFF2-40B4-BE49-F238E27FC236}">
                <a16:creationId xmlns:a16="http://schemas.microsoft.com/office/drawing/2014/main" id="{8DB8C0E3-554F-564F-A58B-C39ACCD4CB79}"/>
              </a:ext>
            </a:extLst>
          </p:cNvPr>
          <p:cNvSpPr>
            <a:spLocks noGrp="1"/>
          </p:cNvSpPr>
          <p:nvPr>
            <p:ph type="title"/>
          </p:nvPr>
        </p:nvSpPr>
        <p:spPr>
          <a:xfrm>
            <a:off x="479425" y="441325"/>
            <a:ext cx="4160308" cy="1844675"/>
          </a:xfrm>
        </p:spPr>
        <p:txBody>
          <a:bodyPr/>
          <a:lstStyle>
            <a:lvl1pPr>
              <a:defRPr>
                <a:solidFill>
                  <a:schemeClr val="bg1"/>
                </a:solidFill>
              </a:defRPr>
            </a:lvl1pPr>
          </a:lstStyle>
          <a:p>
            <a:r>
              <a:rPr lang="da-DK"/>
              <a:t>Klik for at redigere titeltypografien i masteren</a:t>
            </a:r>
            <a:endParaRPr lang="da-DK" dirty="0"/>
          </a:p>
        </p:txBody>
      </p:sp>
      <p:pic>
        <p:nvPicPr>
          <p:cNvPr id="10" name="Billede 9" descr="Et billede, der indeholder tegning&#10;&#10;Automatisk genereret beskrivelse">
            <a:extLst>
              <a:ext uri="{FF2B5EF4-FFF2-40B4-BE49-F238E27FC236}">
                <a16:creationId xmlns:a16="http://schemas.microsoft.com/office/drawing/2014/main" id="{8E1E4A36-51AE-D34A-8160-95CF58410543}"/>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24337357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ort budskab m illustration - Par">
    <p:bg>
      <p:bgPr>
        <a:solidFill>
          <a:schemeClr val="accent2"/>
        </a:solidFill>
        <a:effectLst/>
      </p:bgPr>
    </p:bg>
    <p:spTree>
      <p:nvGrpSpPr>
        <p:cNvPr id="1" name=""/>
        <p:cNvGrpSpPr/>
        <p:nvPr/>
      </p:nvGrpSpPr>
      <p:grpSpPr>
        <a:xfrm>
          <a:off x="0" y="0"/>
          <a:ext cx="0" cy="0"/>
          <a:chOff x="0" y="0"/>
          <a:chExt cx="0" cy="0"/>
        </a:xfrm>
      </p:grpSpPr>
      <p:sp>
        <p:nvSpPr>
          <p:cNvPr id="14" name="Titel 1">
            <a:extLst>
              <a:ext uri="{FF2B5EF4-FFF2-40B4-BE49-F238E27FC236}">
                <a16:creationId xmlns:a16="http://schemas.microsoft.com/office/drawing/2014/main" id="{76617A3F-7AFB-E847-A694-0AF46C4BAA9E}"/>
              </a:ext>
            </a:extLst>
          </p:cNvPr>
          <p:cNvSpPr>
            <a:spLocks noGrp="1"/>
          </p:cNvSpPr>
          <p:nvPr>
            <p:ph type="title"/>
          </p:nvPr>
        </p:nvSpPr>
        <p:spPr>
          <a:xfrm>
            <a:off x="479424" y="2065600"/>
            <a:ext cx="5761039" cy="1844675"/>
          </a:xfrm>
        </p:spPr>
        <p:txBody>
          <a:bodyPr anchor="ctr"/>
          <a:lstStyle>
            <a:lvl1pPr>
              <a:defRPr sz="4800">
                <a:solidFill>
                  <a:schemeClr val="tx1"/>
                </a:solidFill>
              </a:defRPr>
            </a:lvl1pPr>
          </a:lstStyle>
          <a:p>
            <a:r>
              <a:rPr lang="da-DK"/>
              <a:t>Klik for at redigere titeltypografien i masteren</a:t>
            </a:r>
            <a:endParaRPr lang="da-DK" dirty="0"/>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lvl1pPr>
              <a:defRPr>
                <a:solidFill>
                  <a:schemeClr val="tx1"/>
                </a:solidFill>
              </a:defRPr>
            </a:lvl1pPr>
          </a:lstStyle>
          <a:p>
            <a:fld id="{83BDE002-4D08-984E-9A17-29A299F2E8E5}" type="datetimeFigureOut">
              <a:rPr lang="da-DK" smtClean="0"/>
              <a:pPr/>
              <a:t>05-11-2024</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lvl1pPr>
              <a:defRPr>
                <a:solidFill>
                  <a:schemeClr val="tx1"/>
                </a:solidFill>
              </a:defRPr>
            </a:lvl1pPr>
          </a:lstStyle>
          <a:p>
            <a:fld id="{67E69006-4EAA-9F48-A2A8-3E5B4E2EFF89}" type="slidenum">
              <a:rPr lang="da-DK" smtClean="0"/>
              <a:pPr/>
              <a:t>‹nr.›</a:t>
            </a:fld>
            <a:endParaRPr lang="da-DK"/>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lvl1pPr>
              <a:defRPr>
                <a:solidFill>
                  <a:schemeClr val="tx1"/>
                </a:solidFill>
              </a:defRPr>
            </a:lvl1pPr>
          </a:lstStyle>
          <a:p>
            <a:endParaRPr lang="da-DK" dirty="0"/>
          </a:p>
        </p:txBody>
      </p:sp>
      <p:pic>
        <p:nvPicPr>
          <p:cNvPr id="5" name="Billede 4" descr="Et billede, der indeholder tegning&#10;&#10;Automatisk genereret beskrivelse">
            <a:extLst>
              <a:ext uri="{FF2B5EF4-FFF2-40B4-BE49-F238E27FC236}">
                <a16:creationId xmlns:a16="http://schemas.microsoft.com/office/drawing/2014/main" id="{906BF72F-784B-994C-8244-FAA8849CFA41}"/>
              </a:ext>
            </a:extLst>
          </p:cNvPr>
          <p:cNvPicPr>
            <a:picLocks noChangeAspect="1"/>
          </p:cNvPicPr>
          <p:nvPr userDrawn="1"/>
        </p:nvPicPr>
        <p:blipFill>
          <a:blip r:embed="rId2"/>
          <a:stretch>
            <a:fillRect/>
          </a:stretch>
        </p:blipFill>
        <p:spPr>
          <a:xfrm>
            <a:off x="5374953" y="0"/>
            <a:ext cx="6210300" cy="6858000"/>
          </a:xfrm>
          <a:prstGeom prst="rect">
            <a:avLst/>
          </a:prstGeom>
        </p:spPr>
      </p:pic>
      <p:pic>
        <p:nvPicPr>
          <p:cNvPr id="8" name="Billede 7" descr="Et billede, der indeholder tegning&#10;&#10;Automatisk genereret beskrivelse">
            <a:extLst>
              <a:ext uri="{FF2B5EF4-FFF2-40B4-BE49-F238E27FC236}">
                <a16:creationId xmlns:a16="http://schemas.microsoft.com/office/drawing/2014/main" id="{C46EDBAC-904D-EA41-B396-A78C0C868A77}"/>
              </a:ext>
            </a:extLst>
          </p:cNvPr>
          <p:cNvPicPr>
            <a:picLocks noChangeAspect="1"/>
          </p:cNvPicPr>
          <p:nvPr userDrawn="1"/>
        </p:nvPicPr>
        <p:blipFill>
          <a:blip r:embed="rId3"/>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30543036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tort budskab m illustration - IV Drop">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14" name="Titel 1">
            <a:extLst>
              <a:ext uri="{FF2B5EF4-FFF2-40B4-BE49-F238E27FC236}">
                <a16:creationId xmlns:a16="http://schemas.microsoft.com/office/drawing/2014/main" id="{76617A3F-7AFB-E847-A694-0AF46C4BAA9E}"/>
              </a:ext>
            </a:extLst>
          </p:cNvPr>
          <p:cNvSpPr>
            <a:spLocks noGrp="1"/>
          </p:cNvSpPr>
          <p:nvPr>
            <p:ph type="title"/>
          </p:nvPr>
        </p:nvSpPr>
        <p:spPr>
          <a:xfrm>
            <a:off x="479424" y="2065600"/>
            <a:ext cx="5761039" cy="1844675"/>
          </a:xfrm>
        </p:spPr>
        <p:txBody>
          <a:bodyPr anchor="ctr"/>
          <a:lstStyle>
            <a:lvl1pPr>
              <a:defRPr sz="4800">
                <a:solidFill>
                  <a:schemeClr val="tx1"/>
                </a:solidFill>
              </a:defRPr>
            </a:lvl1pPr>
          </a:lstStyle>
          <a:p>
            <a:r>
              <a:rPr lang="da-DK"/>
              <a:t>Klik for at redigere titeltypografien i masteren</a:t>
            </a:r>
            <a:endParaRPr lang="da-DK" dirty="0"/>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lvl1pPr>
              <a:defRPr>
                <a:solidFill>
                  <a:schemeClr val="tx1"/>
                </a:solidFill>
              </a:defRPr>
            </a:lvl1pPr>
          </a:lstStyle>
          <a:p>
            <a:fld id="{83BDE002-4D08-984E-9A17-29A299F2E8E5}" type="datetimeFigureOut">
              <a:rPr lang="da-DK" smtClean="0"/>
              <a:pPr/>
              <a:t>05-11-2024</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lvl1pPr>
              <a:defRPr>
                <a:solidFill>
                  <a:schemeClr val="tx1"/>
                </a:solidFill>
              </a:defRPr>
            </a:lvl1pPr>
          </a:lstStyle>
          <a:p>
            <a:fld id="{67E69006-4EAA-9F48-A2A8-3E5B4E2EFF89}" type="slidenum">
              <a:rPr lang="da-DK" smtClean="0"/>
              <a:pPr/>
              <a:t>‹nr.›</a:t>
            </a:fld>
            <a:endParaRPr lang="da-DK"/>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lvl1pPr>
              <a:defRPr>
                <a:solidFill>
                  <a:schemeClr val="tx1"/>
                </a:solidFill>
              </a:defRPr>
            </a:lvl1pPr>
          </a:lstStyle>
          <a:p>
            <a:endParaRPr lang="da-DK" dirty="0"/>
          </a:p>
        </p:txBody>
      </p:sp>
      <p:pic>
        <p:nvPicPr>
          <p:cNvPr id="8" name="Billede 7" descr="Et billede, der indeholder tegning&#10;&#10;Automatisk genereret beskrivelse">
            <a:extLst>
              <a:ext uri="{FF2B5EF4-FFF2-40B4-BE49-F238E27FC236}">
                <a16:creationId xmlns:a16="http://schemas.microsoft.com/office/drawing/2014/main" id="{927F88D5-FC50-1F4F-8E13-F66EBEB8D918}"/>
              </a:ext>
            </a:extLst>
          </p:cNvPr>
          <p:cNvPicPr>
            <a:picLocks noChangeAspect="1"/>
          </p:cNvPicPr>
          <p:nvPr userDrawn="1"/>
        </p:nvPicPr>
        <p:blipFill rotWithShape="1">
          <a:blip r:embed="rId2"/>
          <a:srcRect b="5371"/>
          <a:stretch/>
        </p:blipFill>
        <p:spPr>
          <a:xfrm>
            <a:off x="5675895" y="368300"/>
            <a:ext cx="6210300" cy="6489700"/>
          </a:xfrm>
          <a:prstGeom prst="rect">
            <a:avLst/>
          </a:prstGeom>
        </p:spPr>
      </p:pic>
      <p:pic>
        <p:nvPicPr>
          <p:cNvPr id="9" name="Billede 8" descr="Et billede, der indeholder tegning&#10;&#10;Automatisk genereret beskrivelse">
            <a:extLst>
              <a:ext uri="{FF2B5EF4-FFF2-40B4-BE49-F238E27FC236}">
                <a16:creationId xmlns:a16="http://schemas.microsoft.com/office/drawing/2014/main" id="{F55C6D9F-CF6C-8F45-B2A4-44623741DB48}"/>
              </a:ext>
            </a:extLst>
          </p:cNvPr>
          <p:cNvPicPr>
            <a:picLocks noChangeAspect="1"/>
          </p:cNvPicPr>
          <p:nvPr userDrawn="1"/>
        </p:nvPicPr>
        <p:blipFill>
          <a:blip r:embed="rId3"/>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37288979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tort budskab m illustration - Far og Datter">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14" name="Titel 1">
            <a:extLst>
              <a:ext uri="{FF2B5EF4-FFF2-40B4-BE49-F238E27FC236}">
                <a16:creationId xmlns:a16="http://schemas.microsoft.com/office/drawing/2014/main" id="{76617A3F-7AFB-E847-A694-0AF46C4BAA9E}"/>
              </a:ext>
            </a:extLst>
          </p:cNvPr>
          <p:cNvSpPr>
            <a:spLocks noGrp="1"/>
          </p:cNvSpPr>
          <p:nvPr>
            <p:ph type="title"/>
          </p:nvPr>
        </p:nvSpPr>
        <p:spPr>
          <a:xfrm>
            <a:off x="479424" y="2065600"/>
            <a:ext cx="5761039" cy="1844675"/>
          </a:xfrm>
        </p:spPr>
        <p:txBody>
          <a:bodyPr anchor="ctr"/>
          <a:lstStyle>
            <a:lvl1pPr>
              <a:defRPr sz="4800">
                <a:solidFill>
                  <a:schemeClr val="tx1"/>
                </a:solidFill>
              </a:defRPr>
            </a:lvl1pPr>
          </a:lstStyle>
          <a:p>
            <a:r>
              <a:rPr lang="da-DK"/>
              <a:t>Klik for at redigere titeltypografien i masteren</a:t>
            </a:r>
            <a:endParaRPr lang="da-DK" dirty="0"/>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lvl1pPr>
              <a:defRPr>
                <a:solidFill>
                  <a:schemeClr val="tx1"/>
                </a:solidFill>
              </a:defRPr>
            </a:lvl1pPr>
          </a:lstStyle>
          <a:p>
            <a:fld id="{83BDE002-4D08-984E-9A17-29A299F2E8E5}" type="datetimeFigureOut">
              <a:rPr lang="da-DK" smtClean="0"/>
              <a:pPr/>
              <a:t>05-11-2024</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lvl1pPr>
              <a:defRPr>
                <a:solidFill>
                  <a:schemeClr val="tx1"/>
                </a:solidFill>
              </a:defRPr>
            </a:lvl1pPr>
          </a:lstStyle>
          <a:p>
            <a:fld id="{67E69006-4EAA-9F48-A2A8-3E5B4E2EFF89}" type="slidenum">
              <a:rPr lang="da-DK" smtClean="0"/>
              <a:pPr/>
              <a:t>‹nr.›</a:t>
            </a:fld>
            <a:endParaRPr lang="da-DK"/>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lvl1pPr>
              <a:defRPr>
                <a:solidFill>
                  <a:schemeClr val="tx1"/>
                </a:solidFill>
              </a:defRPr>
            </a:lvl1pPr>
          </a:lstStyle>
          <a:p>
            <a:endParaRPr lang="da-DK" dirty="0"/>
          </a:p>
        </p:txBody>
      </p:sp>
      <p:pic>
        <p:nvPicPr>
          <p:cNvPr id="3" name="Billede 2" descr="Et billede, der indeholder skjorte&#10;&#10;Automatisk genereret beskrivelse">
            <a:extLst>
              <a:ext uri="{FF2B5EF4-FFF2-40B4-BE49-F238E27FC236}">
                <a16:creationId xmlns:a16="http://schemas.microsoft.com/office/drawing/2014/main" id="{3FAC51D1-9E50-1F4F-9808-816BBD4E8CC7}"/>
              </a:ext>
            </a:extLst>
          </p:cNvPr>
          <p:cNvPicPr>
            <a:picLocks noChangeAspect="1"/>
          </p:cNvPicPr>
          <p:nvPr userDrawn="1"/>
        </p:nvPicPr>
        <p:blipFill>
          <a:blip r:embed="rId2"/>
          <a:stretch>
            <a:fillRect/>
          </a:stretch>
        </p:blipFill>
        <p:spPr>
          <a:xfrm>
            <a:off x="5981700" y="0"/>
            <a:ext cx="6210300" cy="6858000"/>
          </a:xfrm>
          <a:prstGeom prst="rect">
            <a:avLst/>
          </a:prstGeom>
        </p:spPr>
      </p:pic>
      <p:pic>
        <p:nvPicPr>
          <p:cNvPr id="8" name="Billede 7" descr="Et billede, der indeholder tegning&#10;&#10;Automatisk genereret beskrivelse">
            <a:extLst>
              <a:ext uri="{FF2B5EF4-FFF2-40B4-BE49-F238E27FC236}">
                <a16:creationId xmlns:a16="http://schemas.microsoft.com/office/drawing/2014/main" id="{7C8AE385-30DE-D146-8F6F-136E0A2F0197}"/>
              </a:ext>
            </a:extLst>
          </p:cNvPr>
          <p:cNvPicPr>
            <a:picLocks noChangeAspect="1"/>
          </p:cNvPicPr>
          <p:nvPr userDrawn="1"/>
        </p:nvPicPr>
        <p:blipFill>
          <a:blip r:embed="rId3"/>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1668084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itat slide - Rød">
    <p:bg>
      <p:bgPr>
        <a:solidFill>
          <a:schemeClr val="tx1">
            <a:lumMod val="50000"/>
          </a:schemeClr>
        </a:solidFill>
        <a:effectLst/>
      </p:bgPr>
    </p:bg>
    <p:spTree>
      <p:nvGrpSpPr>
        <p:cNvPr id="1" name=""/>
        <p:cNvGrpSpPr/>
        <p:nvPr/>
      </p:nvGrpSpPr>
      <p:grpSpPr>
        <a:xfrm>
          <a:off x="0" y="0"/>
          <a:ext cx="0" cy="0"/>
          <a:chOff x="0" y="0"/>
          <a:chExt cx="0" cy="0"/>
        </a:xfrm>
      </p:grpSpPr>
      <p:pic>
        <p:nvPicPr>
          <p:cNvPr id="11" name="Billede 10" descr="Et billede, der indeholder tegning&#10;&#10;Automatisk genereret beskrivelse">
            <a:extLst>
              <a:ext uri="{FF2B5EF4-FFF2-40B4-BE49-F238E27FC236}">
                <a16:creationId xmlns:a16="http://schemas.microsoft.com/office/drawing/2014/main" id="{914DFB3B-9EA0-8943-8252-2BA679AF286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3650386" y="4446165"/>
            <a:ext cx="4891228" cy="716144"/>
          </a:xfrm>
        </p:spPr>
        <p:txBody>
          <a:bodyPr>
            <a:normAutofit/>
          </a:bodyPr>
          <a:lstStyle>
            <a:lvl1pPr marL="0" indent="0" algn="ctr">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skrive citat/statement af</a:t>
            </a:r>
          </a:p>
        </p:txBody>
      </p:sp>
      <p:sp>
        <p:nvSpPr>
          <p:cNvPr id="4" name="Pladsholder til dato 3">
            <a:extLst>
              <a:ext uri="{FF2B5EF4-FFF2-40B4-BE49-F238E27FC236}">
                <a16:creationId xmlns:a16="http://schemas.microsoft.com/office/drawing/2014/main" id="{DD6A1B42-5C02-E946-A4BB-999CBF5C2D76}"/>
              </a:ext>
            </a:extLst>
          </p:cNvPr>
          <p:cNvSpPr>
            <a:spLocks noGrp="1"/>
          </p:cNvSpPr>
          <p:nvPr>
            <p:ph type="dt" sz="half" idx="10"/>
          </p:nvPr>
        </p:nvSpPr>
        <p:spPr/>
        <p:txBody>
          <a:bodyPr/>
          <a:lstStyle>
            <a:lvl1pPr>
              <a:defRPr>
                <a:solidFill>
                  <a:schemeClr val="bg1"/>
                </a:solidFill>
              </a:defRPr>
            </a:lvl1pPr>
          </a:lstStyle>
          <a:p>
            <a:fld id="{83BDE002-4D08-984E-9A17-29A299F2E8E5}" type="datetimeFigureOut">
              <a:rPr lang="da-DK" smtClean="0"/>
              <a:pPr/>
              <a:t>05-11-2024</a:t>
            </a:fld>
            <a:endParaRPr lang="da-DK"/>
          </a:p>
        </p:txBody>
      </p:sp>
      <p:sp>
        <p:nvSpPr>
          <p:cNvPr id="6" name="Pladsholder til slidenummer 5">
            <a:extLst>
              <a:ext uri="{FF2B5EF4-FFF2-40B4-BE49-F238E27FC236}">
                <a16:creationId xmlns:a16="http://schemas.microsoft.com/office/drawing/2014/main" id="{E7FB3576-6E40-EC44-88A2-F087F0E91485}"/>
              </a:ext>
            </a:extLst>
          </p:cNvPr>
          <p:cNvSpPr>
            <a:spLocks noGrp="1"/>
          </p:cNvSpPr>
          <p:nvPr>
            <p:ph type="sldNum" sz="quarter" idx="12"/>
          </p:nvPr>
        </p:nvSpPr>
        <p:spPr/>
        <p:txBody>
          <a:bodyPr/>
          <a:lstStyle>
            <a:lvl1pPr>
              <a:defRPr>
                <a:solidFill>
                  <a:schemeClr val="bg1"/>
                </a:solidFill>
              </a:defRPr>
            </a:lvl1pPr>
          </a:lstStyle>
          <a:p>
            <a:fld id="{67E69006-4EAA-9F48-A2A8-3E5B4E2EFF89}" type="slidenum">
              <a:rPr lang="da-DK" smtClean="0"/>
              <a:pPr/>
              <a:t>‹nr.›</a:t>
            </a:fld>
            <a:endParaRPr lang="da-DK" dirty="0"/>
          </a:p>
        </p:txBody>
      </p:sp>
      <p:sp>
        <p:nvSpPr>
          <p:cNvPr id="9" name="Titel 1">
            <a:extLst>
              <a:ext uri="{FF2B5EF4-FFF2-40B4-BE49-F238E27FC236}">
                <a16:creationId xmlns:a16="http://schemas.microsoft.com/office/drawing/2014/main" id="{36E7B25B-9D55-C141-BB7A-C292DA6580D9}"/>
              </a:ext>
            </a:extLst>
          </p:cNvPr>
          <p:cNvSpPr>
            <a:spLocks noGrp="1"/>
          </p:cNvSpPr>
          <p:nvPr>
            <p:ph type="title" hasCustomPrompt="1"/>
          </p:nvPr>
        </p:nvSpPr>
        <p:spPr>
          <a:xfrm>
            <a:off x="1966269" y="1932973"/>
            <a:ext cx="8259462" cy="2220371"/>
          </a:xfrm>
        </p:spPr>
        <p:txBody>
          <a:bodyPr anchor="b">
            <a:normAutofit/>
          </a:bodyPr>
          <a:lstStyle>
            <a:lvl1pPr algn="ctr">
              <a:defRPr sz="4800">
                <a:solidFill>
                  <a:schemeClr val="bg1"/>
                </a:solidFill>
              </a:defRPr>
            </a:lvl1pPr>
          </a:lstStyle>
          <a:p>
            <a:r>
              <a:rPr lang="da-DK" dirty="0"/>
              <a:t>”Klik for at skrive citat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conseqtetuer</a:t>
            </a:r>
            <a:r>
              <a:rPr lang="da-DK" dirty="0"/>
              <a:t>”</a:t>
            </a:r>
          </a:p>
        </p:txBody>
      </p:sp>
      <p:sp>
        <p:nvSpPr>
          <p:cNvPr id="2" name="Pladsholder til sidefod 1">
            <a:extLst>
              <a:ext uri="{FF2B5EF4-FFF2-40B4-BE49-F238E27FC236}">
                <a16:creationId xmlns:a16="http://schemas.microsoft.com/office/drawing/2014/main" id="{87D9143B-BFF4-1D4C-A25E-08099286833F}"/>
              </a:ext>
            </a:extLst>
          </p:cNvPr>
          <p:cNvSpPr>
            <a:spLocks noGrp="1"/>
          </p:cNvSpPr>
          <p:nvPr>
            <p:ph type="ftr" sz="quarter" idx="13"/>
          </p:nvPr>
        </p:nvSpPr>
        <p:spPr/>
        <p:txBody>
          <a:bodyPr/>
          <a:lstStyle>
            <a:lvl1pPr>
              <a:defRPr>
                <a:solidFill>
                  <a:schemeClr val="bg1"/>
                </a:solidFill>
              </a:defRPr>
            </a:lvl1pPr>
          </a:lstStyle>
          <a:p>
            <a:endParaRPr lang="da-DK" dirty="0"/>
          </a:p>
        </p:txBody>
      </p:sp>
      <p:pic>
        <p:nvPicPr>
          <p:cNvPr id="10" name="Billede 9" descr="Et billede, der indeholder tegning&#10;&#10;Automatisk genereret beskrivelse">
            <a:extLst>
              <a:ext uri="{FF2B5EF4-FFF2-40B4-BE49-F238E27FC236}">
                <a16:creationId xmlns:a16="http://schemas.microsoft.com/office/drawing/2014/main" id="{649A0A17-9304-BA42-ABF7-5D95F0CE7037}"/>
              </a:ext>
            </a:extLst>
          </p:cNvPr>
          <p:cNvPicPr>
            <a:picLocks noChangeAspect="1"/>
          </p:cNvPicPr>
          <p:nvPr userDrawn="1"/>
        </p:nvPicPr>
        <p:blipFill>
          <a:blip r:embed="rId3"/>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1997344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itat slide - Akva">
    <p:bg>
      <p:bgPr>
        <a:solidFill>
          <a:schemeClr val="accent6">
            <a:alpha val="75000"/>
          </a:schemeClr>
        </a:solidFill>
        <a:effectLst/>
      </p:bgPr>
    </p:bg>
    <p:spTree>
      <p:nvGrpSpPr>
        <p:cNvPr id="1" name=""/>
        <p:cNvGrpSpPr/>
        <p:nvPr/>
      </p:nvGrpSpPr>
      <p:grpSpPr>
        <a:xfrm>
          <a:off x="0" y="0"/>
          <a:ext cx="0" cy="0"/>
          <a:chOff x="0" y="0"/>
          <a:chExt cx="0" cy="0"/>
        </a:xfrm>
      </p:grpSpPr>
      <p:pic>
        <p:nvPicPr>
          <p:cNvPr id="7" name="Billede 6" descr="Et billede, der indeholder ur, lys&#10;&#10;Automatisk genereret beskrivelse">
            <a:extLst>
              <a:ext uri="{FF2B5EF4-FFF2-40B4-BE49-F238E27FC236}">
                <a16:creationId xmlns:a16="http://schemas.microsoft.com/office/drawing/2014/main" id="{C77EB453-36C2-D64B-9B8E-99AD6C1723E1}"/>
              </a:ext>
            </a:extLst>
          </p:cNvPr>
          <p:cNvPicPr>
            <a:picLocks noChangeAspect="1"/>
          </p:cNvPicPr>
          <p:nvPr userDrawn="1"/>
        </p:nvPicPr>
        <p:blipFill rotWithShape="1">
          <a:blip r:embed="rId2"/>
          <a:srcRect l="743" t="2161" r="1418" b="-1"/>
          <a:stretch/>
        </p:blipFill>
        <p:spPr>
          <a:xfrm>
            <a:off x="0" y="0"/>
            <a:ext cx="12192000" cy="6858000"/>
          </a:xfrm>
          <a:prstGeom prst="rect">
            <a:avLst/>
          </a:prstGeom>
        </p:spPr>
      </p:pic>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3650386" y="4446165"/>
            <a:ext cx="4891228" cy="716144"/>
          </a:xfrm>
        </p:spPr>
        <p:txBody>
          <a:bodyPr>
            <a:normAutofit/>
          </a:bodyPr>
          <a:lstStyle>
            <a:lvl1pPr marL="0" indent="0" algn="ctr">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skrive citat/statement af</a:t>
            </a:r>
          </a:p>
        </p:txBody>
      </p:sp>
      <p:sp>
        <p:nvSpPr>
          <p:cNvPr id="4" name="Pladsholder til dato 3">
            <a:extLst>
              <a:ext uri="{FF2B5EF4-FFF2-40B4-BE49-F238E27FC236}">
                <a16:creationId xmlns:a16="http://schemas.microsoft.com/office/drawing/2014/main" id="{DD6A1B42-5C02-E946-A4BB-999CBF5C2D76}"/>
              </a:ext>
            </a:extLst>
          </p:cNvPr>
          <p:cNvSpPr>
            <a:spLocks noGrp="1"/>
          </p:cNvSpPr>
          <p:nvPr>
            <p:ph type="dt" sz="half" idx="10"/>
          </p:nvPr>
        </p:nvSpPr>
        <p:spPr/>
        <p:txBody>
          <a:bodyPr/>
          <a:lstStyle>
            <a:lvl1pPr>
              <a:defRPr>
                <a:solidFill>
                  <a:schemeClr val="bg1"/>
                </a:solidFill>
              </a:defRPr>
            </a:lvl1pPr>
          </a:lstStyle>
          <a:p>
            <a:fld id="{83BDE002-4D08-984E-9A17-29A299F2E8E5}" type="datetimeFigureOut">
              <a:rPr lang="da-DK" smtClean="0"/>
              <a:pPr/>
              <a:t>05-11-2024</a:t>
            </a:fld>
            <a:endParaRPr lang="da-DK"/>
          </a:p>
        </p:txBody>
      </p:sp>
      <p:sp>
        <p:nvSpPr>
          <p:cNvPr id="6" name="Pladsholder til slidenummer 5">
            <a:extLst>
              <a:ext uri="{FF2B5EF4-FFF2-40B4-BE49-F238E27FC236}">
                <a16:creationId xmlns:a16="http://schemas.microsoft.com/office/drawing/2014/main" id="{E7FB3576-6E40-EC44-88A2-F087F0E91485}"/>
              </a:ext>
            </a:extLst>
          </p:cNvPr>
          <p:cNvSpPr>
            <a:spLocks noGrp="1"/>
          </p:cNvSpPr>
          <p:nvPr>
            <p:ph type="sldNum" sz="quarter" idx="12"/>
          </p:nvPr>
        </p:nvSpPr>
        <p:spPr/>
        <p:txBody>
          <a:bodyPr/>
          <a:lstStyle>
            <a:lvl1pPr>
              <a:defRPr>
                <a:solidFill>
                  <a:schemeClr val="bg1"/>
                </a:solidFill>
              </a:defRPr>
            </a:lvl1pPr>
          </a:lstStyle>
          <a:p>
            <a:fld id="{67E69006-4EAA-9F48-A2A8-3E5B4E2EFF89}" type="slidenum">
              <a:rPr lang="da-DK" smtClean="0"/>
              <a:pPr/>
              <a:t>‹nr.›</a:t>
            </a:fld>
            <a:endParaRPr lang="da-DK" dirty="0"/>
          </a:p>
        </p:txBody>
      </p:sp>
      <p:sp>
        <p:nvSpPr>
          <p:cNvPr id="9" name="Titel 1">
            <a:extLst>
              <a:ext uri="{FF2B5EF4-FFF2-40B4-BE49-F238E27FC236}">
                <a16:creationId xmlns:a16="http://schemas.microsoft.com/office/drawing/2014/main" id="{36E7B25B-9D55-C141-BB7A-C292DA6580D9}"/>
              </a:ext>
            </a:extLst>
          </p:cNvPr>
          <p:cNvSpPr>
            <a:spLocks noGrp="1"/>
          </p:cNvSpPr>
          <p:nvPr>
            <p:ph type="title" hasCustomPrompt="1"/>
          </p:nvPr>
        </p:nvSpPr>
        <p:spPr>
          <a:xfrm>
            <a:off x="1966269" y="1932973"/>
            <a:ext cx="8259462" cy="2220371"/>
          </a:xfrm>
        </p:spPr>
        <p:txBody>
          <a:bodyPr anchor="b">
            <a:normAutofit/>
          </a:bodyPr>
          <a:lstStyle>
            <a:lvl1pPr algn="ctr">
              <a:defRPr sz="4800">
                <a:solidFill>
                  <a:schemeClr val="bg1"/>
                </a:solidFill>
              </a:defRPr>
            </a:lvl1pPr>
          </a:lstStyle>
          <a:p>
            <a:r>
              <a:rPr lang="da-DK" dirty="0"/>
              <a:t>”Klik for at skrive citat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conseqtetuer</a:t>
            </a:r>
            <a:r>
              <a:rPr lang="da-DK" dirty="0"/>
              <a:t>”</a:t>
            </a:r>
          </a:p>
        </p:txBody>
      </p:sp>
      <p:sp>
        <p:nvSpPr>
          <p:cNvPr id="2" name="Pladsholder til sidefod 1">
            <a:extLst>
              <a:ext uri="{FF2B5EF4-FFF2-40B4-BE49-F238E27FC236}">
                <a16:creationId xmlns:a16="http://schemas.microsoft.com/office/drawing/2014/main" id="{3655DEDF-FDA3-1249-8ADD-99A3285DCDA6}"/>
              </a:ext>
            </a:extLst>
          </p:cNvPr>
          <p:cNvSpPr>
            <a:spLocks noGrp="1"/>
          </p:cNvSpPr>
          <p:nvPr>
            <p:ph type="ftr" sz="quarter" idx="13"/>
          </p:nvPr>
        </p:nvSpPr>
        <p:spPr/>
        <p:txBody>
          <a:bodyPr/>
          <a:lstStyle>
            <a:lvl1pPr>
              <a:defRPr>
                <a:solidFill>
                  <a:schemeClr val="bg1"/>
                </a:solidFill>
              </a:defRPr>
            </a:lvl1pPr>
          </a:lstStyle>
          <a:p>
            <a:endParaRPr lang="da-DK" dirty="0"/>
          </a:p>
        </p:txBody>
      </p:sp>
      <p:pic>
        <p:nvPicPr>
          <p:cNvPr id="10" name="Billede 9" descr="Et billede, der indeholder tegning&#10;&#10;Automatisk genereret beskrivelse">
            <a:extLst>
              <a:ext uri="{FF2B5EF4-FFF2-40B4-BE49-F238E27FC236}">
                <a16:creationId xmlns:a16="http://schemas.microsoft.com/office/drawing/2014/main" id="{39B83916-DA2F-FA4A-AC9D-4B5EF4515B04}"/>
              </a:ext>
            </a:extLst>
          </p:cNvPr>
          <p:cNvPicPr>
            <a:picLocks noChangeAspect="1"/>
          </p:cNvPicPr>
          <p:nvPr userDrawn="1"/>
        </p:nvPicPr>
        <p:blipFill>
          <a:blip r:embed="rId3"/>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21596611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nsfarvet slide m stort billede - Mørk Rød">
    <p:bg>
      <p:bgPr>
        <a:solidFill>
          <a:schemeClr val="accent1">
            <a:lumMod val="50000"/>
          </a:schemeClr>
        </a:solidFill>
        <a:effectLst/>
      </p:bgPr>
    </p:bg>
    <p:spTree>
      <p:nvGrpSpPr>
        <p:cNvPr id="1" name=""/>
        <p:cNvGrpSpPr/>
        <p:nvPr/>
      </p:nvGrpSpPr>
      <p:grpSpPr>
        <a:xfrm>
          <a:off x="0" y="0"/>
          <a:ext cx="0" cy="0"/>
          <a:chOff x="0" y="0"/>
          <a:chExt cx="0" cy="0"/>
        </a:xfrm>
      </p:grpSpPr>
      <p:sp>
        <p:nvSpPr>
          <p:cNvPr id="28" name="Pladsholder til billede 12">
            <a:extLst>
              <a:ext uri="{FF2B5EF4-FFF2-40B4-BE49-F238E27FC236}">
                <a16:creationId xmlns:a16="http://schemas.microsoft.com/office/drawing/2014/main" id="{42E7B34F-D1FF-1B4B-A5CC-474316352238}"/>
              </a:ext>
            </a:extLst>
          </p:cNvPr>
          <p:cNvSpPr>
            <a:spLocks noGrp="1"/>
          </p:cNvSpPr>
          <p:nvPr>
            <p:ph type="pic" sz="quarter" idx="18" hasCustomPrompt="1"/>
          </p:nvPr>
        </p:nvSpPr>
        <p:spPr>
          <a:xfrm>
            <a:off x="0" y="0"/>
            <a:ext cx="12193200" cy="6858000"/>
          </a:xfrm>
          <a:noFill/>
        </p:spPr>
        <p:txBody>
          <a:bodyPr lIns="0" anchor="ctr">
            <a:normAutofit/>
          </a:bodyPr>
          <a:lstStyle>
            <a:lvl1pPr marL="0" indent="0" algn="ctr">
              <a:spcBef>
                <a:spcPts val="0"/>
              </a:spcBef>
              <a:buNone/>
              <a:defRPr sz="1000">
                <a:solidFill>
                  <a:schemeClr val="bg1"/>
                </a:solidFill>
              </a:defRPr>
            </a:lvl1pPr>
          </a:lstStyle>
          <a:p>
            <a:r>
              <a:rPr lang="da-DK" dirty="0"/>
              <a:t>Indsæt et stort baggrundsbillede</a:t>
            </a:r>
            <a:br>
              <a:rPr lang="da-DK" dirty="0"/>
            </a:br>
            <a:r>
              <a:rPr lang="da-DK" dirty="0"/>
              <a:t>ved at klikke på ikonet eller </a:t>
            </a:r>
            <a:br>
              <a:rPr lang="da-DK" dirty="0"/>
            </a:br>
            <a:r>
              <a:rPr lang="da-DK" dirty="0"/>
              <a:t>ved at trække og slippe </a:t>
            </a:r>
            <a:br>
              <a:rPr lang="da-DK" dirty="0"/>
            </a:br>
            <a:r>
              <a:rPr lang="da-DK" dirty="0"/>
              <a:t>billedet ind på slidet</a:t>
            </a:r>
          </a:p>
        </p:txBody>
      </p:sp>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479425" y="441325"/>
            <a:ext cx="8247886" cy="264731"/>
          </a:xfrm>
        </p:spPr>
        <p:txBody>
          <a:bodyPr>
            <a:normAutofit/>
          </a:bodyPr>
          <a:lstStyle>
            <a:lvl1pPr marL="0" indent="0" algn="l">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skrive præsentationsinformation som navn, projekt samt dato for præsentation.</a:t>
            </a:r>
          </a:p>
        </p:txBody>
      </p:sp>
      <p:sp>
        <p:nvSpPr>
          <p:cNvPr id="4" name="Pladsholder til dato 3">
            <a:extLst>
              <a:ext uri="{FF2B5EF4-FFF2-40B4-BE49-F238E27FC236}">
                <a16:creationId xmlns:a16="http://schemas.microsoft.com/office/drawing/2014/main" id="{DD6A1B42-5C02-E946-A4BB-999CBF5C2D76}"/>
              </a:ext>
            </a:extLst>
          </p:cNvPr>
          <p:cNvSpPr>
            <a:spLocks noGrp="1"/>
          </p:cNvSpPr>
          <p:nvPr>
            <p:ph type="dt" sz="half" idx="10"/>
          </p:nvPr>
        </p:nvSpPr>
        <p:spPr/>
        <p:txBody>
          <a:bodyPr/>
          <a:lstStyle>
            <a:lvl1pPr>
              <a:defRPr>
                <a:solidFill>
                  <a:schemeClr val="tx1"/>
                </a:solidFill>
              </a:defRPr>
            </a:lvl1pPr>
          </a:lstStyle>
          <a:p>
            <a:fld id="{83BDE002-4D08-984E-9A17-29A299F2E8E5}" type="datetimeFigureOut">
              <a:rPr lang="da-DK" smtClean="0"/>
              <a:pPr/>
              <a:t>05-11-2024</a:t>
            </a:fld>
            <a:endParaRPr lang="da-DK"/>
          </a:p>
        </p:txBody>
      </p:sp>
      <p:sp>
        <p:nvSpPr>
          <p:cNvPr id="5" name="Pladsholder til sidefod 4">
            <a:extLst>
              <a:ext uri="{FF2B5EF4-FFF2-40B4-BE49-F238E27FC236}">
                <a16:creationId xmlns:a16="http://schemas.microsoft.com/office/drawing/2014/main" id="{326561DD-1ADD-E646-9C98-5A3472A11447}"/>
              </a:ext>
            </a:extLst>
          </p:cNvPr>
          <p:cNvSpPr>
            <a:spLocks noGrp="1"/>
          </p:cNvSpPr>
          <p:nvPr>
            <p:ph type="ftr" sz="quarter" idx="11"/>
          </p:nvPr>
        </p:nvSpPr>
        <p:spPr>
          <a:xfrm>
            <a:off x="5321300" y="6057901"/>
            <a:ext cx="4114800" cy="431800"/>
          </a:xfrm>
          <a:prstGeom prst="rect">
            <a:avLst/>
          </a:prstGeom>
        </p:spPr>
        <p:txBody>
          <a:bodyPr/>
          <a:lstStyle>
            <a:lvl1pPr>
              <a:defRPr>
                <a:solidFill>
                  <a:schemeClr val="tx1"/>
                </a:solidFill>
              </a:defRPr>
            </a:lvl1pPr>
          </a:lstStyle>
          <a:p>
            <a:endParaRPr lang="da-DK" dirty="0"/>
          </a:p>
        </p:txBody>
      </p:sp>
      <p:sp>
        <p:nvSpPr>
          <p:cNvPr id="6" name="Pladsholder til slidenummer 5">
            <a:extLst>
              <a:ext uri="{FF2B5EF4-FFF2-40B4-BE49-F238E27FC236}">
                <a16:creationId xmlns:a16="http://schemas.microsoft.com/office/drawing/2014/main" id="{E7FB3576-6E40-EC44-88A2-F087F0E91485}"/>
              </a:ext>
            </a:extLst>
          </p:cNvPr>
          <p:cNvSpPr>
            <a:spLocks noGrp="1"/>
          </p:cNvSpPr>
          <p:nvPr>
            <p:ph type="sldNum" sz="quarter" idx="12"/>
          </p:nvPr>
        </p:nvSpPr>
        <p:spPr/>
        <p:txBody>
          <a:bodyPr/>
          <a:lstStyle>
            <a:lvl1pPr>
              <a:defRPr>
                <a:solidFill>
                  <a:schemeClr val="tx1"/>
                </a:solidFill>
              </a:defRPr>
            </a:lvl1pPr>
          </a:lstStyle>
          <a:p>
            <a:fld id="{67E69006-4EAA-9F48-A2A8-3E5B4E2EFF89}" type="slidenum">
              <a:rPr lang="da-DK" smtClean="0"/>
              <a:pPr/>
              <a:t>‹nr.›</a:t>
            </a:fld>
            <a:endParaRPr lang="da-DK" dirty="0"/>
          </a:p>
        </p:txBody>
      </p:sp>
      <p:sp>
        <p:nvSpPr>
          <p:cNvPr id="9" name="Titel 1">
            <a:extLst>
              <a:ext uri="{FF2B5EF4-FFF2-40B4-BE49-F238E27FC236}">
                <a16:creationId xmlns:a16="http://schemas.microsoft.com/office/drawing/2014/main" id="{36E7B25B-9D55-C141-BB7A-C292DA6580D9}"/>
              </a:ext>
            </a:extLst>
          </p:cNvPr>
          <p:cNvSpPr>
            <a:spLocks noGrp="1"/>
          </p:cNvSpPr>
          <p:nvPr>
            <p:ph type="title"/>
          </p:nvPr>
        </p:nvSpPr>
        <p:spPr>
          <a:xfrm>
            <a:off x="479424" y="1932973"/>
            <a:ext cx="8259462" cy="602409"/>
          </a:xfrm>
        </p:spPr>
        <p:txBody>
          <a:bodyPr anchor="t"/>
          <a:lstStyle>
            <a:lvl1pPr>
              <a:defRPr sz="4800">
                <a:solidFill>
                  <a:schemeClr val="bg1"/>
                </a:solidFill>
              </a:defRPr>
            </a:lvl1pPr>
          </a:lstStyle>
          <a:p>
            <a:r>
              <a:rPr lang="da-DK"/>
              <a:t>Klik for at redigere titeltypografien i masteren</a:t>
            </a:r>
            <a:endParaRPr lang="da-DK" dirty="0"/>
          </a:p>
        </p:txBody>
      </p:sp>
      <p:sp>
        <p:nvSpPr>
          <p:cNvPr id="10" name="Logo Leon 6">
            <a:extLst>
              <a:ext uri="{FF2B5EF4-FFF2-40B4-BE49-F238E27FC236}">
                <a16:creationId xmlns:a16="http://schemas.microsoft.com/office/drawing/2014/main" id="{37F251BF-F266-604F-A81B-23E5E3AEF7A6}"/>
              </a:ext>
            </a:extLst>
          </p:cNvPr>
          <p:cNvSpPr>
            <a:spLocks noGrp="1" noChangeAspect="1"/>
          </p:cNvSpPr>
          <p:nvPr>
            <p:ph type="body" sz="quarter" idx="19"/>
          </p:nvPr>
        </p:nvSpPr>
        <p:spPr>
          <a:xfrm>
            <a:off x="11278474" y="6254782"/>
            <a:ext cx="468000" cy="265577"/>
          </a:xfrm>
          <a:blipFill>
            <a:blip r:embed="rId2"/>
            <a:stretch>
              <a:fillRect/>
            </a:stretch>
          </a:blipFill>
        </p:spPr>
        <p:txBody>
          <a:bodyPr lIns="36000" tIns="1440000" anchor="b" anchorCtr="0"/>
          <a:lstStyle>
            <a:lvl1pPr marL="0" indent="0">
              <a:buFontTx/>
              <a:buNone/>
              <a:defRPr sz="100">
                <a:solidFill>
                  <a:schemeClr val="bg1"/>
                </a:solidFill>
              </a:defRPr>
            </a:lvl1pPr>
          </a:lstStyle>
          <a:p>
            <a:pPr lvl="0"/>
            <a:r>
              <a:rPr lang="da-DK" noProof="1"/>
              <a:t>Klik for at redigere teksttypografierne i masteren</a:t>
            </a:r>
          </a:p>
        </p:txBody>
      </p:sp>
    </p:spTree>
    <p:extLst>
      <p:ext uri="{BB962C8B-B14F-4D97-AF65-F5344CB8AC3E}">
        <p14:creationId xmlns:p14="http://schemas.microsoft.com/office/powerpoint/2010/main" val="38435023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nsfarvet slide m stort billede - Mandel">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7" name="Pladsholder til billede 12">
            <a:extLst>
              <a:ext uri="{FF2B5EF4-FFF2-40B4-BE49-F238E27FC236}">
                <a16:creationId xmlns:a16="http://schemas.microsoft.com/office/drawing/2014/main" id="{E5529D51-FAD4-AF4C-BC75-04BA5D3BB986}"/>
              </a:ext>
            </a:extLst>
          </p:cNvPr>
          <p:cNvSpPr>
            <a:spLocks noGrp="1"/>
          </p:cNvSpPr>
          <p:nvPr>
            <p:ph type="pic" sz="quarter" idx="18" hasCustomPrompt="1"/>
          </p:nvPr>
        </p:nvSpPr>
        <p:spPr>
          <a:xfrm>
            <a:off x="0" y="0"/>
            <a:ext cx="12193200" cy="6858000"/>
          </a:xfrm>
          <a:noFill/>
        </p:spPr>
        <p:txBody>
          <a:bodyPr lIns="0" anchor="ctr">
            <a:normAutofit/>
          </a:bodyPr>
          <a:lstStyle>
            <a:lvl1pPr marL="0" indent="0" algn="ctr">
              <a:spcBef>
                <a:spcPts val="0"/>
              </a:spcBef>
              <a:buNone/>
              <a:defRPr sz="1000">
                <a:solidFill>
                  <a:schemeClr val="tx1"/>
                </a:solidFill>
              </a:defRPr>
            </a:lvl1pPr>
          </a:lstStyle>
          <a:p>
            <a:r>
              <a:rPr lang="da-DK" dirty="0"/>
              <a:t>Indsæt et stort baggrundsbillede</a:t>
            </a:r>
            <a:br>
              <a:rPr lang="da-DK" dirty="0"/>
            </a:br>
            <a:r>
              <a:rPr lang="da-DK" dirty="0"/>
              <a:t>ved at klikke på ikonet eller </a:t>
            </a:r>
            <a:br>
              <a:rPr lang="da-DK" dirty="0"/>
            </a:br>
            <a:r>
              <a:rPr lang="da-DK" dirty="0"/>
              <a:t>ved at trække og slippe </a:t>
            </a:r>
            <a:br>
              <a:rPr lang="da-DK" dirty="0"/>
            </a:br>
            <a:r>
              <a:rPr lang="da-DK" dirty="0"/>
              <a:t>billedet ind på slidet</a:t>
            </a:r>
          </a:p>
        </p:txBody>
      </p:sp>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479425" y="441325"/>
            <a:ext cx="8247886" cy="264731"/>
          </a:xfrm>
        </p:spPr>
        <p:txBody>
          <a:bodyPr>
            <a:normAutofit/>
          </a:bodyPr>
          <a:lstStyle>
            <a:lvl1pPr marL="0" indent="0" algn="l">
              <a:buNone/>
              <a:defRPr sz="1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skrive præsentationsinformation som navn, projekt samt dato for præsentation.</a:t>
            </a:r>
          </a:p>
        </p:txBody>
      </p:sp>
      <p:sp>
        <p:nvSpPr>
          <p:cNvPr id="4" name="Pladsholder til dato 3">
            <a:extLst>
              <a:ext uri="{FF2B5EF4-FFF2-40B4-BE49-F238E27FC236}">
                <a16:creationId xmlns:a16="http://schemas.microsoft.com/office/drawing/2014/main" id="{DD6A1B42-5C02-E946-A4BB-999CBF5C2D76}"/>
              </a:ext>
            </a:extLst>
          </p:cNvPr>
          <p:cNvSpPr>
            <a:spLocks noGrp="1"/>
          </p:cNvSpPr>
          <p:nvPr>
            <p:ph type="dt" sz="half" idx="10"/>
          </p:nvPr>
        </p:nvSpPr>
        <p:spPr/>
        <p:txBody>
          <a:bodyPr/>
          <a:lstStyle>
            <a:lvl1pPr>
              <a:defRPr>
                <a:solidFill>
                  <a:schemeClr val="tx1"/>
                </a:solidFill>
              </a:defRPr>
            </a:lvl1pPr>
          </a:lstStyle>
          <a:p>
            <a:fld id="{83BDE002-4D08-984E-9A17-29A299F2E8E5}" type="datetimeFigureOut">
              <a:rPr lang="da-DK" smtClean="0"/>
              <a:pPr/>
              <a:t>05-11-2024</a:t>
            </a:fld>
            <a:endParaRPr lang="da-DK"/>
          </a:p>
        </p:txBody>
      </p:sp>
      <p:sp>
        <p:nvSpPr>
          <p:cNvPr id="5" name="Pladsholder til sidefod 4">
            <a:extLst>
              <a:ext uri="{FF2B5EF4-FFF2-40B4-BE49-F238E27FC236}">
                <a16:creationId xmlns:a16="http://schemas.microsoft.com/office/drawing/2014/main" id="{326561DD-1ADD-E646-9C98-5A3472A11447}"/>
              </a:ext>
            </a:extLst>
          </p:cNvPr>
          <p:cNvSpPr>
            <a:spLocks noGrp="1"/>
          </p:cNvSpPr>
          <p:nvPr>
            <p:ph type="ftr" sz="quarter" idx="11"/>
          </p:nvPr>
        </p:nvSpPr>
        <p:spPr>
          <a:xfrm>
            <a:off x="5321300" y="6057901"/>
            <a:ext cx="4114800" cy="431800"/>
          </a:xfrm>
          <a:prstGeom prst="rect">
            <a:avLst/>
          </a:prstGeom>
        </p:spPr>
        <p:txBody>
          <a:bodyPr/>
          <a:lstStyle>
            <a:lvl1pPr>
              <a:defRPr>
                <a:solidFill>
                  <a:schemeClr val="tx1"/>
                </a:solidFill>
              </a:defRPr>
            </a:lvl1pPr>
          </a:lstStyle>
          <a:p>
            <a:endParaRPr lang="da-DK" dirty="0"/>
          </a:p>
        </p:txBody>
      </p:sp>
      <p:sp>
        <p:nvSpPr>
          <p:cNvPr id="6" name="Pladsholder til slidenummer 5">
            <a:extLst>
              <a:ext uri="{FF2B5EF4-FFF2-40B4-BE49-F238E27FC236}">
                <a16:creationId xmlns:a16="http://schemas.microsoft.com/office/drawing/2014/main" id="{E7FB3576-6E40-EC44-88A2-F087F0E91485}"/>
              </a:ext>
            </a:extLst>
          </p:cNvPr>
          <p:cNvSpPr>
            <a:spLocks noGrp="1"/>
          </p:cNvSpPr>
          <p:nvPr>
            <p:ph type="sldNum" sz="quarter" idx="12"/>
          </p:nvPr>
        </p:nvSpPr>
        <p:spPr/>
        <p:txBody>
          <a:bodyPr/>
          <a:lstStyle>
            <a:lvl1pPr>
              <a:defRPr>
                <a:solidFill>
                  <a:schemeClr val="tx1"/>
                </a:solidFill>
              </a:defRPr>
            </a:lvl1pPr>
          </a:lstStyle>
          <a:p>
            <a:fld id="{67E69006-4EAA-9F48-A2A8-3E5B4E2EFF89}" type="slidenum">
              <a:rPr lang="da-DK" smtClean="0"/>
              <a:pPr/>
              <a:t>‹nr.›</a:t>
            </a:fld>
            <a:endParaRPr lang="da-DK" dirty="0"/>
          </a:p>
        </p:txBody>
      </p:sp>
      <p:sp>
        <p:nvSpPr>
          <p:cNvPr id="9" name="Titel 1">
            <a:extLst>
              <a:ext uri="{FF2B5EF4-FFF2-40B4-BE49-F238E27FC236}">
                <a16:creationId xmlns:a16="http://schemas.microsoft.com/office/drawing/2014/main" id="{36E7B25B-9D55-C141-BB7A-C292DA6580D9}"/>
              </a:ext>
            </a:extLst>
          </p:cNvPr>
          <p:cNvSpPr>
            <a:spLocks noGrp="1"/>
          </p:cNvSpPr>
          <p:nvPr>
            <p:ph type="title"/>
          </p:nvPr>
        </p:nvSpPr>
        <p:spPr>
          <a:xfrm>
            <a:off x="479424" y="1932973"/>
            <a:ext cx="8259462" cy="602409"/>
          </a:xfrm>
        </p:spPr>
        <p:txBody>
          <a:bodyPr anchor="t"/>
          <a:lstStyle>
            <a:lvl1pPr>
              <a:defRPr sz="4800">
                <a:solidFill>
                  <a:schemeClr val="tx1"/>
                </a:solidFill>
              </a:defRPr>
            </a:lvl1pPr>
          </a:lstStyle>
          <a:p>
            <a:r>
              <a:rPr lang="da-DK"/>
              <a:t>Klik for at redigere titeltypografien i masteren</a:t>
            </a:r>
            <a:endParaRPr lang="da-DK" dirty="0"/>
          </a:p>
        </p:txBody>
      </p:sp>
      <p:sp>
        <p:nvSpPr>
          <p:cNvPr id="10" name="Logo Leon 6">
            <a:extLst>
              <a:ext uri="{FF2B5EF4-FFF2-40B4-BE49-F238E27FC236}">
                <a16:creationId xmlns:a16="http://schemas.microsoft.com/office/drawing/2014/main" id="{5C0C93DA-366F-0949-9AD5-A4E371725403}"/>
              </a:ext>
            </a:extLst>
          </p:cNvPr>
          <p:cNvSpPr>
            <a:spLocks noGrp="1" noChangeAspect="1"/>
          </p:cNvSpPr>
          <p:nvPr>
            <p:ph type="body" sz="quarter" idx="19"/>
          </p:nvPr>
        </p:nvSpPr>
        <p:spPr>
          <a:xfrm>
            <a:off x="11278474" y="6254782"/>
            <a:ext cx="468000" cy="265577"/>
          </a:xfrm>
          <a:blipFill>
            <a:blip r:embed="rId2"/>
            <a:stretch>
              <a:fillRect/>
            </a:stretch>
          </a:blipFill>
        </p:spPr>
        <p:txBody>
          <a:bodyPr lIns="36000" tIns="1440000" anchor="b" anchorCtr="0"/>
          <a:lstStyle>
            <a:lvl1pPr marL="0" indent="0">
              <a:buFontTx/>
              <a:buNone/>
              <a:defRPr sz="100">
                <a:solidFill>
                  <a:schemeClr val="bg1"/>
                </a:solidFill>
              </a:defRPr>
            </a:lvl1pPr>
          </a:lstStyle>
          <a:p>
            <a:pPr lvl="0"/>
            <a:r>
              <a:rPr lang="da-DK" noProof="1"/>
              <a:t>Klik for at redigere teksttypografierne i masteren</a:t>
            </a:r>
          </a:p>
        </p:txBody>
      </p:sp>
    </p:spTree>
    <p:extLst>
      <p:ext uri="{BB962C8B-B14F-4D97-AF65-F5344CB8AC3E}">
        <p14:creationId xmlns:p14="http://schemas.microsoft.com/office/powerpoint/2010/main" val="3530290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 Grå">
    <p:bg>
      <p:bgPr>
        <a:solidFill>
          <a:schemeClr val="accent2">
            <a:alpha val="60000"/>
          </a:schemeClr>
        </a:solidFill>
        <a:effectLst/>
      </p:bgPr>
    </p:bg>
    <p:spTree>
      <p:nvGrpSpPr>
        <p:cNvPr id="1" name=""/>
        <p:cNvGrpSpPr/>
        <p:nvPr/>
      </p:nvGrpSpPr>
      <p:grpSpPr>
        <a:xfrm>
          <a:off x="0" y="0"/>
          <a:ext cx="0" cy="0"/>
          <a:chOff x="0" y="0"/>
          <a:chExt cx="0" cy="0"/>
        </a:xfrm>
      </p:grpSpPr>
      <p:pic>
        <p:nvPicPr>
          <p:cNvPr id="7" name="Billede 6" descr="Et billede, der indeholder lys&#10;&#10;Automatisk genereret beskrivelse">
            <a:extLst>
              <a:ext uri="{FF2B5EF4-FFF2-40B4-BE49-F238E27FC236}">
                <a16:creationId xmlns:a16="http://schemas.microsoft.com/office/drawing/2014/main" id="{9785D765-A338-FE46-A483-2B2FBE95B63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479425" y="441325"/>
            <a:ext cx="8247886" cy="264731"/>
          </a:xfrm>
        </p:spPr>
        <p:txBody>
          <a:bodyPr>
            <a:normAutofit/>
          </a:bodyPr>
          <a:lstStyle>
            <a:lvl1pPr marL="0" indent="0" algn="l">
              <a:buNone/>
              <a:defRPr sz="1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skrive præsentationsinformation som navn, projekt samt dato for præsentation.</a:t>
            </a:r>
          </a:p>
        </p:txBody>
      </p:sp>
      <p:sp>
        <p:nvSpPr>
          <p:cNvPr id="9" name="Titel 1">
            <a:extLst>
              <a:ext uri="{FF2B5EF4-FFF2-40B4-BE49-F238E27FC236}">
                <a16:creationId xmlns:a16="http://schemas.microsoft.com/office/drawing/2014/main" id="{36E7B25B-9D55-C141-BB7A-C292DA6580D9}"/>
              </a:ext>
            </a:extLst>
          </p:cNvPr>
          <p:cNvSpPr>
            <a:spLocks noGrp="1"/>
          </p:cNvSpPr>
          <p:nvPr>
            <p:ph type="title"/>
          </p:nvPr>
        </p:nvSpPr>
        <p:spPr>
          <a:xfrm>
            <a:off x="479424" y="1932973"/>
            <a:ext cx="8259462" cy="2220371"/>
          </a:xfrm>
        </p:spPr>
        <p:txBody>
          <a:bodyPr anchor="t"/>
          <a:lstStyle>
            <a:lvl1pPr>
              <a:defRPr sz="4800">
                <a:solidFill>
                  <a:schemeClr val="tx1"/>
                </a:solidFill>
              </a:defRPr>
            </a:lvl1pPr>
          </a:lstStyle>
          <a:p>
            <a:r>
              <a:rPr lang="da-DK"/>
              <a:t>Klik for at redigere titeltypografien i masteren</a:t>
            </a:r>
            <a:endParaRPr lang="da-DK" dirty="0"/>
          </a:p>
        </p:txBody>
      </p:sp>
      <p:pic>
        <p:nvPicPr>
          <p:cNvPr id="8" name="Billede 7">
            <a:extLst>
              <a:ext uri="{FF2B5EF4-FFF2-40B4-BE49-F238E27FC236}">
                <a16:creationId xmlns:a16="http://schemas.microsoft.com/office/drawing/2014/main" id="{5BCC9C2A-BA56-0D4C-A01A-3EFB034305C2}"/>
              </a:ext>
            </a:extLst>
          </p:cNvPr>
          <p:cNvPicPr>
            <a:picLocks noChangeAspect="1"/>
          </p:cNvPicPr>
          <p:nvPr userDrawn="1"/>
        </p:nvPicPr>
        <p:blipFill>
          <a:blip r:embed="rId3"/>
          <a:srcRect/>
          <a:stretch/>
        </p:blipFill>
        <p:spPr>
          <a:xfrm>
            <a:off x="333960" y="6140503"/>
            <a:ext cx="3327750" cy="504000"/>
          </a:xfrm>
          <a:prstGeom prst="rect">
            <a:avLst/>
          </a:prstGeom>
        </p:spPr>
      </p:pic>
      <p:pic>
        <p:nvPicPr>
          <p:cNvPr id="10" name="Billede 9" descr="Et billede, der indeholder tegning&#10;&#10;Automatisk genereret beskrivelse">
            <a:extLst>
              <a:ext uri="{FF2B5EF4-FFF2-40B4-BE49-F238E27FC236}">
                <a16:creationId xmlns:a16="http://schemas.microsoft.com/office/drawing/2014/main" id="{28CD8F7F-6FED-3044-91B0-5BD501FE7B04}"/>
              </a:ext>
            </a:extLst>
          </p:cNvPr>
          <p:cNvPicPr>
            <a:picLocks noChangeAspect="1"/>
          </p:cNvPicPr>
          <p:nvPr userDrawn="1"/>
        </p:nvPicPr>
        <p:blipFill>
          <a:blip r:embed="rId4"/>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17837008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nsfarvet slide m stort billede - Akva">
    <p:bg>
      <p:bgPr>
        <a:solidFill>
          <a:schemeClr val="accent6"/>
        </a:solidFill>
        <a:effectLst/>
      </p:bgPr>
    </p:bg>
    <p:spTree>
      <p:nvGrpSpPr>
        <p:cNvPr id="1" name=""/>
        <p:cNvGrpSpPr/>
        <p:nvPr/>
      </p:nvGrpSpPr>
      <p:grpSpPr>
        <a:xfrm>
          <a:off x="0" y="0"/>
          <a:ext cx="0" cy="0"/>
          <a:chOff x="0" y="0"/>
          <a:chExt cx="0" cy="0"/>
        </a:xfrm>
      </p:grpSpPr>
      <p:sp>
        <p:nvSpPr>
          <p:cNvPr id="25" name="Pladsholder til billede 12">
            <a:extLst>
              <a:ext uri="{FF2B5EF4-FFF2-40B4-BE49-F238E27FC236}">
                <a16:creationId xmlns:a16="http://schemas.microsoft.com/office/drawing/2014/main" id="{B42F9091-54B8-194C-B0E8-75294FDC5380}"/>
              </a:ext>
            </a:extLst>
          </p:cNvPr>
          <p:cNvSpPr>
            <a:spLocks noGrp="1"/>
          </p:cNvSpPr>
          <p:nvPr>
            <p:ph type="pic" sz="quarter" idx="18" hasCustomPrompt="1"/>
          </p:nvPr>
        </p:nvSpPr>
        <p:spPr>
          <a:xfrm>
            <a:off x="0" y="0"/>
            <a:ext cx="12193200" cy="6858000"/>
          </a:xfrm>
          <a:noFill/>
        </p:spPr>
        <p:txBody>
          <a:bodyPr lIns="0" anchor="ctr">
            <a:normAutofit/>
          </a:bodyPr>
          <a:lstStyle>
            <a:lvl1pPr marL="0" indent="0" algn="ctr">
              <a:spcBef>
                <a:spcPts val="0"/>
              </a:spcBef>
              <a:buNone/>
              <a:defRPr sz="1000">
                <a:solidFill>
                  <a:schemeClr val="tx1"/>
                </a:solidFill>
              </a:defRPr>
            </a:lvl1pPr>
          </a:lstStyle>
          <a:p>
            <a:r>
              <a:rPr lang="da-DK" dirty="0"/>
              <a:t>Indsæt et stort baggrundsbillede</a:t>
            </a:r>
            <a:br>
              <a:rPr lang="da-DK" dirty="0"/>
            </a:br>
            <a:r>
              <a:rPr lang="da-DK" dirty="0"/>
              <a:t>ved at klikke på ikonet eller </a:t>
            </a:r>
            <a:br>
              <a:rPr lang="da-DK" dirty="0"/>
            </a:br>
            <a:r>
              <a:rPr lang="da-DK" dirty="0"/>
              <a:t>ved at trække og slippe </a:t>
            </a:r>
            <a:br>
              <a:rPr lang="da-DK" dirty="0"/>
            </a:br>
            <a:r>
              <a:rPr lang="da-DK" dirty="0"/>
              <a:t>billedet ind på slidet</a:t>
            </a:r>
          </a:p>
        </p:txBody>
      </p:sp>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479425" y="441325"/>
            <a:ext cx="8247886" cy="264731"/>
          </a:xfrm>
        </p:spPr>
        <p:txBody>
          <a:bodyPr>
            <a:normAutofit/>
          </a:bodyPr>
          <a:lstStyle>
            <a:lvl1pPr marL="0" indent="0" algn="l">
              <a:buNone/>
              <a:defRPr sz="1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skrive præsentationsinformation som navn, projekt samt dato for præsentation.</a:t>
            </a:r>
          </a:p>
        </p:txBody>
      </p:sp>
      <p:sp>
        <p:nvSpPr>
          <p:cNvPr id="4" name="Pladsholder til dato 3">
            <a:extLst>
              <a:ext uri="{FF2B5EF4-FFF2-40B4-BE49-F238E27FC236}">
                <a16:creationId xmlns:a16="http://schemas.microsoft.com/office/drawing/2014/main" id="{DD6A1B42-5C02-E946-A4BB-999CBF5C2D76}"/>
              </a:ext>
            </a:extLst>
          </p:cNvPr>
          <p:cNvSpPr>
            <a:spLocks noGrp="1"/>
          </p:cNvSpPr>
          <p:nvPr>
            <p:ph type="dt" sz="half" idx="10"/>
          </p:nvPr>
        </p:nvSpPr>
        <p:spPr/>
        <p:txBody>
          <a:bodyPr/>
          <a:lstStyle>
            <a:lvl1pPr>
              <a:defRPr>
                <a:solidFill>
                  <a:schemeClr val="tx1"/>
                </a:solidFill>
              </a:defRPr>
            </a:lvl1pPr>
          </a:lstStyle>
          <a:p>
            <a:fld id="{83BDE002-4D08-984E-9A17-29A299F2E8E5}" type="datetimeFigureOut">
              <a:rPr lang="da-DK" smtClean="0"/>
              <a:pPr/>
              <a:t>05-11-2024</a:t>
            </a:fld>
            <a:endParaRPr lang="da-DK"/>
          </a:p>
        </p:txBody>
      </p:sp>
      <p:sp>
        <p:nvSpPr>
          <p:cNvPr id="5" name="Pladsholder til sidefod 4">
            <a:extLst>
              <a:ext uri="{FF2B5EF4-FFF2-40B4-BE49-F238E27FC236}">
                <a16:creationId xmlns:a16="http://schemas.microsoft.com/office/drawing/2014/main" id="{326561DD-1ADD-E646-9C98-5A3472A11447}"/>
              </a:ext>
            </a:extLst>
          </p:cNvPr>
          <p:cNvSpPr>
            <a:spLocks noGrp="1"/>
          </p:cNvSpPr>
          <p:nvPr>
            <p:ph type="ftr" sz="quarter" idx="11"/>
          </p:nvPr>
        </p:nvSpPr>
        <p:spPr>
          <a:xfrm>
            <a:off x="5321300" y="6057901"/>
            <a:ext cx="4114800" cy="431800"/>
          </a:xfrm>
          <a:prstGeom prst="rect">
            <a:avLst/>
          </a:prstGeom>
        </p:spPr>
        <p:txBody>
          <a:bodyPr/>
          <a:lstStyle>
            <a:lvl1pPr>
              <a:defRPr>
                <a:solidFill>
                  <a:schemeClr val="tx1"/>
                </a:solidFill>
              </a:defRPr>
            </a:lvl1pPr>
          </a:lstStyle>
          <a:p>
            <a:endParaRPr lang="da-DK" dirty="0"/>
          </a:p>
        </p:txBody>
      </p:sp>
      <p:sp>
        <p:nvSpPr>
          <p:cNvPr id="6" name="Pladsholder til slidenummer 5">
            <a:extLst>
              <a:ext uri="{FF2B5EF4-FFF2-40B4-BE49-F238E27FC236}">
                <a16:creationId xmlns:a16="http://schemas.microsoft.com/office/drawing/2014/main" id="{E7FB3576-6E40-EC44-88A2-F087F0E91485}"/>
              </a:ext>
            </a:extLst>
          </p:cNvPr>
          <p:cNvSpPr>
            <a:spLocks noGrp="1"/>
          </p:cNvSpPr>
          <p:nvPr>
            <p:ph type="sldNum" sz="quarter" idx="12"/>
          </p:nvPr>
        </p:nvSpPr>
        <p:spPr/>
        <p:txBody>
          <a:bodyPr/>
          <a:lstStyle>
            <a:lvl1pPr>
              <a:defRPr>
                <a:solidFill>
                  <a:schemeClr val="tx1"/>
                </a:solidFill>
              </a:defRPr>
            </a:lvl1pPr>
          </a:lstStyle>
          <a:p>
            <a:fld id="{67E69006-4EAA-9F48-A2A8-3E5B4E2EFF89}" type="slidenum">
              <a:rPr lang="da-DK" smtClean="0"/>
              <a:pPr/>
              <a:t>‹nr.›</a:t>
            </a:fld>
            <a:endParaRPr lang="da-DK" dirty="0"/>
          </a:p>
        </p:txBody>
      </p:sp>
      <p:sp>
        <p:nvSpPr>
          <p:cNvPr id="18" name="Titel 1">
            <a:extLst>
              <a:ext uri="{FF2B5EF4-FFF2-40B4-BE49-F238E27FC236}">
                <a16:creationId xmlns:a16="http://schemas.microsoft.com/office/drawing/2014/main" id="{3B8CFEDC-EE5D-9B4A-B5C0-CD014817B217}"/>
              </a:ext>
            </a:extLst>
          </p:cNvPr>
          <p:cNvSpPr>
            <a:spLocks noGrp="1"/>
          </p:cNvSpPr>
          <p:nvPr>
            <p:ph type="title"/>
          </p:nvPr>
        </p:nvSpPr>
        <p:spPr>
          <a:xfrm>
            <a:off x="479424" y="1932973"/>
            <a:ext cx="8259462" cy="602409"/>
          </a:xfrm>
        </p:spPr>
        <p:txBody>
          <a:bodyPr anchor="t"/>
          <a:lstStyle>
            <a:lvl1pPr>
              <a:defRPr sz="4800">
                <a:solidFill>
                  <a:schemeClr val="tx1"/>
                </a:solidFill>
              </a:defRPr>
            </a:lvl1pPr>
          </a:lstStyle>
          <a:p>
            <a:r>
              <a:rPr lang="da-DK"/>
              <a:t>Klik for at redigere titeltypografien i masteren</a:t>
            </a:r>
            <a:endParaRPr lang="da-DK" dirty="0"/>
          </a:p>
        </p:txBody>
      </p:sp>
      <p:sp>
        <p:nvSpPr>
          <p:cNvPr id="9" name="Logo Leon 6">
            <a:extLst>
              <a:ext uri="{FF2B5EF4-FFF2-40B4-BE49-F238E27FC236}">
                <a16:creationId xmlns:a16="http://schemas.microsoft.com/office/drawing/2014/main" id="{F9A2151B-09B5-664A-92AD-88B981A7958B}"/>
              </a:ext>
            </a:extLst>
          </p:cNvPr>
          <p:cNvSpPr>
            <a:spLocks noGrp="1" noChangeAspect="1"/>
          </p:cNvSpPr>
          <p:nvPr>
            <p:ph type="body" sz="quarter" idx="19"/>
          </p:nvPr>
        </p:nvSpPr>
        <p:spPr>
          <a:xfrm>
            <a:off x="11278474" y="6254782"/>
            <a:ext cx="468000" cy="265577"/>
          </a:xfrm>
          <a:blipFill>
            <a:blip r:embed="rId2"/>
            <a:stretch>
              <a:fillRect/>
            </a:stretch>
          </a:blipFill>
        </p:spPr>
        <p:txBody>
          <a:bodyPr lIns="36000" tIns="1440000" anchor="b" anchorCtr="0"/>
          <a:lstStyle>
            <a:lvl1pPr marL="0" indent="0">
              <a:buFontTx/>
              <a:buNone/>
              <a:defRPr sz="100">
                <a:solidFill>
                  <a:schemeClr val="bg1"/>
                </a:solidFill>
              </a:defRPr>
            </a:lvl1pPr>
          </a:lstStyle>
          <a:p>
            <a:pPr lvl="0"/>
            <a:r>
              <a:rPr lang="da-DK" noProof="1"/>
              <a:t>Klik for at redigere teksttypografierne i masteren</a:t>
            </a:r>
          </a:p>
        </p:txBody>
      </p:sp>
    </p:spTree>
    <p:extLst>
      <p:ext uri="{BB962C8B-B14F-4D97-AF65-F5344CB8AC3E}">
        <p14:creationId xmlns:p14="http://schemas.microsoft.com/office/powerpoint/2010/main" val="9460901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sfarvet slide m stort billede - Lavendel">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5" name="Pladsholder til billede 12">
            <a:extLst>
              <a:ext uri="{FF2B5EF4-FFF2-40B4-BE49-F238E27FC236}">
                <a16:creationId xmlns:a16="http://schemas.microsoft.com/office/drawing/2014/main" id="{7563429C-60EE-6F4D-BA00-E14E30182B1E}"/>
              </a:ext>
            </a:extLst>
          </p:cNvPr>
          <p:cNvSpPr>
            <a:spLocks noGrp="1"/>
          </p:cNvSpPr>
          <p:nvPr>
            <p:ph type="pic" sz="quarter" idx="18" hasCustomPrompt="1"/>
          </p:nvPr>
        </p:nvSpPr>
        <p:spPr>
          <a:xfrm>
            <a:off x="0" y="0"/>
            <a:ext cx="12193200" cy="6858000"/>
          </a:xfrm>
          <a:noFill/>
        </p:spPr>
        <p:txBody>
          <a:bodyPr lIns="0" anchor="ctr">
            <a:normAutofit/>
          </a:bodyPr>
          <a:lstStyle>
            <a:lvl1pPr marL="0" indent="0" algn="ctr">
              <a:spcBef>
                <a:spcPts val="0"/>
              </a:spcBef>
              <a:buNone/>
              <a:defRPr sz="1000">
                <a:solidFill>
                  <a:schemeClr val="tx1"/>
                </a:solidFill>
              </a:defRPr>
            </a:lvl1pPr>
          </a:lstStyle>
          <a:p>
            <a:r>
              <a:rPr lang="da-DK" dirty="0"/>
              <a:t>Indsæt et stort baggrundsbillede</a:t>
            </a:r>
            <a:br>
              <a:rPr lang="da-DK" dirty="0"/>
            </a:br>
            <a:r>
              <a:rPr lang="da-DK" dirty="0"/>
              <a:t>ved at klikke på ikonet eller </a:t>
            </a:r>
            <a:br>
              <a:rPr lang="da-DK" dirty="0"/>
            </a:br>
            <a:r>
              <a:rPr lang="da-DK" dirty="0"/>
              <a:t>ved at trække og slippe </a:t>
            </a:r>
            <a:br>
              <a:rPr lang="da-DK" dirty="0"/>
            </a:br>
            <a:r>
              <a:rPr lang="da-DK" dirty="0"/>
              <a:t>billedet ind på slidet</a:t>
            </a:r>
          </a:p>
        </p:txBody>
      </p:sp>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479425" y="441325"/>
            <a:ext cx="8247886" cy="264731"/>
          </a:xfrm>
        </p:spPr>
        <p:txBody>
          <a:bodyPr>
            <a:normAutofit/>
          </a:bodyPr>
          <a:lstStyle>
            <a:lvl1pPr marL="0" indent="0" algn="l">
              <a:buNone/>
              <a:defRPr sz="1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skrive præsentationsinformation som navn, projekt samt dato for præsentation.</a:t>
            </a:r>
          </a:p>
        </p:txBody>
      </p:sp>
      <p:sp>
        <p:nvSpPr>
          <p:cNvPr id="4" name="Pladsholder til dato 3">
            <a:extLst>
              <a:ext uri="{FF2B5EF4-FFF2-40B4-BE49-F238E27FC236}">
                <a16:creationId xmlns:a16="http://schemas.microsoft.com/office/drawing/2014/main" id="{DD6A1B42-5C02-E946-A4BB-999CBF5C2D76}"/>
              </a:ext>
            </a:extLst>
          </p:cNvPr>
          <p:cNvSpPr>
            <a:spLocks noGrp="1"/>
          </p:cNvSpPr>
          <p:nvPr>
            <p:ph type="dt" sz="half" idx="10"/>
          </p:nvPr>
        </p:nvSpPr>
        <p:spPr/>
        <p:txBody>
          <a:bodyPr/>
          <a:lstStyle>
            <a:lvl1pPr>
              <a:defRPr>
                <a:solidFill>
                  <a:schemeClr val="tx1"/>
                </a:solidFill>
              </a:defRPr>
            </a:lvl1pPr>
          </a:lstStyle>
          <a:p>
            <a:fld id="{83BDE002-4D08-984E-9A17-29A299F2E8E5}" type="datetimeFigureOut">
              <a:rPr lang="da-DK" smtClean="0"/>
              <a:pPr/>
              <a:t>05-11-2024</a:t>
            </a:fld>
            <a:endParaRPr lang="da-DK"/>
          </a:p>
        </p:txBody>
      </p:sp>
      <p:sp>
        <p:nvSpPr>
          <p:cNvPr id="5" name="Pladsholder til sidefod 4">
            <a:extLst>
              <a:ext uri="{FF2B5EF4-FFF2-40B4-BE49-F238E27FC236}">
                <a16:creationId xmlns:a16="http://schemas.microsoft.com/office/drawing/2014/main" id="{326561DD-1ADD-E646-9C98-5A3472A11447}"/>
              </a:ext>
            </a:extLst>
          </p:cNvPr>
          <p:cNvSpPr>
            <a:spLocks noGrp="1"/>
          </p:cNvSpPr>
          <p:nvPr>
            <p:ph type="ftr" sz="quarter" idx="11"/>
          </p:nvPr>
        </p:nvSpPr>
        <p:spPr>
          <a:xfrm>
            <a:off x="5321300" y="6057901"/>
            <a:ext cx="4114800" cy="431800"/>
          </a:xfrm>
          <a:prstGeom prst="rect">
            <a:avLst/>
          </a:prstGeom>
        </p:spPr>
        <p:txBody>
          <a:bodyPr/>
          <a:lstStyle>
            <a:lvl1pPr>
              <a:defRPr>
                <a:solidFill>
                  <a:schemeClr val="tx1"/>
                </a:solidFill>
              </a:defRPr>
            </a:lvl1pPr>
          </a:lstStyle>
          <a:p>
            <a:endParaRPr lang="da-DK" dirty="0"/>
          </a:p>
        </p:txBody>
      </p:sp>
      <p:sp>
        <p:nvSpPr>
          <p:cNvPr id="6" name="Pladsholder til slidenummer 5">
            <a:extLst>
              <a:ext uri="{FF2B5EF4-FFF2-40B4-BE49-F238E27FC236}">
                <a16:creationId xmlns:a16="http://schemas.microsoft.com/office/drawing/2014/main" id="{E7FB3576-6E40-EC44-88A2-F087F0E91485}"/>
              </a:ext>
            </a:extLst>
          </p:cNvPr>
          <p:cNvSpPr>
            <a:spLocks noGrp="1"/>
          </p:cNvSpPr>
          <p:nvPr>
            <p:ph type="sldNum" sz="quarter" idx="12"/>
          </p:nvPr>
        </p:nvSpPr>
        <p:spPr/>
        <p:txBody>
          <a:bodyPr/>
          <a:lstStyle>
            <a:lvl1pPr>
              <a:defRPr>
                <a:solidFill>
                  <a:schemeClr val="tx1"/>
                </a:solidFill>
              </a:defRPr>
            </a:lvl1pPr>
          </a:lstStyle>
          <a:p>
            <a:fld id="{67E69006-4EAA-9F48-A2A8-3E5B4E2EFF89}" type="slidenum">
              <a:rPr lang="da-DK" smtClean="0"/>
              <a:pPr/>
              <a:t>‹nr.›</a:t>
            </a:fld>
            <a:endParaRPr lang="da-DK" dirty="0"/>
          </a:p>
        </p:txBody>
      </p:sp>
      <p:sp>
        <p:nvSpPr>
          <p:cNvPr id="18" name="Titel 1">
            <a:extLst>
              <a:ext uri="{FF2B5EF4-FFF2-40B4-BE49-F238E27FC236}">
                <a16:creationId xmlns:a16="http://schemas.microsoft.com/office/drawing/2014/main" id="{3A3CF962-53B9-5D4A-997F-1F198FB96408}"/>
              </a:ext>
            </a:extLst>
          </p:cNvPr>
          <p:cNvSpPr>
            <a:spLocks noGrp="1"/>
          </p:cNvSpPr>
          <p:nvPr>
            <p:ph type="title"/>
          </p:nvPr>
        </p:nvSpPr>
        <p:spPr>
          <a:xfrm>
            <a:off x="479424" y="1932973"/>
            <a:ext cx="8259462" cy="602409"/>
          </a:xfrm>
        </p:spPr>
        <p:txBody>
          <a:bodyPr anchor="t"/>
          <a:lstStyle>
            <a:lvl1pPr>
              <a:defRPr sz="4800">
                <a:solidFill>
                  <a:schemeClr val="tx1"/>
                </a:solidFill>
              </a:defRPr>
            </a:lvl1pPr>
          </a:lstStyle>
          <a:p>
            <a:r>
              <a:rPr lang="da-DK"/>
              <a:t>Klik for at redigere titeltypografien i masteren</a:t>
            </a:r>
            <a:endParaRPr lang="da-DK" dirty="0"/>
          </a:p>
        </p:txBody>
      </p:sp>
      <p:sp>
        <p:nvSpPr>
          <p:cNvPr id="9" name="Logo Leon 6">
            <a:extLst>
              <a:ext uri="{FF2B5EF4-FFF2-40B4-BE49-F238E27FC236}">
                <a16:creationId xmlns:a16="http://schemas.microsoft.com/office/drawing/2014/main" id="{50C51703-15A9-D545-9920-BA0AE015EAD1}"/>
              </a:ext>
            </a:extLst>
          </p:cNvPr>
          <p:cNvSpPr>
            <a:spLocks noGrp="1" noChangeAspect="1"/>
          </p:cNvSpPr>
          <p:nvPr>
            <p:ph type="body" sz="quarter" idx="19"/>
          </p:nvPr>
        </p:nvSpPr>
        <p:spPr>
          <a:xfrm>
            <a:off x="11278474" y="6254782"/>
            <a:ext cx="468000" cy="265577"/>
          </a:xfrm>
          <a:blipFill>
            <a:blip r:embed="rId2"/>
            <a:stretch>
              <a:fillRect/>
            </a:stretch>
          </a:blipFill>
        </p:spPr>
        <p:txBody>
          <a:bodyPr lIns="36000" tIns="1440000" anchor="b" anchorCtr="0"/>
          <a:lstStyle>
            <a:lvl1pPr marL="0" indent="0">
              <a:buFontTx/>
              <a:buNone/>
              <a:defRPr sz="100">
                <a:solidFill>
                  <a:schemeClr val="bg1"/>
                </a:solidFill>
              </a:defRPr>
            </a:lvl1pPr>
          </a:lstStyle>
          <a:p>
            <a:pPr lvl="0"/>
            <a:r>
              <a:rPr lang="da-DK" noProof="1"/>
              <a:t>Klik for at redigere teksttypografierne i masteren</a:t>
            </a:r>
          </a:p>
        </p:txBody>
      </p:sp>
    </p:spTree>
    <p:extLst>
      <p:ext uri="{BB962C8B-B14F-4D97-AF65-F5344CB8AC3E}">
        <p14:creationId xmlns:p14="http://schemas.microsoft.com/office/powerpoint/2010/main" val="37312260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fslutning slide m redigerbar tekst">
    <p:bg>
      <p:bgPr>
        <a:solidFill>
          <a:schemeClr val="tx1">
            <a:lumMod val="50000"/>
          </a:schemeClr>
        </a:solidFill>
        <a:effectLst/>
      </p:bgPr>
    </p:bg>
    <p:spTree>
      <p:nvGrpSpPr>
        <p:cNvPr id="1" name=""/>
        <p:cNvGrpSpPr/>
        <p:nvPr/>
      </p:nvGrpSpPr>
      <p:grpSpPr>
        <a:xfrm>
          <a:off x="0" y="0"/>
          <a:ext cx="0" cy="0"/>
          <a:chOff x="0" y="0"/>
          <a:chExt cx="0" cy="0"/>
        </a:xfrm>
      </p:grpSpPr>
      <p:pic>
        <p:nvPicPr>
          <p:cNvPr id="3" name="Billede 2" descr="Et billede, der indeholder tegning, paraply, skilt&#10;&#10;Automatisk genereret beskrivelse">
            <a:extLst>
              <a:ext uri="{FF2B5EF4-FFF2-40B4-BE49-F238E27FC236}">
                <a16:creationId xmlns:a16="http://schemas.microsoft.com/office/drawing/2014/main" id="{603A2947-4CA7-7549-A07A-ADBE4E79D166}"/>
              </a:ext>
            </a:extLst>
          </p:cNvPr>
          <p:cNvPicPr>
            <a:picLocks noChangeAspect="1"/>
          </p:cNvPicPr>
          <p:nvPr userDrawn="1"/>
        </p:nvPicPr>
        <p:blipFill rotWithShape="1">
          <a:blip r:embed="rId2"/>
          <a:srcRect l="998" t="2439" r="1441"/>
          <a:stretch/>
        </p:blipFill>
        <p:spPr>
          <a:xfrm flipH="1">
            <a:off x="0" y="0"/>
            <a:ext cx="12192000" cy="6858000"/>
          </a:xfrm>
          <a:prstGeom prst="rect">
            <a:avLst/>
          </a:prstGeom>
        </p:spPr>
      </p:pic>
      <p:sp>
        <p:nvSpPr>
          <p:cNvPr id="16" name="Titel 1">
            <a:extLst>
              <a:ext uri="{FF2B5EF4-FFF2-40B4-BE49-F238E27FC236}">
                <a16:creationId xmlns:a16="http://schemas.microsoft.com/office/drawing/2014/main" id="{89AA72DA-F583-7C44-B8EB-1153D40980C4}"/>
              </a:ext>
            </a:extLst>
          </p:cNvPr>
          <p:cNvSpPr>
            <a:spLocks noGrp="1"/>
          </p:cNvSpPr>
          <p:nvPr>
            <p:ph type="title"/>
          </p:nvPr>
        </p:nvSpPr>
        <p:spPr>
          <a:xfrm>
            <a:off x="479424" y="1932973"/>
            <a:ext cx="8259462" cy="1203927"/>
          </a:xfrm>
        </p:spPr>
        <p:txBody>
          <a:bodyPr anchor="t"/>
          <a:lstStyle>
            <a:lvl1pPr>
              <a:defRPr sz="4800">
                <a:solidFill>
                  <a:schemeClr val="bg2"/>
                </a:solidFill>
              </a:defRPr>
            </a:lvl1pPr>
          </a:lstStyle>
          <a:p>
            <a:r>
              <a:rPr lang="da-DK"/>
              <a:t>Klik for at redigere titeltypografien i masteren</a:t>
            </a:r>
            <a:endParaRPr lang="da-DK" dirty="0"/>
          </a:p>
        </p:txBody>
      </p:sp>
      <p:sp>
        <p:nvSpPr>
          <p:cNvPr id="17" name="Pladsholder til tekst 3">
            <a:extLst>
              <a:ext uri="{FF2B5EF4-FFF2-40B4-BE49-F238E27FC236}">
                <a16:creationId xmlns:a16="http://schemas.microsoft.com/office/drawing/2014/main" id="{F0D83521-43AB-6844-B17C-9503487A33E6}"/>
              </a:ext>
            </a:extLst>
          </p:cNvPr>
          <p:cNvSpPr>
            <a:spLocks noGrp="1"/>
          </p:cNvSpPr>
          <p:nvPr>
            <p:ph type="body" sz="quarter" idx="10" hasCustomPrompt="1"/>
          </p:nvPr>
        </p:nvSpPr>
        <p:spPr>
          <a:xfrm>
            <a:off x="479424" y="3606800"/>
            <a:ext cx="4181476" cy="901700"/>
          </a:xfrm>
        </p:spPr>
        <p:txBody>
          <a:bodyPr>
            <a:normAutofit/>
          </a:bodyPr>
          <a:lstStyle>
            <a:lvl1pPr marL="0" marR="0" indent="0" algn="l"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lang="da-DK" b="0" i="0" u="none" strike="noStrike" smtClean="0">
                <a:solidFill>
                  <a:schemeClr val="bg2"/>
                </a:solidFill>
                <a:effectLst/>
              </a:defRPr>
            </a:lvl1pPr>
          </a:lstStyle>
          <a:p>
            <a:pPr marL="0" marR="0" lvl="0" indent="0" algn="l"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dirty="0"/>
              <a:t>Klik for at indsætte kontaktdata, navn, mailadresse, etc.</a:t>
            </a:r>
          </a:p>
        </p:txBody>
      </p:sp>
      <p:pic>
        <p:nvPicPr>
          <p:cNvPr id="7" name="Billede 6" descr="Et billede, der indeholder tegning&#10;&#10;Automatisk genereret beskrivelse">
            <a:extLst>
              <a:ext uri="{FF2B5EF4-FFF2-40B4-BE49-F238E27FC236}">
                <a16:creationId xmlns:a16="http://schemas.microsoft.com/office/drawing/2014/main" id="{37A5DDEB-1A4D-5B4B-96F4-10A2BE15CD80}"/>
              </a:ext>
            </a:extLst>
          </p:cNvPr>
          <p:cNvPicPr>
            <a:picLocks noChangeAspect="1"/>
          </p:cNvPicPr>
          <p:nvPr userDrawn="1"/>
        </p:nvPicPr>
        <p:blipFill>
          <a:blip r:embed="rId3"/>
          <a:stretch>
            <a:fillRect/>
          </a:stretch>
        </p:blipFill>
        <p:spPr>
          <a:xfrm>
            <a:off x="11278474" y="6254783"/>
            <a:ext cx="464923" cy="263881"/>
          </a:xfrm>
          <a:prstGeom prst="rect">
            <a:avLst/>
          </a:prstGeom>
        </p:spPr>
      </p:pic>
      <p:pic>
        <p:nvPicPr>
          <p:cNvPr id="8" name="Billede 7">
            <a:extLst>
              <a:ext uri="{FF2B5EF4-FFF2-40B4-BE49-F238E27FC236}">
                <a16:creationId xmlns:a16="http://schemas.microsoft.com/office/drawing/2014/main" id="{00A8AEFD-2CE0-0B45-9F21-4367272062A8}"/>
              </a:ext>
            </a:extLst>
          </p:cNvPr>
          <p:cNvPicPr>
            <a:picLocks noChangeAspect="1"/>
          </p:cNvPicPr>
          <p:nvPr userDrawn="1"/>
        </p:nvPicPr>
        <p:blipFill>
          <a:blip r:embed="rId4"/>
          <a:srcRect/>
          <a:stretch/>
        </p:blipFill>
        <p:spPr>
          <a:xfrm>
            <a:off x="333957" y="6140503"/>
            <a:ext cx="3327757" cy="504000"/>
          </a:xfrm>
          <a:prstGeom prst="rect">
            <a:avLst/>
          </a:prstGeom>
        </p:spPr>
      </p:pic>
    </p:spTree>
    <p:extLst>
      <p:ext uri="{BB962C8B-B14F-4D97-AF65-F5344CB8AC3E}">
        <p14:creationId xmlns:p14="http://schemas.microsoft.com/office/powerpoint/2010/main" val="31769774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fslutning slide m redigerbar tekst - Grå">
    <p:bg>
      <p:bgPr>
        <a:solidFill>
          <a:schemeClr val="accent2">
            <a:alpha val="60000"/>
          </a:schemeClr>
        </a:solidFill>
        <a:effectLst/>
      </p:bgPr>
    </p:bg>
    <p:spTree>
      <p:nvGrpSpPr>
        <p:cNvPr id="1" name=""/>
        <p:cNvGrpSpPr/>
        <p:nvPr/>
      </p:nvGrpSpPr>
      <p:grpSpPr>
        <a:xfrm>
          <a:off x="0" y="0"/>
          <a:ext cx="0" cy="0"/>
          <a:chOff x="0" y="0"/>
          <a:chExt cx="0" cy="0"/>
        </a:xfrm>
      </p:grpSpPr>
      <p:pic>
        <p:nvPicPr>
          <p:cNvPr id="5" name="Billede 4" descr="Et billede, der indeholder lys&#10;&#10;Automatisk genereret beskrivelse">
            <a:extLst>
              <a:ext uri="{FF2B5EF4-FFF2-40B4-BE49-F238E27FC236}">
                <a16:creationId xmlns:a16="http://schemas.microsoft.com/office/drawing/2014/main" id="{659E46E9-93C7-1741-B6AA-53D56815A029}"/>
              </a:ext>
            </a:extLst>
          </p:cNvPr>
          <p:cNvPicPr>
            <a:picLocks noChangeAspect="1"/>
          </p:cNvPicPr>
          <p:nvPr userDrawn="1"/>
        </p:nvPicPr>
        <p:blipFill>
          <a:blip r:embed="rId2"/>
          <a:stretch>
            <a:fillRect/>
          </a:stretch>
        </p:blipFill>
        <p:spPr>
          <a:xfrm flipH="1">
            <a:off x="0" y="0"/>
            <a:ext cx="12192000" cy="6858000"/>
          </a:xfrm>
          <a:prstGeom prst="rect">
            <a:avLst/>
          </a:prstGeom>
        </p:spPr>
      </p:pic>
      <p:sp>
        <p:nvSpPr>
          <p:cNvPr id="9" name="Titel 1">
            <a:extLst>
              <a:ext uri="{FF2B5EF4-FFF2-40B4-BE49-F238E27FC236}">
                <a16:creationId xmlns:a16="http://schemas.microsoft.com/office/drawing/2014/main" id="{E63D06D2-6511-4443-B839-50100FB26900}"/>
              </a:ext>
            </a:extLst>
          </p:cNvPr>
          <p:cNvSpPr>
            <a:spLocks noGrp="1"/>
          </p:cNvSpPr>
          <p:nvPr>
            <p:ph type="title"/>
          </p:nvPr>
        </p:nvSpPr>
        <p:spPr>
          <a:xfrm>
            <a:off x="479424" y="1932973"/>
            <a:ext cx="8259462" cy="1203927"/>
          </a:xfrm>
        </p:spPr>
        <p:txBody>
          <a:bodyPr anchor="t"/>
          <a:lstStyle>
            <a:lvl1pPr>
              <a:defRPr sz="4800">
                <a:solidFill>
                  <a:schemeClr val="tx1"/>
                </a:solidFill>
              </a:defRPr>
            </a:lvl1pPr>
          </a:lstStyle>
          <a:p>
            <a:r>
              <a:rPr lang="da-DK"/>
              <a:t>Klik for at redigere titeltypografien i masteren</a:t>
            </a:r>
            <a:endParaRPr lang="da-DK" dirty="0"/>
          </a:p>
        </p:txBody>
      </p:sp>
      <p:sp>
        <p:nvSpPr>
          <p:cNvPr id="4" name="Pladsholder til tekst 3">
            <a:extLst>
              <a:ext uri="{FF2B5EF4-FFF2-40B4-BE49-F238E27FC236}">
                <a16:creationId xmlns:a16="http://schemas.microsoft.com/office/drawing/2014/main" id="{4C35943B-1969-5C4B-9755-3F08124F3E71}"/>
              </a:ext>
            </a:extLst>
          </p:cNvPr>
          <p:cNvSpPr>
            <a:spLocks noGrp="1"/>
          </p:cNvSpPr>
          <p:nvPr>
            <p:ph type="body" sz="quarter" idx="10" hasCustomPrompt="1"/>
          </p:nvPr>
        </p:nvSpPr>
        <p:spPr>
          <a:xfrm>
            <a:off x="479424" y="3606800"/>
            <a:ext cx="4181476" cy="901700"/>
          </a:xfrm>
        </p:spPr>
        <p:txBody>
          <a:bodyPr>
            <a:normAutofit/>
          </a:bodyPr>
          <a:lstStyle>
            <a:lvl1pPr marL="0" marR="0" indent="0" algn="l"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lang="da-DK" b="0" i="0" u="none" strike="noStrike" smtClean="0">
                <a:solidFill>
                  <a:schemeClr val="tx1"/>
                </a:solidFill>
                <a:effectLst/>
              </a:defRPr>
            </a:lvl1pPr>
          </a:lstStyle>
          <a:p>
            <a:pPr marL="0" marR="0" lvl="0" indent="0" algn="l"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dirty="0"/>
              <a:t>Klik for at indsætte kontaktdata, navn, mailadresse, etc.</a:t>
            </a:r>
          </a:p>
        </p:txBody>
      </p:sp>
      <p:pic>
        <p:nvPicPr>
          <p:cNvPr id="7" name="Billede 6" descr="Et billede, der indeholder tegning&#10;&#10;Automatisk genereret beskrivelse">
            <a:extLst>
              <a:ext uri="{FF2B5EF4-FFF2-40B4-BE49-F238E27FC236}">
                <a16:creationId xmlns:a16="http://schemas.microsoft.com/office/drawing/2014/main" id="{5EDF6338-876F-9445-80E4-4C93E8D6C104}"/>
              </a:ext>
            </a:extLst>
          </p:cNvPr>
          <p:cNvPicPr>
            <a:picLocks noChangeAspect="1"/>
          </p:cNvPicPr>
          <p:nvPr userDrawn="1"/>
        </p:nvPicPr>
        <p:blipFill>
          <a:blip r:embed="rId3"/>
          <a:stretch>
            <a:fillRect/>
          </a:stretch>
        </p:blipFill>
        <p:spPr>
          <a:xfrm>
            <a:off x="11278474" y="6254783"/>
            <a:ext cx="464923" cy="263881"/>
          </a:xfrm>
          <a:prstGeom prst="rect">
            <a:avLst/>
          </a:prstGeom>
        </p:spPr>
      </p:pic>
      <p:pic>
        <p:nvPicPr>
          <p:cNvPr id="8" name="Billede 7">
            <a:extLst>
              <a:ext uri="{FF2B5EF4-FFF2-40B4-BE49-F238E27FC236}">
                <a16:creationId xmlns:a16="http://schemas.microsoft.com/office/drawing/2014/main" id="{1476A460-0700-8645-8598-CC4DB6555589}"/>
              </a:ext>
            </a:extLst>
          </p:cNvPr>
          <p:cNvPicPr>
            <a:picLocks noChangeAspect="1"/>
          </p:cNvPicPr>
          <p:nvPr userDrawn="1"/>
        </p:nvPicPr>
        <p:blipFill>
          <a:blip r:embed="rId4"/>
          <a:srcRect/>
          <a:stretch/>
        </p:blipFill>
        <p:spPr>
          <a:xfrm>
            <a:off x="333960" y="6140503"/>
            <a:ext cx="3327750" cy="504000"/>
          </a:xfrm>
          <a:prstGeom prst="rect">
            <a:avLst/>
          </a:prstGeom>
        </p:spPr>
      </p:pic>
    </p:spTree>
    <p:extLst>
      <p:ext uri="{BB962C8B-B14F-4D97-AF65-F5344CB8AC3E}">
        <p14:creationId xmlns:p14="http://schemas.microsoft.com/office/powerpoint/2010/main" val="29048769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fslutning slide">
    <p:bg>
      <p:bgPr>
        <a:solidFill>
          <a:schemeClr val="tx1">
            <a:lumMod val="50000"/>
          </a:schemeClr>
        </a:solidFill>
        <a:effectLst/>
      </p:bgPr>
    </p:bg>
    <p:spTree>
      <p:nvGrpSpPr>
        <p:cNvPr id="1" name=""/>
        <p:cNvGrpSpPr/>
        <p:nvPr/>
      </p:nvGrpSpPr>
      <p:grpSpPr>
        <a:xfrm>
          <a:off x="0" y="0"/>
          <a:ext cx="0" cy="0"/>
          <a:chOff x="0" y="0"/>
          <a:chExt cx="0" cy="0"/>
        </a:xfrm>
      </p:grpSpPr>
      <p:pic>
        <p:nvPicPr>
          <p:cNvPr id="7" name="Billede 6" descr="Et billede, der indeholder tegning&#10;&#10;Automatisk genereret beskrivelse">
            <a:extLst>
              <a:ext uri="{FF2B5EF4-FFF2-40B4-BE49-F238E27FC236}">
                <a16:creationId xmlns:a16="http://schemas.microsoft.com/office/drawing/2014/main" id="{B241B194-EA8D-7740-8DB8-ECEC7F96A444}"/>
              </a:ext>
            </a:extLst>
          </p:cNvPr>
          <p:cNvPicPr>
            <a:picLocks noChangeAspect="1"/>
          </p:cNvPicPr>
          <p:nvPr userDrawn="1"/>
        </p:nvPicPr>
        <p:blipFill>
          <a:blip r:embed="rId2"/>
          <a:stretch>
            <a:fillRect/>
          </a:stretch>
        </p:blipFill>
        <p:spPr>
          <a:xfrm flipH="1">
            <a:off x="0" y="0"/>
            <a:ext cx="12192000" cy="6858000"/>
          </a:xfrm>
          <a:prstGeom prst="rect">
            <a:avLst/>
          </a:prstGeom>
        </p:spPr>
      </p:pic>
      <p:pic>
        <p:nvPicPr>
          <p:cNvPr id="8" name="Billede 7">
            <a:extLst>
              <a:ext uri="{FF2B5EF4-FFF2-40B4-BE49-F238E27FC236}">
                <a16:creationId xmlns:a16="http://schemas.microsoft.com/office/drawing/2014/main" id="{94D6A3EF-01ED-3E46-9B12-A095C92623AA}"/>
              </a:ext>
            </a:extLst>
          </p:cNvPr>
          <p:cNvPicPr>
            <a:picLocks noChangeAspect="1"/>
          </p:cNvPicPr>
          <p:nvPr userDrawn="1"/>
        </p:nvPicPr>
        <p:blipFill>
          <a:blip r:embed="rId3"/>
          <a:srcRect/>
          <a:stretch/>
        </p:blipFill>
        <p:spPr>
          <a:xfrm>
            <a:off x="3702050" y="2313189"/>
            <a:ext cx="4787900" cy="2231621"/>
          </a:xfrm>
          <a:prstGeom prst="rect">
            <a:avLst/>
          </a:prstGeom>
        </p:spPr>
      </p:pic>
      <p:pic>
        <p:nvPicPr>
          <p:cNvPr id="6" name="Billede 5" descr="Et billede, der indeholder tegning&#10;&#10;Automatisk genereret beskrivelse">
            <a:extLst>
              <a:ext uri="{FF2B5EF4-FFF2-40B4-BE49-F238E27FC236}">
                <a16:creationId xmlns:a16="http://schemas.microsoft.com/office/drawing/2014/main" id="{8BD184F6-7C46-894A-B56D-87FA9DFC0581}"/>
              </a:ext>
            </a:extLst>
          </p:cNvPr>
          <p:cNvPicPr>
            <a:picLocks noChangeAspect="1"/>
          </p:cNvPicPr>
          <p:nvPr userDrawn="1"/>
        </p:nvPicPr>
        <p:blipFill>
          <a:blip r:embed="rId4"/>
          <a:stretch>
            <a:fillRect/>
          </a:stretch>
        </p:blipFill>
        <p:spPr>
          <a:xfrm>
            <a:off x="11278474" y="6254783"/>
            <a:ext cx="464923" cy="263881"/>
          </a:xfrm>
          <a:prstGeom prst="rect">
            <a:avLst/>
          </a:prstGeom>
        </p:spPr>
      </p:pic>
      <p:pic>
        <p:nvPicPr>
          <p:cNvPr id="10" name="Billede 9">
            <a:extLst>
              <a:ext uri="{FF2B5EF4-FFF2-40B4-BE49-F238E27FC236}">
                <a16:creationId xmlns:a16="http://schemas.microsoft.com/office/drawing/2014/main" id="{380E1D66-9513-E84B-8D36-F59570C735A5}"/>
              </a:ext>
            </a:extLst>
          </p:cNvPr>
          <p:cNvPicPr>
            <a:picLocks noChangeAspect="1"/>
          </p:cNvPicPr>
          <p:nvPr userDrawn="1"/>
        </p:nvPicPr>
        <p:blipFill>
          <a:blip r:embed="rId5"/>
          <a:srcRect/>
          <a:stretch/>
        </p:blipFill>
        <p:spPr>
          <a:xfrm>
            <a:off x="333957" y="6140503"/>
            <a:ext cx="3327757" cy="504000"/>
          </a:xfrm>
          <a:prstGeom prst="rect">
            <a:avLst/>
          </a:prstGeom>
        </p:spPr>
      </p:pic>
    </p:spTree>
    <p:extLst>
      <p:ext uri="{BB962C8B-B14F-4D97-AF65-F5344CB8AC3E}">
        <p14:creationId xmlns:p14="http://schemas.microsoft.com/office/powerpoint/2010/main" val="2870560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fslutning slide - Grå">
    <p:bg>
      <p:bgPr>
        <a:solidFill>
          <a:schemeClr val="accent2">
            <a:alpha val="60000"/>
          </a:schemeClr>
        </a:solidFill>
        <a:effectLst/>
      </p:bgPr>
    </p:bg>
    <p:spTree>
      <p:nvGrpSpPr>
        <p:cNvPr id="1" name=""/>
        <p:cNvGrpSpPr/>
        <p:nvPr/>
      </p:nvGrpSpPr>
      <p:grpSpPr>
        <a:xfrm>
          <a:off x="0" y="0"/>
          <a:ext cx="0" cy="0"/>
          <a:chOff x="0" y="0"/>
          <a:chExt cx="0" cy="0"/>
        </a:xfrm>
      </p:grpSpPr>
      <p:sp>
        <p:nvSpPr>
          <p:cNvPr id="5" name="Kombinationstegning 4">
            <a:extLst>
              <a:ext uri="{FF2B5EF4-FFF2-40B4-BE49-F238E27FC236}">
                <a16:creationId xmlns:a16="http://schemas.microsoft.com/office/drawing/2014/main" id="{A826D49B-2443-3C43-9596-97BB3A0762E7}"/>
              </a:ext>
            </a:extLst>
          </p:cNvPr>
          <p:cNvSpPr/>
          <p:nvPr/>
        </p:nvSpPr>
        <p:spPr>
          <a:xfrm>
            <a:off x="7721185" y="2412999"/>
            <a:ext cx="4470815" cy="4445001"/>
          </a:xfrm>
          <a:custGeom>
            <a:avLst/>
            <a:gdLst>
              <a:gd name="connsiteX0" fmla="*/ 0 w 3603348"/>
              <a:gd name="connsiteY0" fmla="*/ 3601403 h 3601402"/>
              <a:gd name="connsiteX1" fmla="*/ 3157949 w 3603348"/>
              <a:gd name="connsiteY1" fmla="*/ 3601403 h 3601402"/>
              <a:gd name="connsiteX2" fmla="*/ 3603349 w 3603348"/>
              <a:gd name="connsiteY2" fmla="*/ 3156204 h 3601402"/>
              <a:gd name="connsiteX3" fmla="*/ 3603349 w 3603348"/>
              <a:gd name="connsiteY3" fmla="*/ 0 h 3601402"/>
              <a:gd name="connsiteX4" fmla="*/ 0 w 3603348"/>
              <a:gd name="connsiteY4" fmla="*/ 3601403 h 3601402"/>
              <a:gd name="connsiteX0" fmla="*/ 0 w 3603349"/>
              <a:gd name="connsiteY0" fmla="*/ 3601403 h 3601403"/>
              <a:gd name="connsiteX1" fmla="*/ 3157949 w 3603349"/>
              <a:gd name="connsiteY1" fmla="*/ 3601403 h 3601403"/>
              <a:gd name="connsiteX2" fmla="*/ 3603349 w 3603349"/>
              <a:gd name="connsiteY2" fmla="*/ 3156204 h 3601403"/>
              <a:gd name="connsiteX3" fmla="*/ 3603349 w 3603349"/>
              <a:gd name="connsiteY3" fmla="*/ 0 h 3601403"/>
              <a:gd name="connsiteX4" fmla="*/ 3146927 w 3603349"/>
              <a:gd name="connsiteY4" fmla="*/ 461688 h 3601403"/>
              <a:gd name="connsiteX5" fmla="*/ 0 w 3603349"/>
              <a:gd name="connsiteY5" fmla="*/ 3601403 h 3601403"/>
              <a:gd name="connsiteX0" fmla="*/ 0 w 3603349"/>
              <a:gd name="connsiteY0" fmla="*/ 3139715 h 3139715"/>
              <a:gd name="connsiteX1" fmla="*/ 3157949 w 3603349"/>
              <a:gd name="connsiteY1" fmla="*/ 3139715 h 3139715"/>
              <a:gd name="connsiteX2" fmla="*/ 3603349 w 3603349"/>
              <a:gd name="connsiteY2" fmla="*/ 2694516 h 3139715"/>
              <a:gd name="connsiteX3" fmla="*/ 3146927 w 3603349"/>
              <a:gd name="connsiteY3" fmla="*/ 0 h 3139715"/>
              <a:gd name="connsiteX4" fmla="*/ 0 w 3603349"/>
              <a:gd name="connsiteY4" fmla="*/ 3139715 h 3139715"/>
              <a:gd name="connsiteX0" fmla="*/ 0 w 3630261"/>
              <a:gd name="connsiteY0" fmla="*/ 3139715 h 3139715"/>
              <a:gd name="connsiteX1" fmla="*/ 3157949 w 3630261"/>
              <a:gd name="connsiteY1" fmla="*/ 3139715 h 3139715"/>
              <a:gd name="connsiteX2" fmla="*/ 3630261 w 3630261"/>
              <a:gd name="connsiteY2" fmla="*/ 2685546 h 3139715"/>
              <a:gd name="connsiteX3" fmla="*/ 3146927 w 3630261"/>
              <a:gd name="connsiteY3" fmla="*/ 0 h 3139715"/>
              <a:gd name="connsiteX4" fmla="*/ 0 w 3630261"/>
              <a:gd name="connsiteY4" fmla="*/ 3139715 h 3139715"/>
              <a:gd name="connsiteX0" fmla="*/ 0 w 3157949"/>
              <a:gd name="connsiteY0" fmla="*/ 3139715 h 3139715"/>
              <a:gd name="connsiteX1" fmla="*/ 3157949 w 3157949"/>
              <a:gd name="connsiteY1" fmla="*/ 3139715 h 3139715"/>
              <a:gd name="connsiteX2" fmla="*/ 3146927 w 3157949"/>
              <a:gd name="connsiteY2" fmla="*/ 0 h 3139715"/>
              <a:gd name="connsiteX3" fmla="*/ 0 w 3157949"/>
              <a:gd name="connsiteY3" fmla="*/ 3139715 h 3139715"/>
            </a:gdLst>
            <a:ahLst/>
            <a:cxnLst>
              <a:cxn ang="0">
                <a:pos x="connsiteX0" y="connsiteY0"/>
              </a:cxn>
              <a:cxn ang="0">
                <a:pos x="connsiteX1" y="connsiteY1"/>
              </a:cxn>
              <a:cxn ang="0">
                <a:pos x="connsiteX2" y="connsiteY2"/>
              </a:cxn>
              <a:cxn ang="0">
                <a:pos x="connsiteX3" y="connsiteY3"/>
              </a:cxn>
            </a:cxnLst>
            <a:rect l="l" t="t" r="r" b="b"/>
            <a:pathLst>
              <a:path w="3157949" h="3139715">
                <a:moveTo>
                  <a:pt x="0" y="3139715"/>
                </a:moveTo>
                <a:lnTo>
                  <a:pt x="3157949" y="3139715"/>
                </a:lnTo>
                <a:lnTo>
                  <a:pt x="3146927" y="0"/>
                </a:lnTo>
                <a:lnTo>
                  <a:pt x="0" y="3139715"/>
                </a:lnTo>
                <a:close/>
              </a:path>
            </a:pathLst>
          </a:custGeom>
          <a:solidFill>
            <a:schemeClr val="accent2"/>
          </a:solidFill>
          <a:ln w="9515" cap="flat">
            <a:noFill/>
            <a:prstDash val="solid"/>
            <a:miter/>
          </a:ln>
        </p:spPr>
        <p:txBody>
          <a:bodyPr rtlCol="0" anchor="ctr"/>
          <a:lstStyle/>
          <a:p>
            <a:endParaRPr lang="da-DK"/>
          </a:p>
        </p:txBody>
      </p:sp>
      <p:sp>
        <p:nvSpPr>
          <p:cNvPr id="6" name="Kombinationstegning 5">
            <a:extLst>
              <a:ext uri="{FF2B5EF4-FFF2-40B4-BE49-F238E27FC236}">
                <a16:creationId xmlns:a16="http://schemas.microsoft.com/office/drawing/2014/main" id="{5B19D95D-C715-2A4E-8D00-203566672E93}"/>
              </a:ext>
            </a:extLst>
          </p:cNvPr>
          <p:cNvSpPr/>
          <p:nvPr/>
        </p:nvSpPr>
        <p:spPr>
          <a:xfrm>
            <a:off x="0" y="-747444"/>
            <a:ext cx="5162270" cy="5887876"/>
          </a:xfrm>
          <a:custGeom>
            <a:avLst/>
            <a:gdLst>
              <a:gd name="connsiteX0" fmla="*/ 1241904 w 3646356"/>
              <a:gd name="connsiteY0" fmla="*/ 160767 h 4158886"/>
              <a:gd name="connsiteX1" fmla="*/ 0 w 3646356"/>
              <a:gd name="connsiteY1" fmla="*/ 690072 h 4158886"/>
              <a:gd name="connsiteX2" fmla="*/ 0 w 3646356"/>
              <a:gd name="connsiteY2" fmla="*/ 4158886 h 4158886"/>
              <a:gd name="connsiteX3" fmla="*/ 1815281 w 3646356"/>
              <a:gd name="connsiteY3" fmla="*/ 2319323 h 4158886"/>
              <a:gd name="connsiteX4" fmla="*/ 3101335 w 3646356"/>
              <a:gd name="connsiteY4" fmla="*/ 2310941 h 4158886"/>
              <a:gd name="connsiteX5" fmla="*/ 3646356 w 3646356"/>
              <a:gd name="connsiteY5" fmla="*/ 145051 h 4158886"/>
              <a:gd name="connsiteX6" fmla="*/ 1241904 w 3646356"/>
              <a:gd name="connsiteY6" fmla="*/ 160767 h 4158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6356" h="4158886">
                <a:moveTo>
                  <a:pt x="1241904" y="160767"/>
                </a:moveTo>
                <a:cubicBezTo>
                  <a:pt x="804945" y="277324"/>
                  <a:pt x="386785" y="455546"/>
                  <a:pt x="0" y="690072"/>
                </a:cubicBezTo>
                <a:lnTo>
                  <a:pt x="0" y="4158886"/>
                </a:lnTo>
                <a:cubicBezTo>
                  <a:pt x="228589" y="3262393"/>
                  <a:pt x="922588" y="2559105"/>
                  <a:pt x="1815281" y="2319323"/>
                </a:cubicBezTo>
                <a:cubicBezTo>
                  <a:pt x="2236341" y="2207566"/>
                  <a:pt x="2678857" y="2204680"/>
                  <a:pt x="3101335" y="2310941"/>
                </a:cubicBezTo>
                <a:lnTo>
                  <a:pt x="3646356" y="145051"/>
                </a:lnTo>
                <a:cubicBezTo>
                  <a:pt x="2856465" y="-53537"/>
                  <a:pt x="2029141" y="-48129"/>
                  <a:pt x="1241904" y="160767"/>
                </a:cubicBezTo>
                <a:close/>
              </a:path>
            </a:pathLst>
          </a:custGeom>
          <a:solidFill>
            <a:schemeClr val="accent2"/>
          </a:solidFill>
          <a:ln w="9515" cap="flat">
            <a:noFill/>
            <a:prstDash val="solid"/>
            <a:miter/>
          </a:ln>
        </p:spPr>
        <p:txBody>
          <a:bodyPr rtlCol="0" anchor="ctr"/>
          <a:lstStyle/>
          <a:p>
            <a:endParaRPr lang="da-DK"/>
          </a:p>
        </p:txBody>
      </p:sp>
      <p:pic>
        <p:nvPicPr>
          <p:cNvPr id="3" name="Billede 2" descr="Et billede, der indeholder tegning&#10;&#10;Automatisk genereret beskrivelse">
            <a:extLst>
              <a:ext uri="{FF2B5EF4-FFF2-40B4-BE49-F238E27FC236}">
                <a16:creationId xmlns:a16="http://schemas.microsoft.com/office/drawing/2014/main" id="{7F667635-566C-314E-9135-DFD4A3339696}"/>
              </a:ext>
            </a:extLst>
          </p:cNvPr>
          <p:cNvPicPr>
            <a:picLocks noChangeAspect="1"/>
          </p:cNvPicPr>
          <p:nvPr userDrawn="1"/>
        </p:nvPicPr>
        <p:blipFill>
          <a:blip r:embed="rId2"/>
          <a:stretch>
            <a:fillRect/>
          </a:stretch>
        </p:blipFill>
        <p:spPr>
          <a:xfrm>
            <a:off x="3702050" y="2313189"/>
            <a:ext cx="4787900" cy="2231622"/>
          </a:xfrm>
          <a:prstGeom prst="rect">
            <a:avLst/>
          </a:prstGeom>
        </p:spPr>
      </p:pic>
      <p:pic>
        <p:nvPicPr>
          <p:cNvPr id="7" name="Billede 6" descr="Et billede, der indeholder tegning&#10;&#10;Automatisk genereret beskrivelse">
            <a:extLst>
              <a:ext uri="{FF2B5EF4-FFF2-40B4-BE49-F238E27FC236}">
                <a16:creationId xmlns:a16="http://schemas.microsoft.com/office/drawing/2014/main" id="{ACE3BB38-5BD2-4C45-A176-F02A84F8FCA0}"/>
              </a:ext>
            </a:extLst>
          </p:cNvPr>
          <p:cNvPicPr>
            <a:picLocks noChangeAspect="1"/>
          </p:cNvPicPr>
          <p:nvPr userDrawn="1"/>
        </p:nvPicPr>
        <p:blipFill>
          <a:blip r:embed="rId3"/>
          <a:stretch>
            <a:fillRect/>
          </a:stretch>
        </p:blipFill>
        <p:spPr>
          <a:xfrm>
            <a:off x="11278474" y="6254783"/>
            <a:ext cx="464923" cy="263881"/>
          </a:xfrm>
          <a:prstGeom prst="rect">
            <a:avLst/>
          </a:prstGeom>
        </p:spPr>
      </p:pic>
      <p:pic>
        <p:nvPicPr>
          <p:cNvPr id="8" name="Billede 7">
            <a:extLst>
              <a:ext uri="{FF2B5EF4-FFF2-40B4-BE49-F238E27FC236}">
                <a16:creationId xmlns:a16="http://schemas.microsoft.com/office/drawing/2014/main" id="{3ACC052C-711F-9E49-B09F-8BCA8E5C01DA}"/>
              </a:ext>
            </a:extLst>
          </p:cNvPr>
          <p:cNvPicPr>
            <a:picLocks noChangeAspect="1"/>
          </p:cNvPicPr>
          <p:nvPr userDrawn="1"/>
        </p:nvPicPr>
        <p:blipFill>
          <a:blip r:embed="rId4"/>
          <a:srcRect/>
          <a:stretch/>
        </p:blipFill>
        <p:spPr>
          <a:xfrm>
            <a:off x="333960" y="6140503"/>
            <a:ext cx="3327750" cy="504000"/>
          </a:xfrm>
          <a:prstGeom prst="rect">
            <a:avLst/>
          </a:prstGeom>
        </p:spPr>
      </p:pic>
    </p:spTree>
    <p:extLst>
      <p:ext uri="{BB962C8B-B14F-4D97-AF65-F5344CB8AC3E}">
        <p14:creationId xmlns:p14="http://schemas.microsoft.com/office/powerpoint/2010/main" val="580718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m stort billede - Mandel">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5" name="Pladsholder til billede 12">
            <a:extLst>
              <a:ext uri="{FF2B5EF4-FFF2-40B4-BE49-F238E27FC236}">
                <a16:creationId xmlns:a16="http://schemas.microsoft.com/office/drawing/2014/main" id="{C35D1BA6-E424-344B-8F3E-E9E0EC338249}"/>
              </a:ext>
            </a:extLst>
          </p:cNvPr>
          <p:cNvSpPr>
            <a:spLocks noGrp="1"/>
          </p:cNvSpPr>
          <p:nvPr>
            <p:ph type="pic" sz="quarter" idx="18" hasCustomPrompt="1"/>
          </p:nvPr>
        </p:nvSpPr>
        <p:spPr>
          <a:xfrm>
            <a:off x="0" y="0"/>
            <a:ext cx="12193200" cy="6858000"/>
          </a:xfrm>
          <a:noFill/>
        </p:spPr>
        <p:txBody>
          <a:bodyPr lIns="0" anchor="ctr">
            <a:normAutofit/>
          </a:bodyPr>
          <a:lstStyle>
            <a:lvl1pPr marL="0" indent="0" algn="ctr">
              <a:spcBef>
                <a:spcPts val="0"/>
              </a:spcBef>
              <a:buNone/>
              <a:defRPr sz="1000">
                <a:solidFill>
                  <a:schemeClr val="tx1"/>
                </a:solidFill>
              </a:defRPr>
            </a:lvl1pPr>
          </a:lstStyle>
          <a:p>
            <a:r>
              <a:rPr lang="da-DK" dirty="0"/>
              <a:t>Indsæt et stort baggrundsbillede</a:t>
            </a:r>
            <a:br>
              <a:rPr lang="da-DK" dirty="0"/>
            </a:br>
            <a:r>
              <a:rPr lang="da-DK" dirty="0"/>
              <a:t>ved at klikke på ikonet eller </a:t>
            </a:r>
            <a:br>
              <a:rPr lang="da-DK" dirty="0"/>
            </a:br>
            <a:r>
              <a:rPr lang="da-DK" dirty="0"/>
              <a:t>ved at trække og slippe </a:t>
            </a:r>
            <a:br>
              <a:rPr lang="da-DK" dirty="0"/>
            </a:br>
            <a:r>
              <a:rPr lang="da-DK" dirty="0"/>
              <a:t>billedet ind på slidet</a:t>
            </a:r>
          </a:p>
        </p:txBody>
      </p:sp>
      <p:sp>
        <p:nvSpPr>
          <p:cNvPr id="14" name="Logo Leon 6">
            <a:extLst>
              <a:ext uri="{FF2B5EF4-FFF2-40B4-BE49-F238E27FC236}">
                <a16:creationId xmlns:a16="http://schemas.microsoft.com/office/drawing/2014/main" id="{C1A6805E-9FA0-8746-B7C9-B3BA0CBAC301}"/>
              </a:ext>
            </a:extLst>
          </p:cNvPr>
          <p:cNvSpPr>
            <a:spLocks noGrp="1"/>
          </p:cNvSpPr>
          <p:nvPr>
            <p:ph type="body" sz="quarter" idx="20"/>
          </p:nvPr>
        </p:nvSpPr>
        <p:spPr>
          <a:xfrm>
            <a:off x="6540000" y="0"/>
            <a:ext cx="5652000" cy="6858000"/>
          </a:xfrm>
          <a:blipFill>
            <a:blip r:embed="rId2"/>
            <a:stretch>
              <a:fillRect/>
            </a:stretch>
          </a:blipFill>
        </p:spPr>
        <p:txBody>
          <a:bodyPr lIns="36000" tIns="1440000" anchor="b" anchorCtr="0"/>
          <a:lstStyle>
            <a:lvl1pPr marL="0" indent="0">
              <a:buFontTx/>
              <a:buNone/>
              <a:defRPr sz="100">
                <a:solidFill>
                  <a:schemeClr val="bg1"/>
                </a:solidFill>
              </a:defRPr>
            </a:lvl1pPr>
          </a:lstStyle>
          <a:p>
            <a:pPr lvl="0"/>
            <a:r>
              <a:rPr lang="da-DK" noProof="1"/>
              <a:t>Klik for at redigere teksttypografierne i masteren</a:t>
            </a:r>
          </a:p>
        </p:txBody>
      </p:sp>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479425" y="441325"/>
            <a:ext cx="8247886" cy="264731"/>
          </a:xfrm>
        </p:spPr>
        <p:txBody>
          <a:bodyPr>
            <a:normAutofit/>
          </a:bodyPr>
          <a:lstStyle>
            <a:lvl1pPr marL="0" indent="0" algn="l">
              <a:buNone/>
              <a:defRPr sz="1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skrive præsentationsinformation som navn, projekt samt dato for præsentation.</a:t>
            </a:r>
          </a:p>
        </p:txBody>
      </p:sp>
      <p:sp>
        <p:nvSpPr>
          <p:cNvPr id="4" name="Pladsholder til dato 3">
            <a:extLst>
              <a:ext uri="{FF2B5EF4-FFF2-40B4-BE49-F238E27FC236}">
                <a16:creationId xmlns:a16="http://schemas.microsoft.com/office/drawing/2014/main" id="{DD6A1B42-5C02-E946-A4BB-999CBF5C2D76}"/>
              </a:ext>
            </a:extLst>
          </p:cNvPr>
          <p:cNvSpPr>
            <a:spLocks noGrp="1"/>
          </p:cNvSpPr>
          <p:nvPr>
            <p:ph type="dt" sz="half" idx="10"/>
          </p:nvPr>
        </p:nvSpPr>
        <p:spPr/>
        <p:txBody>
          <a:bodyPr/>
          <a:lstStyle>
            <a:lvl1pPr>
              <a:defRPr>
                <a:solidFill>
                  <a:schemeClr val="tx1"/>
                </a:solidFill>
              </a:defRPr>
            </a:lvl1pPr>
          </a:lstStyle>
          <a:p>
            <a:fld id="{83BDE002-4D08-984E-9A17-29A299F2E8E5}" type="datetimeFigureOut">
              <a:rPr lang="da-DK" smtClean="0"/>
              <a:pPr/>
              <a:t>05-11-2024</a:t>
            </a:fld>
            <a:endParaRPr lang="da-DK"/>
          </a:p>
        </p:txBody>
      </p:sp>
      <p:sp>
        <p:nvSpPr>
          <p:cNvPr id="5" name="Pladsholder til sidefod 4">
            <a:extLst>
              <a:ext uri="{FF2B5EF4-FFF2-40B4-BE49-F238E27FC236}">
                <a16:creationId xmlns:a16="http://schemas.microsoft.com/office/drawing/2014/main" id="{326561DD-1ADD-E646-9C98-5A3472A11447}"/>
              </a:ext>
            </a:extLst>
          </p:cNvPr>
          <p:cNvSpPr>
            <a:spLocks noGrp="1"/>
          </p:cNvSpPr>
          <p:nvPr>
            <p:ph type="ftr" sz="quarter" idx="11"/>
          </p:nvPr>
        </p:nvSpPr>
        <p:spPr>
          <a:xfrm>
            <a:off x="5321300" y="6057901"/>
            <a:ext cx="4114800" cy="431800"/>
          </a:xfrm>
          <a:prstGeom prst="rect">
            <a:avLst/>
          </a:prstGeom>
        </p:spPr>
        <p:txBody>
          <a:bodyPr/>
          <a:lstStyle>
            <a:lvl1pPr>
              <a:defRPr>
                <a:solidFill>
                  <a:schemeClr val="tx1"/>
                </a:solidFill>
              </a:defRPr>
            </a:lvl1pPr>
          </a:lstStyle>
          <a:p>
            <a:endParaRPr lang="da-DK" dirty="0"/>
          </a:p>
        </p:txBody>
      </p:sp>
      <p:sp>
        <p:nvSpPr>
          <p:cNvPr id="6" name="Pladsholder til slidenummer 5">
            <a:extLst>
              <a:ext uri="{FF2B5EF4-FFF2-40B4-BE49-F238E27FC236}">
                <a16:creationId xmlns:a16="http://schemas.microsoft.com/office/drawing/2014/main" id="{E7FB3576-6E40-EC44-88A2-F087F0E91485}"/>
              </a:ext>
            </a:extLst>
          </p:cNvPr>
          <p:cNvSpPr>
            <a:spLocks noGrp="1"/>
          </p:cNvSpPr>
          <p:nvPr>
            <p:ph type="sldNum" sz="quarter" idx="12"/>
          </p:nvPr>
        </p:nvSpPr>
        <p:spPr/>
        <p:txBody>
          <a:bodyPr/>
          <a:lstStyle>
            <a:lvl1pPr>
              <a:defRPr>
                <a:solidFill>
                  <a:schemeClr val="tx1"/>
                </a:solidFill>
              </a:defRPr>
            </a:lvl1pPr>
          </a:lstStyle>
          <a:p>
            <a:fld id="{67E69006-4EAA-9F48-A2A8-3E5B4E2EFF89}" type="slidenum">
              <a:rPr lang="da-DK" smtClean="0"/>
              <a:pPr/>
              <a:t>‹nr.›</a:t>
            </a:fld>
            <a:endParaRPr lang="da-DK" dirty="0"/>
          </a:p>
        </p:txBody>
      </p:sp>
      <p:sp>
        <p:nvSpPr>
          <p:cNvPr id="9" name="Titel 1">
            <a:extLst>
              <a:ext uri="{FF2B5EF4-FFF2-40B4-BE49-F238E27FC236}">
                <a16:creationId xmlns:a16="http://schemas.microsoft.com/office/drawing/2014/main" id="{36E7B25B-9D55-C141-BB7A-C292DA6580D9}"/>
              </a:ext>
            </a:extLst>
          </p:cNvPr>
          <p:cNvSpPr>
            <a:spLocks noGrp="1"/>
          </p:cNvSpPr>
          <p:nvPr>
            <p:ph type="title"/>
          </p:nvPr>
        </p:nvSpPr>
        <p:spPr>
          <a:xfrm>
            <a:off x="479424" y="1932973"/>
            <a:ext cx="8259462" cy="602409"/>
          </a:xfrm>
        </p:spPr>
        <p:txBody>
          <a:bodyPr anchor="t"/>
          <a:lstStyle>
            <a:lvl1pPr>
              <a:defRPr sz="4800">
                <a:solidFill>
                  <a:schemeClr val="tx1"/>
                </a:solidFill>
              </a:defRPr>
            </a:lvl1pPr>
          </a:lstStyle>
          <a:p>
            <a:r>
              <a:rPr lang="da-DK"/>
              <a:t>Klik for at redigere titeltypografien i masteren</a:t>
            </a:r>
            <a:endParaRPr lang="da-DK" dirty="0"/>
          </a:p>
        </p:txBody>
      </p:sp>
      <p:sp>
        <p:nvSpPr>
          <p:cNvPr id="17" name="Logo Leon 6">
            <a:extLst>
              <a:ext uri="{FF2B5EF4-FFF2-40B4-BE49-F238E27FC236}">
                <a16:creationId xmlns:a16="http://schemas.microsoft.com/office/drawing/2014/main" id="{46226E7E-0A82-514E-8B99-2EB9D4061A6E}"/>
              </a:ext>
            </a:extLst>
          </p:cNvPr>
          <p:cNvSpPr>
            <a:spLocks noGrp="1" noChangeAspect="1"/>
          </p:cNvSpPr>
          <p:nvPr>
            <p:ph type="body" sz="quarter" idx="19"/>
          </p:nvPr>
        </p:nvSpPr>
        <p:spPr>
          <a:xfrm>
            <a:off x="11278474" y="6254782"/>
            <a:ext cx="468000" cy="265577"/>
          </a:xfrm>
          <a:blipFill>
            <a:blip r:embed="rId3"/>
            <a:stretch>
              <a:fillRect/>
            </a:stretch>
          </a:blipFill>
        </p:spPr>
        <p:txBody>
          <a:bodyPr lIns="36000" tIns="1440000" anchor="b" anchorCtr="0"/>
          <a:lstStyle>
            <a:lvl1pPr marL="0" indent="0">
              <a:buFontTx/>
              <a:buNone/>
              <a:defRPr sz="100">
                <a:solidFill>
                  <a:schemeClr val="bg1"/>
                </a:solidFill>
              </a:defRPr>
            </a:lvl1pPr>
          </a:lstStyle>
          <a:p>
            <a:pPr lvl="0"/>
            <a:r>
              <a:rPr lang="da-DK" noProof="1"/>
              <a:t>Klik for at redigere teksttypografierne i masteren</a:t>
            </a:r>
          </a:p>
        </p:txBody>
      </p:sp>
    </p:spTree>
    <p:extLst>
      <p:ext uri="{BB962C8B-B14F-4D97-AF65-F5344CB8AC3E}">
        <p14:creationId xmlns:p14="http://schemas.microsoft.com/office/powerpoint/2010/main" val="1626946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m stort billede - Lavendel">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3" name="Pladsholder til billede 12">
            <a:extLst>
              <a:ext uri="{FF2B5EF4-FFF2-40B4-BE49-F238E27FC236}">
                <a16:creationId xmlns:a16="http://schemas.microsoft.com/office/drawing/2014/main" id="{1E9F49D7-21A1-9D46-80A3-C1BA507FE8FE}"/>
              </a:ext>
            </a:extLst>
          </p:cNvPr>
          <p:cNvSpPr>
            <a:spLocks noGrp="1"/>
          </p:cNvSpPr>
          <p:nvPr>
            <p:ph type="pic" sz="quarter" idx="18" hasCustomPrompt="1"/>
          </p:nvPr>
        </p:nvSpPr>
        <p:spPr>
          <a:xfrm>
            <a:off x="0" y="0"/>
            <a:ext cx="12193200" cy="6858000"/>
          </a:xfrm>
          <a:noFill/>
        </p:spPr>
        <p:txBody>
          <a:bodyPr lIns="0" anchor="ctr">
            <a:normAutofit/>
          </a:bodyPr>
          <a:lstStyle>
            <a:lvl1pPr marL="0" indent="0" algn="ctr">
              <a:spcBef>
                <a:spcPts val="0"/>
              </a:spcBef>
              <a:buNone/>
              <a:defRPr sz="1000">
                <a:solidFill>
                  <a:schemeClr val="tx1"/>
                </a:solidFill>
              </a:defRPr>
            </a:lvl1pPr>
          </a:lstStyle>
          <a:p>
            <a:r>
              <a:rPr lang="da-DK" dirty="0"/>
              <a:t>Indsæt et stort baggrundsbillede</a:t>
            </a:r>
            <a:br>
              <a:rPr lang="da-DK" dirty="0"/>
            </a:br>
            <a:r>
              <a:rPr lang="da-DK" dirty="0"/>
              <a:t>ved at klikke på ikonet eller </a:t>
            </a:r>
            <a:br>
              <a:rPr lang="da-DK" dirty="0"/>
            </a:br>
            <a:r>
              <a:rPr lang="da-DK" dirty="0"/>
              <a:t>ved at trække og slippe </a:t>
            </a:r>
            <a:br>
              <a:rPr lang="da-DK" dirty="0"/>
            </a:br>
            <a:r>
              <a:rPr lang="da-DK" dirty="0"/>
              <a:t>billedet ind på slidet</a:t>
            </a:r>
          </a:p>
        </p:txBody>
      </p:sp>
      <p:sp>
        <p:nvSpPr>
          <p:cNvPr id="14" name="Logo Leon 6">
            <a:extLst>
              <a:ext uri="{FF2B5EF4-FFF2-40B4-BE49-F238E27FC236}">
                <a16:creationId xmlns:a16="http://schemas.microsoft.com/office/drawing/2014/main" id="{C1A6805E-9FA0-8746-B7C9-B3BA0CBAC301}"/>
              </a:ext>
            </a:extLst>
          </p:cNvPr>
          <p:cNvSpPr>
            <a:spLocks noGrp="1"/>
          </p:cNvSpPr>
          <p:nvPr>
            <p:ph type="body" sz="quarter" idx="20"/>
          </p:nvPr>
        </p:nvSpPr>
        <p:spPr>
          <a:xfrm flipH="1">
            <a:off x="0" y="0"/>
            <a:ext cx="5652000" cy="6858000"/>
          </a:xfrm>
          <a:blipFill>
            <a:blip r:embed="rId2"/>
            <a:stretch>
              <a:fillRect/>
            </a:stretch>
          </a:blipFill>
        </p:spPr>
        <p:txBody>
          <a:bodyPr lIns="36000" tIns="1440000" anchor="b" anchorCtr="0"/>
          <a:lstStyle>
            <a:lvl1pPr marL="0" indent="0">
              <a:buFontTx/>
              <a:buNone/>
              <a:defRPr sz="100">
                <a:solidFill>
                  <a:schemeClr val="bg1"/>
                </a:solidFill>
              </a:defRPr>
            </a:lvl1pPr>
          </a:lstStyle>
          <a:p>
            <a:pPr lvl="0"/>
            <a:r>
              <a:rPr lang="da-DK" noProof="1"/>
              <a:t>Klik for at redigere teksttypografierne i masteren</a:t>
            </a:r>
          </a:p>
        </p:txBody>
      </p:sp>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479425" y="441325"/>
            <a:ext cx="8247886" cy="264731"/>
          </a:xfrm>
        </p:spPr>
        <p:txBody>
          <a:bodyPr>
            <a:normAutofit/>
          </a:bodyPr>
          <a:lstStyle>
            <a:lvl1pPr marL="0" indent="0" algn="l">
              <a:buNone/>
              <a:defRPr sz="1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skrive præsentationsinformation som navn, projekt samt dato for præsentation.</a:t>
            </a:r>
          </a:p>
        </p:txBody>
      </p:sp>
      <p:sp>
        <p:nvSpPr>
          <p:cNvPr id="4" name="Pladsholder til dato 3">
            <a:extLst>
              <a:ext uri="{FF2B5EF4-FFF2-40B4-BE49-F238E27FC236}">
                <a16:creationId xmlns:a16="http://schemas.microsoft.com/office/drawing/2014/main" id="{DD6A1B42-5C02-E946-A4BB-999CBF5C2D76}"/>
              </a:ext>
            </a:extLst>
          </p:cNvPr>
          <p:cNvSpPr>
            <a:spLocks noGrp="1"/>
          </p:cNvSpPr>
          <p:nvPr>
            <p:ph type="dt" sz="half" idx="10"/>
          </p:nvPr>
        </p:nvSpPr>
        <p:spPr/>
        <p:txBody>
          <a:bodyPr/>
          <a:lstStyle>
            <a:lvl1pPr>
              <a:defRPr>
                <a:solidFill>
                  <a:schemeClr val="tx1"/>
                </a:solidFill>
              </a:defRPr>
            </a:lvl1pPr>
          </a:lstStyle>
          <a:p>
            <a:fld id="{83BDE002-4D08-984E-9A17-29A299F2E8E5}" type="datetimeFigureOut">
              <a:rPr lang="da-DK" smtClean="0"/>
              <a:pPr/>
              <a:t>05-11-2024</a:t>
            </a:fld>
            <a:endParaRPr lang="da-DK"/>
          </a:p>
        </p:txBody>
      </p:sp>
      <p:sp>
        <p:nvSpPr>
          <p:cNvPr id="5" name="Pladsholder til sidefod 4">
            <a:extLst>
              <a:ext uri="{FF2B5EF4-FFF2-40B4-BE49-F238E27FC236}">
                <a16:creationId xmlns:a16="http://schemas.microsoft.com/office/drawing/2014/main" id="{326561DD-1ADD-E646-9C98-5A3472A11447}"/>
              </a:ext>
            </a:extLst>
          </p:cNvPr>
          <p:cNvSpPr>
            <a:spLocks noGrp="1"/>
          </p:cNvSpPr>
          <p:nvPr>
            <p:ph type="ftr" sz="quarter" idx="11"/>
          </p:nvPr>
        </p:nvSpPr>
        <p:spPr>
          <a:xfrm>
            <a:off x="5321300" y="6057901"/>
            <a:ext cx="4114800" cy="431800"/>
          </a:xfrm>
          <a:prstGeom prst="rect">
            <a:avLst/>
          </a:prstGeom>
        </p:spPr>
        <p:txBody>
          <a:bodyPr/>
          <a:lstStyle>
            <a:lvl1pPr>
              <a:defRPr>
                <a:solidFill>
                  <a:schemeClr val="tx1"/>
                </a:solidFill>
              </a:defRPr>
            </a:lvl1pPr>
          </a:lstStyle>
          <a:p>
            <a:endParaRPr lang="da-DK" dirty="0"/>
          </a:p>
        </p:txBody>
      </p:sp>
      <p:sp>
        <p:nvSpPr>
          <p:cNvPr id="6" name="Pladsholder til slidenummer 5">
            <a:extLst>
              <a:ext uri="{FF2B5EF4-FFF2-40B4-BE49-F238E27FC236}">
                <a16:creationId xmlns:a16="http://schemas.microsoft.com/office/drawing/2014/main" id="{E7FB3576-6E40-EC44-88A2-F087F0E91485}"/>
              </a:ext>
            </a:extLst>
          </p:cNvPr>
          <p:cNvSpPr>
            <a:spLocks noGrp="1"/>
          </p:cNvSpPr>
          <p:nvPr>
            <p:ph type="sldNum" sz="quarter" idx="12"/>
          </p:nvPr>
        </p:nvSpPr>
        <p:spPr/>
        <p:txBody>
          <a:bodyPr/>
          <a:lstStyle>
            <a:lvl1pPr>
              <a:defRPr>
                <a:solidFill>
                  <a:schemeClr val="tx1"/>
                </a:solidFill>
              </a:defRPr>
            </a:lvl1pPr>
          </a:lstStyle>
          <a:p>
            <a:fld id="{67E69006-4EAA-9F48-A2A8-3E5B4E2EFF89}" type="slidenum">
              <a:rPr lang="da-DK" smtClean="0"/>
              <a:pPr/>
              <a:t>‹nr.›</a:t>
            </a:fld>
            <a:endParaRPr lang="da-DK" dirty="0"/>
          </a:p>
        </p:txBody>
      </p:sp>
      <p:sp>
        <p:nvSpPr>
          <p:cNvPr id="18" name="Titel 1">
            <a:extLst>
              <a:ext uri="{FF2B5EF4-FFF2-40B4-BE49-F238E27FC236}">
                <a16:creationId xmlns:a16="http://schemas.microsoft.com/office/drawing/2014/main" id="{3A3CF962-53B9-5D4A-997F-1F198FB96408}"/>
              </a:ext>
            </a:extLst>
          </p:cNvPr>
          <p:cNvSpPr>
            <a:spLocks noGrp="1"/>
          </p:cNvSpPr>
          <p:nvPr>
            <p:ph type="title"/>
          </p:nvPr>
        </p:nvSpPr>
        <p:spPr>
          <a:xfrm>
            <a:off x="479424" y="1932973"/>
            <a:ext cx="8259462" cy="602409"/>
          </a:xfrm>
        </p:spPr>
        <p:txBody>
          <a:bodyPr anchor="t"/>
          <a:lstStyle>
            <a:lvl1pPr>
              <a:defRPr sz="4800">
                <a:solidFill>
                  <a:schemeClr val="tx1"/>
                </a:solidFill>
              </a:defRPr>
            </a:lvl1pPr>
          </a:lstStyle>
          <a:p>
            <a:r>
              <a:rPr lang="da-DK"/>
              <a:t>Klik for at redigere titeltypografien i masteren</a:t>
            </a:r>
            <a:endParaRPr lang="da-DK" dirty="0"/>
          </a:p>
        </p:txBody>
      </p:sp>
      <p:sp>
        <p:nvSpPr>
          <p:cNvPr id="10" name="Logo Leon 6">
            <a:extLst>
              <a:ext uri="{FF2B5EF4-FFF2-40B4-BE49-F238E27FC236}">
                <a16:creationId xmlns:a16="http://schemas.microsoft.com/office/drawing/2014/main" id="{46DAF7D5-A0E2-F648-BC47-24481D2E98DC}"/>
              </a:ext>
            </a:extLst>
          </p:cNvPr>
          <p:cNvSpPr>
            <a:spLocks noGrp="1" noChangeAspect="1"/>
          </p:cNvSpPr>
          <p:nvPr>
            <p:ph type="body" sz="quarter" idx="19"/>
          </p:nvPr>
        </p:nvSpPr>
        <p:spPr>
          <a:xfrm>
            <a:off x="11278474" y="6254782"/>
            <a:ext cx="468000" cy="265577"/>
          </a:xfrm>
          <a:blipFill>
            <a:blip r:embed="rId3"/>
            <a:stretch>
              <a:fillRect/>
            </a:stretch>
          </a:blipFill>
        </p:spPr>
        <p:txBody>
          <a:bodyPr lIns="36000" tIns="1440000" anchor="b" anchorCtr="0"/>
          <a:lstStyle>
            <a:lvl1pPr marL="0" indent="0">
              <a:buFontTx/>
              <a:buNone/>
              <a:defRPr sz="100">
                <a:solidFill>
                  <a:schemeClr val="bg1"/>
                </a:solidFill>
              </a:defRPr>
            </a:lvl1pPr>
          </a:lstStyle>
          <a:p>
            <a:pPr lvl="0"/>
            <a:r>
              <a:rPr lang="da-DK" noProof="1"/>
              <a:t>Klik for at redigere teksttypografierne i masteren</a:t>
            </a:r>
          </a:p>
        </p:txBody>
      </p:sp>
    </p:spTree>
    <p:extLst>
      <p:ext uri="{BB962C8B-B14F-4D97-AF65-F5344CB8AC3E}">
        <p14:creationId xmlns:p14="http://schemas.microsoft.com/office/powerpoint/2010/main" val="2485188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dholds 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31385-F74D-9A41-BA3F-9819316420B0}"/>
              </a:ext>
            </a:extLst>
          </p:cNvPr>
          <p:cNvSpPr>
            <a:spLocks noGrp="1"/>
          </p:cNvSpPr>
          <p:nvPr>
            <p:ph type="title"/>
          </p:nvPr>
        </p:nvSpPr>
        <p:spPr/>
        <p:txBody>
          <a:bodyPr/>
          <a:lstStyle/>
          <a:p>
            <a:r>
              <a:rPr lang="da-DK"/>
              <a:t>Klik for at redigere titeltypografien i masteren</a:t>
            </a:r>
            <a:endParaRPr lang="da-DK" dirty="0"/>
          </a:p>
        </p:txBody>
      </p:sp>
      <p:sp>
        <p:nvSpPr>
          <p:cNvPr id="3" name="Pladsholder til indhold 2">
            <a:extLst>
              <a:ext uri="{FF2B5EF4-FFF2-40B4-BE49-F238E27FC236}">
                <a16:creationId xmlns:a16="http://schemas.microsoft.com/office/drawing/2014/main" id="{2C7A9D76-9BB2-024B-B235-03196D05C4C9}"/>
              </a:ext>
            </a:extLst>
          </p:cNvPr>
          <p:cNvSpPr>
            <a:spLocks noGrp="1"/>
          </p:cNvSpPr>
          <p:nvPr>
            <p:ph idx="1"/>
          </p:nvPr>
        </p:nvSpPr>
        <p:spPr/>
        <p:txBody>
          <a:bodyPr>
            <a:normAutofit/>
          </a:bodyPr>
          <a:lstStyle>
            <a:lvl1pPr>
              <a:defRPr sz="1600"/>
            </a:lvl1pPr>
            <a:lvl2pPr>
              <a:defRPr sz="1500"/>
            </a:lvl2pPr>
            <a:lvl3pPr>
              <a:defRPr sz="1400"/>
            </a:lvl3pPr>
            <a:lvl4pPr>
              <a:defRPr sz="1400"/>
            </a:lvl4pPr>
            <a:lvl5pPr>
              <a:defRPr sz="14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05-11-2024</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16" name="Pladsholder til tekst 15">
            <a:extLst>
              <a:ext uri="{FF2B5EF4-FFF2-40B4-BE49-F238E27FC236}">
                <a16:creationId xmlns:a16="http://schemas.microsoft.com/office/drawing/2014/main" id="{F85F721B-CE4C-834D-A203-F24DECCF938F}"/>
              </a:ext>
            </a:extLst>
          </p:cNvPr>
          <p:cNvSpPr>
            <a:spLocks noGrp="1"/>
          </p:cNvSpPr>
          <p:nvPr>
            <p:ph type="body" sz="quarter" idx="14" hasCustomPrompt="1"/>
          </p:nvPr>
        </p:nvSpPr>
        <p:spPr>
          <a:xfrm>
            <a:off x="479425" y="914400"/>
            <a:ext cx="11233150" cy="355600"/>
          </a:xfrm>
        </p:spPr>
        <p:txBody>
          <a:bodyPr>
            <a:normAutofit/>
          </a:bodyPr>
          <a:lstStyle>
            <a:lvl1pPr marL="0" indent="0">
              <a:buNone/>
              <a:defRPr sz="2000"/>
            </a:lvl1pPr>
          </a:lstStyle>
          <a:p>
            <a:pPr lvl="0"/>
            <a:r>
              <a:rPr lang="da-DK" dirty="0"/>
              <a:t>Klik for at skrive underrubrik</a:t>
            </a:r>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p>
            <a:endParaRPr lang="da-DK" dirty="0"/>
          </a:p>
        </p:txBody>
      </p:sp>
      <p:pic>
        <p:nvPicPr>
          <p:cNvPr id="9" name="Billede 8" descr="Et billede, der indeholder tegning&#10;&#10;Automatisk genereret beskrivelse">
            <a:extLst>
              <a:ext uri="{FF2B5EF4-FFF2-40B4-BE49-F238E27FC236}">
                <a16:creationId xmlns:a16="http://schemas.microsoft.com/office/drawing/2014/main" id="{A2A62C83-6C54-664C-BBAD-9699D08E4950}"/>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3320359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dholds slide - to kolonn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31385-F74D-9A41-BA3F-9819316420B0}"/>
              </a:ext>
            </a:extLst>
          </p:cNvPr>
          <p:cNvSpPr>
            <a:spLocks noGrp="1"/>
          </p:cNvSpPr>
          <p:nvPr>
            <p:ph type="title"/>
          </p:nvPr>
        </p:nvSpPr>
        <p:spPr/>
        <p:txBody>
          <a:bodyPr/>
          <a:lstStyle/>
          <a:p>
            <a:r>
              <a:rPr lang="da-DK"/>
              <a:t>Klik for at redigere titeltypografien i masteren</a:t>
            </a:r>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05-11-2024</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5" name="Pladsholder til sidefod 4">
            <a:extLst>
              <a:ext uri="{FF2B5EF4-FFF2-40B4-BE49-F238E27FC236}">
                <a16:creationId xmlns:a16="http://schemas.microsoft.com/office/drawing/2014/main" id="{1BEA555E-E042-9D42-9087-F2BE8FE3147B}"/>
              </a:ext>
            </a:extLst>
          </p:cNvPr>
          <p:cNvSpPr>
            <a:spLocks noGrp="1"/>
          </p:cNvSpPr>
          <p:nvPr>
            <p:ph type="ftr" sz="quarter" idx="16"/>
          </p:nvPr>
        </p:nvSpPr>
        <p:spPr/>
        <p:txBody>
          <a:bodyPr/>
          <a:lstStyle/>
          <a:p>
            <a:endParaRPr lang="da-DK" dirty="0"/>
          </a:p>
        </p:txBody>
      </p:sp>
      <p:sp>
        <p:nvSpPr>
          <p:cNvPr id="12" name="Pladsholder til tekst 15">
            <a:extLst>
              <a:ext uri="{FF2B5EF4-FFF2-40B4-BE49-F238E27FC236}">
                <a16:creationId xmlns:a16="http://schemas.microsoft.com/office/drawing/2014/main" id="{F8214544-7189-1D4F-8F02-562ED205FB07}"/>
              </a:ext>
            </a:extLst>
          </p:cNvPr>
          <p:cNvSpPr>
            <a:spLocks noGrp="1"/>
          </p:cNvSpPr>
          <p:nvPr>
            <p:ph type="body" sz="quarter" idx="14" hasCustomPrompt="1"/>
          </p:nvPr>
        </p:nvSpPr>
        <p:spPr>
          <a:xfrm>
            <a:off x="479425" y="914400"/>
            <a:ext cx="11233150" cy="355600"/>
          </a:xfrm>
        </p:spPr>
        <p:txBody>
          <a:bodyPr>
            <a:normAutofit/>
          </a:bodyPr>
          <a:lstStyle>
            <a:lvl1pPr marL="0" indent="0">
              <a:buNone/>
              <a:defRPr sz="2000"/>
            </a:lvl1pPr>
          </a:lstStyle>
          <a:p>
            <a:pPr lvl="0"/>
            <a:r>
              <a:rPr lang="da-DK" dirty="0"/>
              <a:t>Klik for at skrive underrubrik</a:t>
            </a:r>
          </a:p>
        </p:txBody>
      </p:sp>
      <p:sp>
        <p:nvSpPr>
          <p:cNvPr id="9" name="Pladsholder til indhold 8">
            <a:extLst>
              <a:ext uri="{FF2B5EF4-FFF2-40B4-BE49-F238E27FC236}">
                <a16:creationId xmlns:a16="http://schemas.microsoft.com/office/drawing/2014/main" id="{D8C97264-2727-AF4C-BD51-FDC5B7F1E940}"/>
              </a:ext>
            </a:extLst>
          </p:cNvPr>
          <p:cNvSpPr>
            <a:spLocks noGrp="1"/>
          </p:cNvSpPr>
          <p:nvPr>
            <p:ph sz="quarter" idx="17"/>
          </p:nvPr>
        </p:nvSpPr>
        <p:spPr>
          <a:xfrm>
            <a:off x="479425" y="1608138"/>
            <a:ext cx="5472113" cy="44532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4" name="Pladsholder til indhold 13">
            <a:extLst>
              <a:ext uri="{FF2B5EF4-FFF2-40B4-BE49-F238E27FC236}">
                <a16:creationId xmlns:a16="http://schemas.microsoft.com/office/drawing/2014/main" id="{DB1F3889-93C5-7049-AD72-EB1E4B1FBB14}"/>
              </a:ext>
            </a:extLst>
          </p:cNvPr>
          <p:cNvSpPr>
            <a:spLocks noGrp="1"/>
          </p:cNvSpPr>
          <p:nvPr>
            <p:ph sz="quarter" idx="18"/>
          </p:nvPr>
        </p:nvSpPr>
        <p:spPr>
          <a:xfrm>
            <a:off x="6240463" y="1608879"/>
            <a:ext cx="5468400" cy="44532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pic>
        <p:nvPicPr>
          <p:cNvPr id="10" name="Billede 9" descr="Et billede, der indeholder tegning&#10;&#10;Automatisk genereret beskrivelse">
            <a:extLst>
              <a:ext uri="{FF2B5EF4-FFF2-40B4-BE49-F238E27FC236}">
                <a16:creationId xmlns:a16="http://schemas.microsoft.com/office/drawing/2014/main" id="{09909B4A-4D99-9646-90E5-D895BA1794FB}"/>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827645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dholds slide - m bredt billede til højre">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05-11-2024</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5" name="Pladsholder til sidefod 4">
            <a:extLst>
              <a:ext uri="{FF2B5EF4-FFF2-40B4-BE49-F238E27FC236}">
                <a16:creationId xmlns:a16="http://schemas.microsoft.com/office/drawing/2014/main" id="{1BEA555E-E042-9D42-9087-F2BE8FE3147B}"/>
              </a:ext>
            </a:extLst>
          </p:cNvPr>
          <p:cNvSpPr>
            <a:spLocks noGrp="1"/>
          </p:cNvSpPr>
          <p:nvPr>
            <p:ph type="ftr" sz="quarter" idx="16"/>
          </p:nvPr>
        </p:nvSpPr>
        <p:spPr/>
        <p:txBody>
          <a:bodyPr/>
          <a:lstStyle/>
          <a:p>
            <a:endParaRPr lang="da-DK" dirty="0"/>
          </a:p>
        </p:txBody>
      </p:sp>
      <p:sp>
        <p:nvSpPr>
          <p:cNvPr id="13" name="Pladsholder til billede 12">
            <a:extLst>
              <a:ext uri="{FF2B5EF4-FFF2-40B4-BE49-F238E27FC236}">
                <a16:creationId xmlns:a16="http://schemas.microsoft.com/office/drawing/2014/main" id="{FEFB64EE-A3B5-474D-A259-135F3D860227}"/>
              </a:ext>
            </a:extLst>
          </p:cNvPr>
          <p:cNvSpPr>
            <a:spLocks noGrp="1"/>
          </p:cNvSpPr>
          <p:nvPr>
            <p:ph type="pic" sz="quarter" idx="17" hasCustomPrompt="1"/>
          </p:nvPr>
        </p:nvSpPr>
        <p:spPr>
          <a:xfrm>
            <a:off x="6240463" y="0"/>
            <a:ext cx="5951537" cy="6057900"/>
          </a:xfrm>
          <a:pattFill prst="pct5">
            <a:fgClr>
              <a:schemeClr val="accent2">
                <a:lumMod val="90000"/>
              </a:schemeClr>
            </a:fgClr>
            <a:bgClr>
              <a:schemeClr val="bg1"/>
            </a:bgClr>
          </a:pattFill>
        </p:spPr>
        <p:txBody>
          <a:bodyPr anchor="ctr">
            <a:normAutofit/>
          </a:bodyPr>
          <a:lstStyle>
            <a:lvl1pPr marL="0" marR="0" indent="0" algn="ctr"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dirty="0"/>
              <a:t>Klik på ikonet for at indsætte et billede</a:t>
            </a:r>
            <a:br>
              <a:rPr lang="da-DK" dirty="0"/>
            </a:br>
            <a:r>
              <a:rPr lang="da-DK" dirty="0"/>
              <a:t>eller ved at trække og slippe </a:t>
            </a:r>
            <a:br>
              <a:rPr lang="da-DK" dirty="0"/>
            </a:br>
            <a:r>
              <a:rPr lang="da-DK" dirty="0"/>
              <a:t>billedet ind på slidet</a:t>
            </a:r>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endParaRPr lang="da-DK" dirty="0"/>
          </a:p>
          <a:p>
            <a:endParaRPr lang="da-DK" dirty="0"/>
          </a:p>
          <a:p>
            <a:endParaRPr lang="da-DK" dirty="0"/>
          </a:p>
          <a:p>
            <a:endParaRPr lang="da-DK" dirty="0"/>
          </a:p>
        </p:txBody>
      </p:sp>
      <p:sp>
        <p:nvSpPr>
          <p:cNvPr id="9" name="Titel 1">
            <a:extLst>
              <a:ext uri="{FF2B5EF4-FFF2-40B4-BE49-F238E27FC236}">
                <a16:creationId xmlns:a16="http://schemas.microsoft.com/office/drawing/2014/main" id="{D9EEDD9A-FD01-2D4B-9EDC-959CD4AB4197}"/>
              </a:ext>
            </a:extLst>
          </p:cNvPr>
          <p:cNvSpPr>
            <a:spLocks noGrp="1"/>
          </p:cNvSpPr>
          <p:nvPr>
            <p:ph type="title"/>
          </p:nvPr>
        </p:nvSpPr>
        <p:spPr>
          <a:xfrm>
            <a:off x="479425" y="441325"/>
            <a:ext cx="5472113" cy="829335"/>
          </a:xfrm>
        </p:spPr>
        <p:txBody>
          <a:bodyPr/>
          <a:lstStyle/>
          <a:p>
            <a:r>
              <a:rPr lang="da-DK"/>
              <a:t>Klik for at redigere titeltypografien i masteren</a:t>
            </a:r>
            <a:endParaRPr lang="da-DK" dirty="0"/>
          </a:p>
        </p:txBody>
      </p:sp>
      <p:sp>
        <p:nvSpPr>
          <p:cNvPr id="10" name="Pladsholder til tekst 15">
            <a:extLst>
              <a:ext uri="{FF2B5EF4-FFF2-40B4-BE49-F238E27FC236}">
                <a16:creationId xmlns:a16="http://schemas.microsoft.com/office/drawing/2014/main" id="{0EB7A01A-1A7E-CE46-A269-7356E6B26DFF}"/>
              </a:ext>
            </a:extLst>
          </p:cNvPr>
          <p:cNvSpPr>
            <a:spLocks noGrp="1"/>
          </p:cNvSpPr>
          <p:nvPr>
            <p:ph type="body" sz="quarter" idx="18" hasCustomPrompt="1"/>
          </p:nvPr>
        </p:nvSpPr>
        <p:spPr>
          <a:xfrm>
            <a:off x="1339799" y="1805049"/>
            <a:ext cx="3751365" cy="950026"/>
          </a:xfrm>
        </p:spPr>
        <p:txBody>
          <a:bodyPr anchor="b">
            <a:noAutofit/>
          </a:bodyPr>
          <a:lstStyle>
            <a:lvl1pPr marL="0" indent="0">
              <a:buNone/>
              <a:defRPr sz="1600">
                <a:solidFill>
                  <a:schemeClr val="tx1"/>
                </a:solidFill>
              </a:defRPr>
            </a:lvl1pPr>
          </a:lstStyle>
          <a:p>
            <a:pPr lvl="0"/>
            <a:r>
              <a:rPr lang="da-DK" dirty="0"/>
              <a:t>Klik for at skrive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lacinia</a:t>
            </a:r>
            <a:r>
              <a:rPr lang="da-DK" dirty="0"/>
              <a:t> </a:t>
            </a:r>
            <a:r>
              <a:rPr lang="da-DK" dirty="0" err="1"/>
              <a:t>vehicula</a:t>
            </a:r>
            <a:r>
              <a:rPr lang="da-DK" dirty="0"/>
              <a:t> </a:t>
            </a:r>
            <a:r>
              <a:rPr lang="da-DK" dirty="0" err="1"/>
              <a:t>orci</a:t>
            </a:r>
            <a:r>
              <a:rPr lang="da-DK" dirty="0"/>
              <a:t> </a:t>
            </a:r>
            <a:r>
              <a:rPr lang="da-DK" dirty="0" err="1"/>
              <a:t>cras</a:t>
            </a:r>
            <a:r>
              <a:rPr lang="da-DK" dirty="0"/>
              <a:t> </a:t>
            </a:r>
            <a:r>
              <a:rPr lang="da-DK" dirty="0" err="1"/>
              <a:t>pretium</a:t>
            </a:r>
            <a:r>
              <a:rPr lang="da-DK" dirty="0"/>
              <a:t>, </a:t>
            </a:r>
            <a:r>
              <a:rPr lang="da-DK" dirty="0" err="1"/>
              <a:t>lobortis</a:t>
            </a:r>
            <a:r>
              <a:rPr lang="da-DK" dirty="0"/>
              <a:t> </a:t>
            </a:r>
            <a:r>
              <a:rPr lang="da-DK" dirty="0" err="1"/>
              <a:t>risus</a:t>
            </a:r>
            <a:r>
              <a:rPr lang="da-DK" dirty="0"/>
              <a:t> </a:t>
            </a:r>
            <a:r>
              <a:rPr lang="da-DK" dirty="0" err="1"/>
              <a:t>lacus</a:t>
            </a:r>
            <a:endParaRPr lang="da-DK" dirty="0"/>
          </a:p>
        </p:txBody>
      </p:sp>
      <p:sp>
        <p:nvSpPr>
          <p:cNvPr id="11" name="Pladsholder til indhold 2">
            <a:extLst>
              <a:ext uri="{FF2B5EF4-FFF2-40B4-BE49-F238E27FC236}">
                <a16:creationId xmlns:a16="http://schemas.microsoft.com/office/drawing/2014/main" id="{D4FAB571-C4C7-ED40-AD12-A21465029C8B}"/>
              </a:ext>
            </a:extLst>
          </p:cNvPr>
          <p:cNvSpPr>
            <a:spLocks noGrp="1"/>
          </p:cNvSpPr>
          <p:nvPr>
            <p:ph idx="1"/>
          </p:nvPr>
        </p:nvSpPr>
        <p:spPr>
          <a:xfrm>
            <a:off x="1356753" y="3072853"/>
            <a:ext cx="3717457" cy="2057288"/>
          </a:xfrm>
        </p:spPr>
        <p:txBody>
          <a:bodyPr>
            <a:normAutofit/>
          </a:bodyPr>
          <a:lstStyle>
            <a:lvl1pPr>
              <a:defRPr sz="1600"/>
            </a:lvl1pPr>
          </a:lstStyle>
          <a:p>
            <a:pPr lvl="0"/>
            <a:r>
              <a:rPr lang="da-DK"/>
              <a:t>Klik for at redigere teksttypografierne i masteren</a:t>
            </a:r>
          </a:p>
        </p:txBody>
      </p:sp>
      <p:pic>
        <p:nvPicPr>
          <p:cNvPr id="12" name="Billede 11" descr="Et billede, der indeholder tegning&#10;&#10;Automatisk genereret beskrivelse">
            <a:extLst>
              <a:ext uri="{FF2B5EF4-FFF2-40B4-BE49-F238E27FC236}">
                <a16:creationId xmlns:a16="http://schemas.microsoft.com/office/drawing/2014/main" id="{1F6747C8-461B-A440-95B5-1C7F38334FFD}"/>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3984847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dholds slide - m smalt billede til højr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31385-F74D-9A41-BA3F-9819316420B0}"/>
              </a:ext>
            </a:extLst>
          </p:cNvPr>
          <p:cNvSpPr>
            <a:spLocks noGrp="1"/>
          </p:cNvSpPr>
          <p:nvPr>
            <p:ph type="title"/>
          </p:nvPr>
        </p:nvSpPr>
        <p:spPr>
          <a:xfrm>
            <a:off x="479425" y="441325"/>
            <a:ext cx="8054975" cy="829335"/>
          </a:xfrm>
        </p:spPr>
        <p:txBody>
          <a:bodyPr/>
          <a:lstStyle/>
          <a:p>
            <a:r>
              <a:rPr lang="da-DK"/>
              <a:t>Klik for at redigere titeltypografien i masteren</a:t>
            </a:r>
            <a:endParaRPr lang="da-DK" dirty="0"/>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05-11-2024</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5" name="Pladsholder til sidefod 4">
            <a:extLst>
              <a:ext uri="{FF2B5EF4-FFF2-40B4-BE49-F238E27FC236}">
                <a16:creationId xmlns:a16="http://schemas.microsoft.com/office/drawing/2014/main" id="{1BEA555E-E042-9D42-9087-F2BE8FE3147B}"/>
              </a:ext>
            </a:extLst>
          </p:cNvPr>
          <p:cNvSpPr>
            <a:spLocks noGrp="1"/>
          </p:cNvSpPr>
          <p:nvPr>
            <p:ph type="ftr" sz="quarter" idx="16"/>
          </p:nvPr>
        </p:nvSpPr>
        <p:spPr/>
        <p:txBody>
          <a:bodyPr/>
          <a:lstStyle/>
          <a:p>
            <a:endParaRPr lang="da-DK" dirty="0"/>
          </a:p>
        </p:txBody>
      </p:sp>
      <p:sp>
        <p:nvSpPr>
          <p:cNvPr id="12" name="Pladsholder til tekst 15">
            <a:extLst>
              <a:ext uri="{FF2B5EF4-FFF2-40B4-BE49-F238E27FC236}">
                <a16:creationId xmlns:a16="http://schemas.microsoft.com/office/drawing/2014/main" id="{546F2B31-84EA-CE43-ACB5-AC7C8D9C6A45}"/>
              </a:ext>
            </a:extLst>
          </p:cNvPr>
          <p:cNvSpPr>
            <a:spLocks noGrp="1"/>
          </p:cNvSpPr>
          <p:nvPr>
            <p:ph type="body" sz="quarter" idx="14" hasCustomPrompt="1"/>
          </p:nvPr>
        </p:nvSpPr>
        <p:spPr>
          <a:xfrm>
            <a:off x="1757548" y="1805049"/>
            <a:ext cx="5522026" cy="950026"/>
          </a:xfrm>
        </p:spPr>
        <p:txBody>
          <a:bodyPr anchor="b">
            <a:normAutofit/>
          </a:bodyPr>
          <a:lstStyle>
            <a:lvl1pPr marL="0" indent="0">
              <a:buNone/>
              <a:defRPr sz="1600">
                <a:solidFill>
                  <a:schemeClr val="tx1"/>
                </a:solidFill>
              </a:defRPr>
            </a:lvl1pPr>
          </a:lstStyle>
          <a:p>
            <a:pPr lvl="0"/>
            <a:r>
              <a:rPr lang="da-DK" dirty="0"/>
              <a:t>Klik for at skrive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lacinia</a:t>
            </a:r>
            <a:r>
              <a:rPr lang="da-DK" dirty="0"/>
              <a:t> </a:t>
            </a:r>
            <a:r>
              <a:rPr lang="da-DK" dirty="0" err="1"/>
              <a:t>vehicula</a:t>
            </a:r>
            <a:r>
              <a:rPr lang="da-DK" dirty="0"/>
              <a:t> </a:t>
            </a:r>
            <a:r>
              <a:rPr lang="da-DK" dirty="0" err="1"/>
              <a:t>orci</a:t>
            </a:r>
            <a:r>
              <a:rPr lang="da-DK" dirty="0"/>
              <a:t> </a:t>
            </a:r>
            <a:r>
              <a:rPr lang="da-DK" dirty="0" err="1"/>
              <a:t>cras</a:t>
            </a:r>
            <a:r>
              <a:rPr lang="da-DK" dirty="0"/>
              <a:t> </a:t>
            </a:r>
            <a:r>
              <a:rPr lang="da-DK" dirty="0" err="1"/>
              <a:t>pretium</a:t>
            </a:r>
            <a:r>
              <a:rPr lang="da-DK" dirty="0"/>
              <a:t>, </a:t>
            </a:r>
            <a:r>
              <a:rPr lang="da-DK" dirty="0" err="1"/>
              <a:t>lobortis</a:t>
            </a:r>
            <a:r>
              <a:rPr lang="da-DK" dirty="0"/>
              <a:t> </a:t>
            </a:r>
            <a:r>
              <a:rPr lang="da-DK" dirty="0" err="1"/>
              <a:t>risus</a:t>
            </a:r>
            <a:r>
              <a:rPr lang="da-DK" dirty="0"/>
              <a:t> </a:t>
            </a:r>
            <a:r>
              <a:rPr lang="da-DK" dirty="0" err="1"/>
              <a:t>lacus</a:t>
            </a:r>
            <a:r>
              <a:rPr lang="da-DK" dirty="0"/>
              <a:t>, </a:t>
            </a:r>
            <a:r>
              <a:rPr lang="da-DK" dirty="0" err="1"/>
              <a:t>tellus</a:t>
            </a:r>
            <a:r>
              <a:rPr lang="da-DK" dirty="0"/>
              <a:t> </a:t>
            </a:r>
            <a:r>
              <a:rPr lang="da-DK" dirty="0" err="1"/>
              <a:t>aliquam</a:t>
            </a:r>
            <a:r>
              <a:rPr lang="da-DK" dirty="0"/>
              <a:t> </a:t>
            </a:r>
            <a:r>
              <a:rPr lang="da-DK" dirty="0" err="1"/>
              <a:t>blandit</a:t>
            </a:r>
            <a:r>
              <a:rPr lang="da-DK" dirty="0"/>
              <a:t> </a:t>
            </a:r>
            <a:r>
              <a:rPr lang="da-DK" dirty="0" err="1"/>
              <a:t>sapien</a:t>
            </a:r>
            <a:r>
              <a:rPr lang="da-DK" dirty="0"/>
              <a:t> nec </a:t>
            </a:r>
            <a:r>
              <a:rPr lang="da-DK" dirty="0" err="1"/>
              <a:t>aptent</a:t>
            </a:r>
            <a:r>
              <a:rPr lang="da-DK" dirty="0"/>
              <a:t> </a:t>
            </a:r>
            <a:r>
              <a:rPr lang="da-DK" dirty="0" err="1"/>
              <a:t>cras</a:t>
            </a:r>
            <a:r>
              <a:rPr lang="da-DK" dirty="0"/>
              <a:t>, </a:t>
            </a:r>
            <a:r>
              <a:rPr lang="da-DK" dirty="0" err="1"/>
              <a:t>egestas</a:t>
            </a:r>
            <a:r>
              <a:rPr lang="da-DK" dirty="0"/>
              <a:t> vivamus.</a:t>
            </a:r>
          </a:p>
        </p:txBody>
      </p:sp>
      <p:sp>
        <p:nvSpPr>
          <p:cNvPr id="13" name="Pladsholder til billede 12">
            <a:extLst>
              <a:ext uri="{FF2B5EF4-FFF2-40B4-BE49-F238E27FC236}">
                <a16:creationId xmlns:a16="http://schemas.microsoft.com/office/drawing/2014/main" id="{FEFB64EE-A3B5-474D-A259-135F3D860227}"/>
              </a:ext>
            </a:extLst>
          </p:cNvPr>
          <p:cNvSpPr>
            <a:spLocks noGrp="1"/>
          </p:cNvSpPr>
          <p:nvPr>
            <p:ph type="pic" sz="quarter" idx="17" hasCustomPrompt="1"/>
          </p:nvPr>
        </p:nvSpPr>
        <p:spPr>
          <a:xfrm>
            <a:off x="8844000" y="0"/>
            <a:ext cx="3348000" cy="6057900"/>
          </a:xfrm>
          <a:pattFill prst="pct5">
            <a:fgClr>
              <a:schemeClr val="accent2">
                <a:lumMod val="90000"/>
              </a:schemeClr>
            </a:fgClr>
            <a:bgClr>
              <a:schemeClr val="bg1"/>
            </a:bgClr>
          </a:pattFill>
        </p:spPr>
        <p:txBody>
          <a:bodyPr anchor="ctr">
            <a:normAutofit/>
          </a:bodyPr>
          <a:lstStyle>
            <a:lvl1pPr marL="0" marR="0" indent="0" algn="ctr"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dirty="0"/>
              <a:t>Klik på ikonet for at indsætte et billede</a:t>
            </a:r>
            <a:br>
              <a:rPr lang="da-DK" dirty="0"/>
            </a:br>
            <a:r>
              <a:rPr lang="da-DK" dirty="0"/>
              <a:t>eller ved at trække og slippe </a:t>
            </a:r>
            <a:br>
              <a:rPr lang="da-DK" dirty="0"/>
            </a:br>
            <a:r>
              <a:rPr lang="da-DK" dirty="0"/>
              <a:t>billedet ind på slidet</a:t>
            </a:r>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endParaRPr lang="da-DK" dirty="0"/>
          </a:p>
          <a:p>
            <a:endParaRPr lang="da-DK" dirty="0"/>
          </a:p>
          <a:p>
            <a:endParaRPr lang="da-DK" dirty="0"/>
          </a:p>
          <a:p>
            <a:endParaRPr lang="da-DK" dirty="0"/>
          </a:p>
        </p:txBody>
      </p:sp>
      <p:sp>
        <p:nvSpPr>
          <p:cNvPr id="9" name="Pladsholder til indhold 2">
            <a:extLst>
              <a:ext uri="{FF2B5EF4-FFF2-40B4-BE49-F238E27FC236}">
                <a16:creationId xmlns:a16="http://schemas.microsoft.com/office/drawing/2014/main" id="{239499D4-4649-1F49-B43D-A643803D15A7}"/>
              </a:ext>
            </a:extLst>
          </p:cNvPr>
          <p:cNvSpPr>
            <a:spLocks noGrp="1"/>
          </p:cNvSpPr>
          <p:nvPr>
            <p:ph idx="1"/>
          </p:nvPr>
        </p:nvSpPr>
        <p:spPr>
          <a:xfrm>
            <a:off x="1770856" y="3072852"/>
            <a:ext cx="5472113" cy="2045413"/>
          </a:xfrm>
        </p:spPr>
        <p:txBody>
          <a:bodyPr>
            <a:normAutofit/>
          </a:bodyPr>
          <a:lstStyle>
            <a:lvl1pPr>
              <a:defRPr sz="1600"/>
            </a:lvl1pPr>
          </a:lstStyle>
          <a:p>
            <a:pPr lvl="0"/>
            <a:r>
              <a:rPr lang="da-DK"/>
              <a:t>Klik for at redigere teksttypografierne i masteren</a:t>
            </a:r>
          </a:p>
        </p:txBody>
      </p:sp>
      <p:pic>
        <p:nvPicPr>
          <p:cNvPr id="10" name="Billede 9" descr="Et billede, der indeholder tegning&#10;&#10;Automatisk genereret beskrivelse">
            <a:extLst>
              <a:ext uri="{FF2B5EF4-FFF2-40B4-BE49-F238E27FC236}">
                <a16:creationId xmlns:a16="http://schemas.microsoft.com/office/drawing/2014/main" id="{ECAA70D1-4E91-6445-8ED4-441D7BB0962E}"/>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182117481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A4EBD1B5-49B2-C24A-A6F4-E70F77648BE4}"/>
              </a:ext>
            </a:extLst>
          </p:cNvPr>
          <p:cNvSpPr>
            <a:spLocks noGrp="1"/>
          </p:cNvSpPr>
          <p:nvPr>
            <p:ph type="title"/>
          </p:nvPr>
        </p:nvSpPr>
        <p:spPr>
          <a:xfrm>
            <a:off x="479425" y="441325"/>
            <a:ext cx="11233150" cy="511175"/>
          </a:xfrm>
          <a:prstGeom prst="rect">
            <a:avLst/>
          </a:prstGeom>
        </p:spPr>
        <p:txBody>
          <a:bodyPr vert="horz" lIns="0" tIns="0" rIns="0" bIns="0" rtlCol="0" anchor="t" anchorCtr="0">
            <a:noAutofit/>
          </a:bodyPr>
          <a:lstStyle/>
          <a:p>
            <a:r>
              <a:rPr lang="da-DK" dirty="0"/>
              <a:t>Klik for at redigere titeltypografien i masteren</a:t>
            </a:r>
          </a:p>
        </p:txBody>
      </p:sp>
      <p:sp>
        <p:nvSpPr>
          <p:cNvPr id="3" name="Pladsholder til tekst 2">
            <a:extLst>
              <a:ext uri="{FF2B5EF4-FFF2-40B4-BE49-F238E27FC236}">
                <a16:creationId xmlns:a16="http://schemas.microsoft.com/office/drawing/2014/main" id="{26D6016B-F0B4-994F-997B-1E0787162A42}"/>
              </a:ext>
            </a:extLst>
          </p:cNvPr>
          <p:cNvSpPr>
            <a:spLocks noGrp="1"/>
          </p:cNvSpPr>
          <p:nvPr>
            <p:ph type="body" idx="1"/>
          </p:nvPr>
        </p:nvSpPr>
        <p:spPr>
          <a:xfrm>
            <a:off x="479425" y="1608881"/>
            <a:ext cx="11233150" cy="4449020"/>
          </a:xfrm>
          <a:prstGeom prst="rect">
            <a:avLst/>
          </a:prstGeom>
        </p:spPr>
        <p:txBody>
          <a:bodyPr vert="horz" lIns="0" tIns="0" rIns="0" bIns="0" rtlCol="0">
            <a:normAutofit/>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a:extLst>
              <a:ext uri="{FF2B5EF4-FFF2-40B4-BE49-F238E27FC236}">
                <a16:creationId xmlns:a16="http://schemas.microsoft.com/office/drawing/2014/main" id="{84C14C6F-F359-924E-BF92-1FBAD3DB501E}"/>
              </a:ext>
            </a:extLst>
          </p:cNvPr>
          <p:cNvSpPr>
            <a:spLocks noGrp="1"/>
          </p:cNvSpPr>
          <p:nvPr>
            <p:ph type="dt" sz="half" idx="2"/>
          </p:nvPr>
        </p:nvSpPr>
        <p:spPr>
          <a:xfrm>
            <a:off x="1270000" y="6083301"/>
            <a:ext cx="1219200" cy="431800"/>
          </a:xfrm>
          <a:prstGeom prst="rect">
            <a:avLst/>
          </a:prstGeom>
        </p:spPr>
        <p:txBody>
          <a:bodyPr vert="horz" lIns="0" tIns="0" rIns="0" bIns="0" rtlCol="0" anchor="b" anchorCtr="0"/>
          <a:lstStyle>
            <a:lvl1pPr algn="l">
              <a:defRPr sz="1000">
                <a:solidFill>
                  <a:schemeClr val="tx2"/>
                </a:solidFill>
              </a:defRPr>
            </a:lvl1pPr>
          </a:lstStyle>
          <a:p>
            <a:fld id="{83BDE002-4D08-984E-9A17-29A299F2E8E5}" type="datetimeFigureOut">
              <a:rPr lang="da-DK" smtClean="0"/>
              <a:pPr/>
              <a:t>05-11-2024</a:t>
            </a:fld>
            <a:endParaRPr lang="da-DK" dirty="0"/>
          </a:p>
        </p:txBody>
      </p:sp>
      <p:sp>
        <p:nvSpPr>
          <p:cNvPr id="6" name="Pladsholder til slidenummer 5">
            <a:extLst>
              <a:ext uri="{FF2B5EF4-FFF2-40B4-BE49-F238E27FC236}">
                <a16:creationId xmlns:a16="http://schemas.microsoft.com/office/drawing/2014/main" id="{3F393347-490E-D94A-824A-DD27B4D0F5D4}"/>
              </a:ext>
            </a:extLst>
          </p:cNvPr>
          <p:cNvSpPr>
            <a:spLocks noGrp="1"/>
          </p:cNvSpPr>
          <p:nvPr>
            <p:ph type="sldNum" sz="quarter" idx="4"/>
          </p:nvPr>
        </p:nvSpPr>
        <p:spPr>
          <a:xfrm>
            <a:off x="479425" y="6083301"/>
            <a:ext cx="612775" cy="431800"/>
          </a:xfrm>
          <a:prstGeom prst="rect">
            <a:avLst/>
          </a:prstGeom>
        </p:spPr>
        <p:txBody>
          <a:bodyPr vert="horz" lIns="0" tIns="0" rIns="0" bIns="0" rtlCol="0" anchor="b" anchorCtr="0"/>
          <a:lstStyle>
            <a:lvl1pPr algn="l">
              <a:defRPr sz="1000">
                <a:solidFill>
                  <a:schemeClr val="tx2"/>
                </a:solidFill>
              </a:defRPr>
            </a:lvl1pPr>
          </a:lstStyle>
          <a:p>
            <a:fld id="{67E69006-4EAA-9F48-A2A8-3E5B4E2EFF89}" type="slidenum">
              <a:rPr lang="da-DK" smtClean="0"/>
              <a:pPr/>
              <a:t>‹nr.›</a:t>
            </a:fld>
            <a:endParaRPr lang="da-DK"/>
          </a:p>
        </p:txBody>
      </p:sp>
      <p:sp>
        <p:nvSpPr>
          <p:cNvPr id="22" name="Pladsholder til sidefod 21">
            <a:extLst>
              <a:ext uri="{FF2B5EF4-FFF2-40B4-BE49-F238E27FC236}">
                <a16:creationId xmlns:a16="http://schemas.microsoft.com/office/drawing/2014/main" id="{9FB02DAE-26EB-DB4D-99A2-0C5FFC57FAA2}"/>
              </a:ext>
            </a:extLst>
          </p:cNvPr>
          <p:cNvSpPr>
            <a:spLocks noGrp="1"/>
          </p:cNvSpPr>
          <p:nvPr>
            <p:ph type="ftr" sz="quarter" idx="3"/>
          </p:nvPr>
        </p:nvSpPr>
        <p:spPr>
          <a:xfrm>
            <a:off x="2730500" y="6057900"/>
            <a:ext cx="3221038" cy="457201"/>
          </a:xfrm>
          <a:prstGeom prst="rect">
            <a:avLst/>
          </a:prstGeom>
        </p:spPr>
        <p:txBody>
          <a:bodyPr vert="horz" lIns="0" tIns="0" rIns="0" bIns="0" rtlCol="0" anchor="b"/>
          <a:lstStyle>
            <a:lvl1pPr algn="l">
              <a:defRPr sz="1000">
                <a:solidFill>
                  <a:schemeClr val="tx2"/>
                </a:solidFill>
              </a:defRPr>
            </a:lvl1pPr>
          </a:lstStyle>
          <a:p>
            <a:endParaRPr lang="da-DK" dirty="0"/>
          </a:p>
        </p:txBody>
      </p:sp>
    </p:spTree>
    <p:extLst>
      <p:ext uri="{BB962C8B-B14F-4D97-AF65-F5344CB8AC3E}">
        <p14:creationId xmlns:p14="http://schemas.microsoft.com/office/powerpoint/2010/main" val="29516323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Lst>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tx1"/>
        </a:buClr>
        <a:buFont typeface="Arial" panose="020B0604020202020204" pitchFamily="34" charset="0"/>
        <a:buChar char="•"/>
        <a:defRPr sz="16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Clr>
          <a:schemeClr val="tx1"/>
        </a:buClr>
        <a:buFont typeface="Arial" panose="020B0604020202020204" pitchFamily="34" charset="0"/>
        <a:buChar char="•"/>
        <a:defRPr sz="15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Clr>
          <a:schemeClr val="tx1"/>
        </a:buClr>
        <a:buFont typeface="Arial" panose="020B0604020202020204" pitchFamily="34" charset="0"/>
        <a:buChar char="•"/>
        <a:defRPr sz="14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Clr>
          <a:schemeClr val="tx1"/>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Clr>
          <a:schemeClr val="tx1"/>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16">
          <p15:clr>
            <a:srgbClr val="F26B43"/>
          </p15:clr>
        </p15:guide>
        <p15:guide id="2" pos="7378">
          <p15:clr>
            <a:srgbClr val="F26B43"/>
          </p15:clr>
        </p15:guide>
        <p15:guide id="3" pos="302">
          <p15:clr>
            <a:srgbClr val="F26B43"/>
          </p15:clr>
        </p15:guide>
        <p15:guide id="4" orient="horz" pos="4088">
          <p15:clr>
            <a:srgbClr val="F26B43"/>
          </p15:clr>
        </p15:guide>
        <p15:guide id="5" orient="horz" pos="278">
          <p15:clr>
            <a:srgbClr val="F26B43"/>
          </p15:clr>
        </p15:guide>
        <p15:guide id="6" pos="3749">
          <p15:clr>
            <a:srgbClr val="F26B43"/>
          </p15:clr>
        </p15:guide>
        <p15:guide id="7" pos="393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cancer.dk/forebyg-kraeft/tobak-og-nikotin/arbejd-med-rygestop-og-nikotinstop/bliv-klaedt-paa-til-arbejde-med-unge/"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hyperlink" Target="https://www.cancer.dk/forebyg-kraeft/tobak-og-nikotin/skoler-og-uddannelser/undervisning-paa-skoler/#Frivillige_til_undervisning_og_events" TargetMode="External"/><Relationship Id="rId4" Type="http://schemas.openxmlformats.org/officeDocument/2006/relationships/hyperlink" Target="https://nikotinogsamfund.ibog.forlagetcolumbus.dk/?id=1"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s://stoplinien.dk/" TargetMode="External"/><Relationship Id="rId7"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s://www.cancer.dk/webshop/katalog/pjecer/forebyggelse/rygning" TargetMode="External"/><Relationship Id="rId5" Type="http://schemas.openxmlformats.org/officeDocument/2006/relationships/hyperlink" Target="https://stoplinien.dk/find-rygestoptilbud-naer-dig" TargetMode="External"/><Relationship Id="rId4" Type="http://schemas.openxmlformats.org/officeDocument/2006/relationships/hyperlink" Target="https://xhale.dk/"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mediebibliotek.cancer.dk/m/645945da69e327de/original/Paragraf-roeg-undersoegelse-2022.pdf" TargetMode="External"/><Relationship Id="rId7" Type="http://schemas.openxmlformats.org/officeDocument/2006/relationships/hyperlink" Target="https://www.cancer.dk/forebyg-kraeft/tobak-og-nikotin/skoler-og-uddannelser/roegfri-nikotinfri-skoletid-grundskoler_ungdomsuddannelser/"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https://mediebibliotek.cancer.dk/m/48934e259eab2c09/original/Jeg-har-ikke-planer-om-at-ryge-nar-jeg-bliver-gte-voksen_pjece_web.pdf" TargetMode="External"/><Relationship Id="rId5" Type="http://schemas.openxmlformats.org/officeDocument/2006/relationships/hyperlink" Target="https://mediebibliotek.cancer.dk/m/411eb437f2d948b9/original/Roegfri-skoletid-SIF-notat.pdf" TargetMode="External"/><Relationship Id="rId4" Type="http://schemas.openxmlformats.org/officeDocument/2006/relationships/hyperlink" Target="https://mediebibliotek.cancer.dk/m/498ccb590dd4e6ca/original/Rgfri-skoletid-pa-ungdomsuddannelser.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9271A27E-52C1-5D45-B674-F0DFA9109F61}"/>
              </a:ext>
            </a:extLst>
          </p:cNvPr>
          <p:cNvSpPr>
            <a:spLocks noGrp="1"/>
          </p:cNvSpPr>
          <p:nvPr>
            <p:ph type="title"/>
          </p:nvPr>
        </p:nvSpPr>
        <p:spPr>
          <a:xfrm>
            <a:off x="974724" y="1885348"/>
            <a:ext cx="9306414" cy="2220371"/>
          </a:xfrm>
        </p:spPr>
        <p:txBody>
          <a:bodyPr/>
          <a:lstStyle/>
          <a:p>
            <a:br>
              <a:rPr lang="da-DK" dirty="0"/>
            </a:br>
            <a:r>
              <a:rPr lang="da-DK" sz="2400" dirty="0"/>
              <a:t> </a:t>
            </a:r>
            <a:br>
              <a:rPr lang="da-DK" sz="2400" dirty="0"/>
            </a:br>
            <a:r>
              <a:rPr lang="da-DK" sz="4000" dirty="0"/>
              <a:t>Røg og nikotinfri skoletid på ungdomsuddannelser – hvordan?</a:t>
            </a:r>
          </a:p>
        </p:txBody>
      </p:sp>
    </p:spTree>
    <p:extLst>
      <p:ext uri="{BB962C8B-B14F-4D97-AF65-F5344CB8AC3E}">
        <p14:creationId xmlns:p14="http://schemas.microsoft.com/office/powerpoint/2010/main" val="33803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1A5F78-40ED-9A4E-84A1-307873C73175}"/>
              </a:ext>
            </a:extLst>
          </p:cNvPr>
          <p:cNvSpPr>
            <a:spLocks noGrp="1"/>
          </p:cNvSpPr>
          <p:nvPr>
            <p:ph type="title"/>
          </p:nvPr>
        </p:nvSpPr>
        <p:spPr>
          <a:xfrm>
            <a:off x="391886" y="348248"/>
            <a:ext cx="11476653" cy="631467"/>
          </a:xfrm>
        </p:spPr>
        <p:txBody>
          <a:bodyPr vert="horz" lIns="0" tIns="0" rIns="0" bIns="0" rtlCol="0" anchor="t" anchorCtr="0">
            <a:normAutofit/>
          </a:bodyPr>
          <a:lstStyle/>
          <a:p>
            <a:r>
              <a:rPr lang="da-DK" sz="3600" dirty="0"/>
              <a:t>Håndhævelse og sanktioner</a:t>
            </a:r>
            <a:endParaRPr lang="da-DK" sz="3600" kern="1200" dirty="0">
              <a:latin typeface="+mj-lt"/>
              <a:ea typeface="+mj-ea"/>
              <a:cs typeface="+mj-cs"/>
            </a:endParaRPr>
          </a:p>
        </p:txBody>
      </p:sp>
      <p:sp>
        <p:nvSpPr>
          <p:cNvPr id="4" name="Taleboble: oval 3">
            <a:extLst>
              <a:ext uri="{FF2B5EF4-FFF2-40B4-BE49-F238E27FC236}">
                <a16:creationId xmlns:a16="http://schemas.microsoft.com/office/drawing/2014/main" id="{C52CBFF5-C28B-C222-09FC-CD83C7FF21EE}"/>
              </a:ext>
            </a:extLst>
          </p:cNvPr>
          <p:cNvSpPr/>
          <p:nvPr/>
        </p:nvSpPr>
        <p:spPr>
          <a:xfrm>
            <a:off x="3520440" y="1051560"/>
            <a:ext cx="7429500" cy="5006340"/>
          </a:xfrm>
          <a:prstGeom prst="wedgeEllipseCallout">
            <a:avLst/>
          </a:prstGeom>
          <a:ln/>
        </p:spPr>
        <p:style>
          <a:lnRef idx="2">
            <a:schemeClr val="accent5"/>
          </a:lnRef>
          <a:fillRef idx="1">
            <a:schemeClr val="lt1"/>
          </a:fillRef>
          <a:effectRef idx="0">
            <a:schemeClr val="accent5"/>
          </a:effectRef>
          <a:fontRef idx="minor">
            <a:schemeClr val="dk1"/>
          </a:fontRef>
        </p:style>
        <p:txBody>
          <a:bodyPr rtlCol="0" anchor="ctr"/>
          <a:lstStyle/>
          <a:p>
            <a:r>
              <a:rPr lang="da-DK" sz="1800" kern="1200" dirty="0">
                <a:solidFill>
                  <a:schemeClr val="tx2"/>
                </a:solidFill>
                <a:effectLst/>
                <a:latin typeface="+mn-lt"/>
                <a:ea typeface="+mn-ea"/>
                <a:cs typeface="+mn-cs"/>
              </a:rPr>
              <a:t>Tydelige regler og konsekvent håndhævelse</a:t>
            </a:r>
            <a:r>
              <a:rPr lang="da-DK" sz="1800" kern="1200" baseline="0" dirty="0">
                <a:solidFill>
                  <a:schemeClr val="tx2"/>
                </a:solidFill>
                <a:effectLst/>
                <a:latin typeface="+mn-lt"/>
                <a:ea typeface="+mn-ea"/>
                <a:cs typeface="+mn-cs"/>
              </a:rPr>
              <a:t> gør det nemmere at håndtere røg- og nikotinfri skoletid. Hvis eleverne ved og mærker at der er konsekvens, er de mere tilbøjelige til at overholde regler, og det gør det nemmere at tage den motiverende snak med eleven. Hvis der ikke er klare regler og konsekvent håndhævelse, er det nemmere at overtræde reglerne, og det kan føre til endeløse diskussioner mellem ansat og elev.</a:t>
            </a:r>
            <a:endParaRPr lang="da-DK" sz="1800" kern="1200" dirty="0">
              <a:solidFill>
                <a:schemeClr val="tx2"/>
              </a:solidFill>
              <a:effectLst/>
              <a:latin typeface="+mn-lt"/>
              <a:ea typeface="+mn-ea"/>
              <a:cs typeface="+mn-cs"/>
            </a:endParaRPr>
          </a:p>
        </p:txBody>
      </p:sp>
    </p:spTree>
    <p:extLst>
      <p:ext uri="{BB962C8B-B14F-4D97-AF65-F5344CB8AC3E}">
        <p14:creationId xmlns:p14="http://schemas.microsoft.com/office/powerpoint/2010/main" val="3767471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1A5F78-40ED-9A4E-84A1-307873C73175}"/>
              </a:ext>
            </a:extLst>
          </p:cNvPr>
          <p:cNvSpPr>
            <a:spLocks noGrp="1"/>
          </p:cNvSpPr>
          <p:nvPr>
            <p:ph type="title"/>
          </p:nvPr>
        </p:nvSpPr>
        <p:spPr>
          <a:xfrm>
            <a:off x="391886" y="348248"/>
            <a:ext cx="11476653" cy="631467"/>
          </a:xfrm>
        </p:spPr>
        <p:txBody>
          <a:bodyPr vert="horz" lIns="0" tIns="0" rIns="0" bIns="0" rtlCol="0" anchor="t" anchorCtr="0">
            <a:normAutofit/>
          </a:bodyPr>
          <a:lstStyle/>
          <a:p>
            <a:r>
              <a:rPr lang="da-DK" sz="3600" dirty="0"/>
              <a:t>Håndhævelse og sanktioner</a:t>
            </a:r>
            <a:endParaRPr lang="da-DK" sz="3600" kern="1200" dirty="0">
              <a:latin typeface="+mj-lt"/>
              <a:ea typeface="+mj-ea"/>
              <a:cs typeface="+mj-cs"/>
            </a:endParaRPr>
          </a:p>
        </p:txBody>
      </p:sp>
      <p:sp>
        <p:nvSpPr>
          <p:cNvPr id="3" name="Tekstfelt 2">
            <a:extLst>
              <a:ext uri="{FF2B5EF4-FFF2-40B4-BE49-F238E27FC236}">
                <a16:creationId xmlns:a16="http://schemas.microsoft.com/office/drawing/2014/main" id="{9D2210F4-0337-1A84-76C7-B292F94283C6}"/>
              </a:ext>
            </a:extLst>
          </p:cNvPr>
          <p:cNvSpPr txBox="1"/>
          <p:nvPr/>
        </p:nvSpPr>
        <p:spPr>
          <a:xfrm>
            <a:off x="294574" y="1362310"/>
            <a:ext cx="8072185" cy="4401205"/>
          </a:xfrm>
          <a:prstGeom prst="rect">
            <a:avLst/>
          </a:prstGeom>
          <a:noFill/>
        </p:spPr>
        <p:txBody>
          <a:bodyPr wrap="square" rtlCol="0">
            <a:spAutoFit/>
          </a:bodyPr>
          <a:lstStyle/>
          <a:p>
            <a:pPr marL="285750" indent="-285750">
              <a:buFont typeface="Arial" panose="020B0604020202020204" pitchFamily="34" charset="0"/>
              <a:buChar char="•"/>
            </a:pPr>
            <a:r>
              <a:rPr lang="da-DK" sz="2000" dirty="0">
                <a:solidFill>
                  <a:schemeClr val="tx2"/>
                </a:solidFill>
              </a:rPr>
              <a:t>Ansatte runderer i frikvarterer (på og i nærheden af matriklen)</a:t>
            </a:r>
          </a:p>
          <a:p>
            <a:pPr marL="285750" indent="-285750">
              <a:buFont typeface="Arial" panose="020B0604020202020204" pitchFamily="34" charset="0"/>
              <a:buChar char="•"/>
            </a:pPr>
            <a:r>
              <a:rPr lang="da-DK" sz="2000" dirty="0">
                <a:solidFill>
                  <a:schemeClr val="tx2"/>
                </a:solidFill>
              </a:rPr>
              <a:t>Indberet når elev tages i at ryge/snuse eller lugter af røg</a:t>
            </a:r>
          </a:p>
          <a:p>
            <a:endParaRPr lang="da-DK" sz="2000" dirty="0">
              <a:solidFill>
                <a:schemeClr val="tx2"/>
              </a:solidFill>
            </a:endParaRPr>
          </a:p>
          <a:p>
            <a:r>
              <a:rPr lang="da-DK" sz="2000" dirty="0">
                <a:solidFill>
                  <a:schemeClr val="tx2"/>
                </a:solidFill>
              </a:rPr>
              <a:t>Eksempel sanktionstrappe:</a:t>
            </a:r>
          </a:p>
          <a:p>
            <a:pPr marL="342900" indent="-342900">
              <a:buFont typeface="+mj-lt"/>
              <a:buAutoNum type="arabicPeriod"/>
            </a:pPr>
            <a:r>
              <a:rPr lang="da-DK" sz="2000" dirty="0">
                <a:solidFill>
                  <a:schemeClr val="tx2"/>
                </a:solidFill>
              </a:rPr>
              <a:t>Mundtlig advarsel</a:t>
            </a:r>
          </a:p>
          <a:p>
            <a:pPr marL="342900" indent="-342900">
              <a:buFont typeface="+mj-lt"/>
              <a:buAutoNum type="arabicPeriod"/>
            </a:pPr>
            <a:r>
              <a:rPr lang="da-DK" sz="2000" dirty="0">
                <a:solidFill>
                  <a:schemeClr val="tx2"/>
                </a:solidFill>
              </a:rPr>
              <a:t>Skriftlig advarsel</a:t>
            </a:r>
          </a:p>
          <a:p>
            <a:pPr marL="342900" indent="-342900">
              <a:buFont typeface="+mj-lt"/>
              <a:buAutoNum type="arabicPeriod"/>
            </a:pPr>
            <a:r>
              <a:rPr lang="da-DK" sz="2000" strike="sngStrike" dirty="0">
                <a:solidFill>
                  <a:srgbClr val="FF0000"/>
                </a:solidFill>
              </a:rPr>
              <a:t>Udgangsforbud frikvarter</a:t>
            </a:r>
          </a:p>
          <a:p>
            <a:pPr marL="342900" indent="-342900">
              <a:buFont typeface="+mj-lt"/>
              <a:buAutoNum type="arabicPeriod"/>
            </a:pPr>
            <a:r>
              <a:rPr lang="da-DK" sz="2000" dirty="0">
                <a:solidFill>
                  <a:schemeClr val="tx2"/>
                </a:solidFill>
              </a:rPr>
              <a:t>Midlertidig bortvisning</a:t>
            </a:r>
          </a:p>
          <a:p>
            <a:pPr marL="342900" indent="-342900">
              <a:buFont typeface="+mj-lt"/>
              <a:buAutoNum type="arabicPeriod"/>
            </a:pPr>
            <a:r>
              <a:rPr lang="da-DK" sz="2000" dirty="0">
                <a:solidFill>
                  <a:schemeClr val="tx2"/>
                </a:solidFill>
              </a:rPr>
              <a:t>Permanent bortvisning</a:t>
            </a:r>
          </a:p>
          <a:p>
            <a:pPr marL="342900" indent="-342900">
              <a:buFont typeface="+mj-lt"/>
              <a:buAutoNum type="arabicPeriod"/>
            </a:pPr>
            <a:endParaRPr lang="da-DK" sz="2000" dirty="0">
              <a:solidFill>
                <a:schemeClr val="tx2"/>
              </a:solidFill>
            </a:endParaRPr>
          </a:p>
          <a:p>
            <a:r>
              <a:rPr lang="da-DK" sz="2000" dirty="0">
                <a:solidFill>
                  <a:schemeClr val="tx2"/>
                </a:solidFill>
              </a:rPr>
              <a:t>Ved alle sanktioner:</a:t>
            </a:r>
          </a:p>
          <a:p>
            <a:pPr marL="742950" lvl="1" indent="-285750">
              <a:buFont typeface="Arial" panose="020B0604020202020204" pitchFamily="34" charset="0"/>
              <a:buChar char="•"/>
            </a:pPr>
            <a:r>
              <a:rPr lang="da-DK" sz="2000" dirty="0">
                <a:solidFill>
                  <a:schemeClr val="tx2"/>
                </a:solidFill>
              </a:rPr>
              <a:t>Støttende samtale</a:t>
            </a:r>
          </a:p>
          <a:p>
            <a:pPr marL="742950" lvl="1" indent="-285750">
              <a:buFont typeface="Arial" panose="020B0604020202020204" pitchFamily="34" charset="0"/>
              <a:buChar char="•"/>
            </a:pPr>
            <a:r>
              <a:rPr lang="da-DK" sz="2000" dirty="0">
                <a:solidFill>
                  <a:schemeClr val="tx2"/>
                </a:solidFill>
              </a:rPr>
              <a:t>Kontakte forældre</a:t>
            </a:r>
          </a:p>
          <a:p>
            <a:pPr marL="742950" lvl="1" indent="-285750">
              <a:buFont typeface="Arial" panose="020B0604020202020204" pitchFamily="34" charset="0"/>
              <a:buChar char="•"/>
            </a:pPr>
            <a:r>
              <a:rPr lang="da-DK" sz="2000" dirty="0">
                <a:solidFill>
                  <a:schemeClr val="tx2"/>
                </a:solidFill>
              </a:rPr>
              <a:t>Registrering elevsag</a:t>
            </a:r>
          </a:p>
        </p:txBody>
      </p:sp>
      <p:pic>
        <p:nvPicPr>
          <p:cNvPr id="5" name="Billede 4">
            <a:extLst>
              <a:ext uri="{FF2B5EF4-FFF2-40B4-BE49-F238E27FC236}">
                <a16:creationId xmlns:a16="http://schemas.microsoft.com/office/drawing/2014/main" id="{DFC3EFBF-4141-3E5F-4FF9-597DCE1F4921}"/>
              </a:ext>
            </a:extLst>
          </p:cNvPr>
          <p:cNvPicPr>
            <a:picLocks noChangeAspect="1"/>
          </p:cNvPicPr>
          <p:nvPr/>
        </p:nvPicPr>
        <p:blipFill>
          <a:blip r:embed="rId3"/>
          <a:stretch>
            <a:fillRect/>
          </a:stretch>
        </p:blipFill>
        <p:spPr>
          <a:xfrm>
            <a:off x="4279363" y="3118987"/>
            <a:ext cx="3450248" cy="2070149"/>
          </a:xfrm>
          <a:prstGeom prst="rect">
            <a:avLst/>
          </a:prstGeom>
        </p:spPr>
      </p:pic>
      <p:sp>
        <p:nvSpPr>
          <p:cNvPr id="6" name="Oval billedforklaring 4">
            <a:extLst>
              <a:ext uri="{FF2B5EF4-FFF2-40B4-BE49-F238E27FC236}">
                <a16:creationId xmlns:a16="http://schemas.microsoft.com/office/drawing/2014/main" id="{80F16CB5-8E01-768D-F28F-DD489827C811}"/>
              </a:ext>
            </a:extLst>
          </p:cNvPr>
          <p:cNvSpPr/>
          <p:nvPr/>
        </p:nvSpPr>
        <p:spPr>
          <a:xfrm>
            <a:off x="8275320" y="240030"/>
            <a:ext cx="3806190" cy="2526030"/>
          </a:xfrm>
          <a:prstGeom prst="wedgeEllipseCallout">
            <a:avLst>
              <a:gd name="adj1" fmla="val -17595"/>
              <a:gd name="adj2" fmla="val 63802"/>
            </a:avLst>
          </a:prstGeom>
          <a:solidFill>
            <a:sysClr val="window" lastClr="FFFFFF"/>
          </a:solidFill>
          <a:ln w="571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400" b="0" i="0" strike="sngStrike" kern="0" cap="none" spc="0" normalizeH="0" baseline="0" noProof="0" dirty="0">
                <a:ln>
                  <a:noFill/>
                </a:ln>
                <a:solidFill>
                  <a:srgbClr val="FF0000"/>
                </a:solidFill>
                <a:effectLst/>
                <a:uLnTx/>
                <a:uFillTx/>
                <a:ea typeface="+mn-ea"/>
                <a:cs typeface="+mn-cs"/>
              </a:rPr>
              <a:t>”Jeg vil tro jeg haft et par møder med forældre, og så er det sluttet der. De fleste unge gør sig faktisk umage for at leve op til de forventninger vi voksne har til dem”</a:t>
            </a:r>
          </a:p>
        </p:txBody>
      </p:sp>
      <p:sp>
        <p:nvSpPr>
          <p:cNvPr id="7" name="Oval billedforklaring 3">
            <a:extLst>
              <a:ext uri="{FF2B5EF4-FFF2-40B4-BE49-F238E27FC236}">
                <a16:creationId xmlns:a16="http://schemas.microsoft.com/office/drawing/2014/main" id="{4E30349D-00CF-B614-62BD-C2BCE8C9E219}"/>
              </a:ext>
            </a:extLst>
          </p:cNvPr>
          <p:cNvSpPr/>
          <p:nvPr/>
        </p:nvSpPr>
        <p:spPr>
          <a:xfrm>
            <a:off x="7958310" y="3797589"/>
            <a:ext cx="3854548" cy="2532185"/>
          </a:xfrm>
          <a:prstGeom prst="wedgeEllipseCallout">
            <a:avLst>
              <a:gd name="adj1" fmla="val -48828"/>
              <a:gd name="adj2" fmla="val -45725"/>
            </a:avLst>
          </a:prstGeom>
          <a:solidFill>
            <a:sysClr val="window" lastClr="FFFFFF"/>
          </a:solidFill>
          <a:ln w="571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400" b="0" i="0" u="none" strike="noStrike" kern="0" cap="none" spc="0" normalizeH="0" baseline="0" noProof="0" dirty="0">
                <a:ln>
                  <a:noFill/>
                </a:ln>
                <a:solidFill>
                  <a:prstClr val="black"/>
                </a:solidFill>
                <a:effectLst/>
                <a:uLnTx/>
                <a:uFillTx/>
                <a:ea typeface="+mn-ea"/>
                <a:cs typeface="+mn-cs"/>
              </a:rPr>
              <a:t>”I starten var der nogle der udfordrede reglerne, men det er ikke sådan noget med at man så får chancer. Jeg har måske haft 5-10 samtaler i starten. Nu sker det ikke mere”</a:t>
            </a:r>
          </a:p>
        </p:txBody>
      </p:sp>
    </p:spTree>
    <p:extLst>
      <p:ext uri="{BB962C8B-B14F-4D97-AF65-F5344CB8AC3E}">
        <p14:creationId xmlns:p14="http://schemas.microsoft.com/office/powerpoint/2010/main" val="195770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6"/>
                                        </p:tgtEl>
                                        <p:attrNameLst>
                                          <p:attrName>style.color</p:attrName>
                                        </p:attrNameLst>
                                      </p:cBhvr>
                                      <p:to>
                                        <a:schemeClr val="bg1"/>
                                      </p:to>
                                    </p:animClr>
                                    <p:animClr clrSpc="rgb" dir="cw">
                                      <p:cBhvr>
                                        <p:cTn id="7" dur="250" autoRev="1" fill="remove"/>
                                        <p:tgtEl>
                                          <p:spTgt spid="6"/>
                                        </p:tgtEl>
                                        <p:attrNameLst>
                                          <p:attrName>fillcolor</p:attrName>
                                        </p:attrNameLst>
                                      </p:cBhvr>
                                      <p:to>
                                        <a:schemeClr val="bg1"/>
                                      </p:to>
                                    </p:animClr>
                                    <p:set>
                                      <p:cBhvr>
                                        <p:cTn id="8" dur="250" autoRev="1" fill="remove"/>
                                        <p:tgtEl>
                                          <p:spTgt spid="6"/>
                                        </p:tgtEl>
                                        <p:attrNameLst>
                                          <p:attrName>fill.type</p:attrName>
                                        </p:attrNameLst>
                                      </p:cBhvr>
                                      <p:to>
                                        <p:strVal val="solid"/>
                                      </p:to>
                                    </p:set>
                                    <p:set>
                                      <p:cBhvr>
                                        <p:cTn id="9" dur="250" autoRev="1" fill="remove"/>
                                        <p:tgtEl>
                                          <p:spTgt spid="6"/>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6" presetClass="emph" presetSubtype="0" fill="hold" grpId="0" nodeType="clickEffect">
                                  <p:stCondLst>
                                    <p:cond delay="0"/>
                                  </p:stCondLst>
                                  <p:childTnLst>
                                    <p:animEffect transition="out" filter="fade">
                                      <p:cBhvr>
                                        <p:cTn id="13" dur="500" tmFilter="0, 0; .2, .5; .8, .5; 1, 0"/>
                                        <p:tgtEl>
                                          <p:spTgt spid="7"/>
                                        </p:tgtEl>
                                      </p:cBhvr>
                                    </p:animEffect>
                                    <p:animScale>
                                      <p:cBhvr>
                                        <p:cTn id="14"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1A5F78-40ED-9A4E-84A1-307873C73175}"/>
              </a:ext>
            </a:extLst>
          </p:cNvPr>
          <p:cNvSpPr>
            <a:spLocks noGrp="1"/>
          </p:cNvSpPr>
          <p:nvPr>
            <p:ph type="title"/>
          </p:nvPr>
        </p:nvSpPr>
        <p:spPr>
          <a:xfrm>
            <a:off x="391886" y="348248"/>
            <a:ext cx="11476653" cy="631467"/>
          </a:xfrm>
        </p:spPr>
        <p:txBody>
          <a:bodyPr vert="horz" lIns="0" tIns="0" rIns="0" bIns="0" rtlCol="0" anchor="t" anchorCtr="0">
            <a:normAutofit/>
          </a:bodyPr>
          <a:lstStyle/>
          <a:p>
            <a:r>
              <a:rPr lang="da-DK" sz="3600" dirty="0"/>
              <a:t>Rollefordeling</a:t>
            </a:r>
            <a:endParaRPr lang="da-DK" sz="3600" kern="1200" dirty="0">
              <a:latin typeface="+mj-lt"/>
              <a:ea typeface="+mj-ea"/>
              <a:cs typeface="+mj-cs"/>
            </a:endParaRPr>
          </a:p>
        </p:txBody>
      </p:sp>
      <p:sp>
        <p:nvSpPr>
          <p:cNvPr id="3" name="Tekstfelt 2">
            <a:extLst>
              <a:ext uri="{FF2B5EF4-FFF2-40B4-BE49-F238E27FC236}">
                <a16:creationId xmlns:a16="http://schemas.microsoft.com/office/drawing/2014/main" id="{9D2210F4-0337-1A84-76C7-B292F94283C6}"/>
              </a:ext>
            </a:extLst>
          </p:cNvPr>
          <p:cNvSpPr txBox="1"/>
          <p:nvPr/>
        </p:nvSpPr>
        <p:spPr>
          <a:xfrm>
            <a:off x="561274" y="1387347"/>
            <a:ext cx="8212612" cy="4093428"/>
          </a:xfrm>
          <a:prstGeom prst="rect">
            <a:avLst/>
          </a:prstGeom>
          <a:noFill/>
        </p:spPr>
        <p:txBody>
          <a:bodyPr wrap="square" rtlCol="0">
            <a:spAutoFit/>
          </a:bodyPr>
          <a:lstStyle/>
          <a:p>
            <a:r>
              <a:rPr lang="da-DK" sz="2000" kern="1200" dirty="0">
                <a:solidFill>
                  <a:schemeClr val="tx2"/>
                </a:solidFill>
                <a:effectLst/>
                <a:latin typeface="+mn-lt"/>
                <a:ea typeface="+mn-ea"/>
                <a:cs typeface="+mn-cs"/>
              </a:rPr>
              <a:t>Mange ansatte er bange for, at deres relation til eleverne bliver påvirket, når de skal håndhæve et ryge- og nikotinforbud. Derfor er det vigtigt, at der er en klar rollefordeling mellem ledelse og ansatte. Det kan for eksempel være ved, at:</a:t>
            </a:r>
          </a:p>
          <a:p>
            <a:endParaRPr lang="da-DK" sz="2000" kern="1200" dirty="0">
              <a:solidFill>
                <a:schemeClr val="tx2"/>
              </a:solidFill>
              <a:effectLst/>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2000" kern="1200" baseline="0" dirty="0">
                <a:solidFill>
                  <a:schemeClr val="tx2"/>
                </a:solidFill>
                <a:effectLst/>
                <a:latin typeface="+mn-lt"/>
                <a:ea typeface="+mn-ea"/>
                <a:cs typeface="+mn-cs"/>
              </a:rPr>
              <a:t>Ansatte har ansvar for at påpege overtrædelse overfor elev og informere ledelsen.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2000" kern="1200" baseline="0" dirty="0">
                <a:solidFill>
                  <a:schemeClr val="tx2"/>
                </a:solidFill>
                <a:effectLst/>
                <a:latin typeface="+mn-lt"/>
                <a:ea typeface="+mn-ea"/>
                <a:cs typeface="+mn-cs"/>
              </a:rPr>
              <a:t>Ledelsen har ansvaret for at konfrontere eleverne og give sanktioner samt henvise til trivselsmedarbejder.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2000" kern="1200" baseline="0" dirty="0">
                <a:solidFill>
                  <a:schemeClr val="tx2"/>
                </a:solidFill>
                <a:effectLst/>
                <a:latin typeface="+mn-lt"/>
                <a:ea typeface="+mn-ea"/>
                <a:cs typeface="+mn-cs"/>
              </a:rPr>
              <a:t>Trivselsmedarbejder eller lignende har ansvaret for at tage motiverende støttende samtale, hjælpe med at komme igennem skoledag uden tobak og røgfri nikotinprodukter, henvise stoptilbud mv.</a:t>
            </a:r>
          </a:p>
        </p:txBody>
      </p:sp>
      <p:sp>
        <p:nvSpPr>
          <p:cNvPr id="4" name="Oval billedforklaring 8">
            <a:extLst>
              <a:ext uri="{FF2B5EF4-FFF2-40B4-BE49-F238E27FC236}">
                <a16:creationId xmlns:a16="http://schemas.microsoft.com/office/drawing/2014/main" id="{DE0EAF05-4DF6-71CD-8637-00788999DC0D}"/>
              </a:ext>
            </a:extLst>
          </p:cNvPr>
          <p:cNvSpPr/>
          <p:nvPr/>
        </p:nvSpPr>
        <p:spPr>
          <a:xfrm>
            <a:off x="8895804" y="1170131"/>
            <a:ext cx="3055327" cy="2557682"/>
          </a:xfrm>
          <a:prstGeom prst="wedgeEllipseCallout">
            <a:avLst>
              <a:gd name="adj1" fmla="val -65635"/>
              <a:gd name="adj2" fmla="val 4309"/>
            </a:avLst>
          </a:prstGeom>
          <a:solidFill>
            <a:sysClr val="window" lastClr="FFFFFF"/>
          </a:solidFill>
          <a:ln w="571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800" b="0" i="0" u="none" strike="noStrike" kern="0" cap="none" spc="0" normalizeH="0" baseline="0" noProof="0" dirty="0">
                <a:ln>
                  <a:noFill/>
                </a:ln>
                <a:solidFill>
                  <a:prstClr val="black"/>
                </a:solidFill>
                <a:effectLst/>
                <a:uLnTx/>
                <a:uFillTx/>
                <a:latin typeface="Calibri" panose="020F0502020204030204"/>
                <a:ea typeface="+mn-ea"/>
                <a:cs typeface="+mn-cs"/>
              </a:rPr>
              <a:t>”Min vigtigste opgave er ikke at fordømme, men hjælpe og støtte dem til hvordan de kan klare en   skoledag uden cigaretter”</a:t>
            </a:r>
          </a:p>
        </p:txBody>
      </p:sp>
    </p:spTree>
    <p:extLst>
      <p:ext uri="{BB962C8B-B14F-4D97-AF65-F5344CB8AC3E}">
        <p14:creationId xmlns:p14="http://schemas.microsoft.com/office/powerpoint/2010/main" val="2350503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1A5F78-40ED-9A4E-84A1-307873C73175}"/>
              </a:ext>
            </a:extLst>
          </p:cNvPr>
          <p:cNvSpPr>
            <a:spLocks noGrp="1"/>
          </p:cNvSpPr>
          <p:nvPr>
            <p:ph type="title"/>
          </p:nvPr>
        </p:nvSpPr>
        <p:spPr>
          <a:xfrm>
            <a:off x="795391" y="337362"/>
            <a:ext cx="11476653" cy="631467"/>
          </a:xfrm>
        </p:spPr>
        <p:txBody>
          <a:bodyPr vert="horz" lIns="0" tIns="0" rIns="0" bIns="0" rtlCol="0" anchor="t" anchorCtr="0">
            <a:normAutofit/>
          </a:bodyPr>
          <a:lstStyle/>
          <a:p>
            <a:r>
              <a:rPr lang="da-DK" sz="3600" dirty="0"/>
              <a:t>Ejerskab og ansvar</a:t>
            </a:r>
            <a:endParaRPr lang="da-DK" sz="3600" kern="1200" dirty="0">
              <a:latin typeface="+mj-lt"/>
              <a:ea typeface="+mj-ea"/>
              <a:cs typeface="+mj-cs"/>
            </a:endParaRPr>
          </a:p>
        </p:txBody>
      </p:sp>
      <p:sp>
        <p:nvSpPr>
          <p:cNvPr id="3" name="Tekstfelt 2">
            <a:extLst>
              <a:ext uri="{FF2B5EF4-FFF2-40B4-BE49-F238E27FC236}">
                <a16:creationId xmlns:a16="http://schemas.microsoft.com/office/drawing/2014/main" id="{9D2210F4-0337-1A84-76C7-B292F94283C6}"/>
              </a:ext>
            </a:extLst>
          </p:cNvPr>
          <p:cNvSpPr txBox="1"/>
          <p:nvPr/>
        </p:nvSpPr>
        <p:spPr>
          <a:xfrm>
            <a:off x="795391" y="1182869"/>
            <a:ext cx="10874095" cy="409342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2000" b="0" i="0" u="none" strike="noStrike" kern="1200" cap="none" spc="0" normalizeH="0" baseline="0" noProof="0" dirty="0">
                <a:ln>
                  <a:noFill/>
                </a:ln>
                <a:solidFill>
                  <a:srgbClr val="3C3C3C"/>
                </a:solidFill>
                <a:effectLst/>
                <a:uLnTx/>
                <a:uFillTx/>
                <a:latin typeface="Fighter-Regular"/>
                <a:ea typeface="+mn-ea"/>
                <a:cs typeface="+mn-cs"/>
              </a:rPr>
              <a:t>Det er vigtigt at ledelsen går foran og viser medarbejdere, elever, forældre mv. at lovgivningen skal overholdes – og ikke mindst hvorfor..</a:t>
            </a:r>
          </a:p>
          <a:p>
            <a:pPr marL="285750" lvl="0" indent="-285750">
              <a:buFont typeface="Arial" panose="020B0604020202020204" pitchFamily="34" charset="0"/>
              <a:buChar char="•"/>
            </a:pPr>
            <a:r>
              <a:rPr lang="da-DK" sz="2000" dirty="0">
                <a:solidFill>
                  <a:srgbClr val="3C3C3C"/>
                </a:solidFill>
              </a:rPr>
              <a:t>Afsæt den nødvendige tid til at involvere ansatte, elever og forældre, så de forstår reglerne, og kan komme med ideer til hvordan alle kan bidrage til en røg- og nikotinfri skoletid (fx alternative pausemuligheder)</a:t>
            </a:r>
          </a:p>
          <a:p>
            <a:pPr marL="285750" lvl="0" indent="-285750">
              <a:buFont typeface="Arial" panose="020B0604020202020204" pitchFamily="34" charset="0"/>
              <a:buChar char="•"/>
            </a:pPr>
            <a:r>
              <a:rPr kumimoji="0" lang="da-DK" sz="2000" b="0" i="0" u="none" strike="noStrike" kern="1200" cap="none" spc="0" normalizeH="0" baseline="0" noProof="0" dirty="0">
                <a:ln>
                  <a:noFill/>
                </a:ln>
                <a:solidFill>
                  <a:srgbClr val="3C3C3C"/>
                </a:solidFill>
                <a:effectLst/>
                <a:uLnTx/>
                <a:uFillTx/>
                <a:latin typeface="Fighter-Regular"/>
                <a:ea typeface="+mn-ea"/>
                <a:cs typeface="+mn-cs"/>
              </a:rPr>
              <a:t>Ledelsen sørger for at medarbejdere kender og udfører deres opgaver i forhold til at overholde røg- og nikotinfri skoletid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2000" b="0" i="0" u="none" strike="noStrike" kern="1200" cap="none" spc="0" normalizeH="0" baseline="0" noProof="0" dirty="0">
                <a:ln>
                  <a:noFill/>
                </a:ln>
                <a:solidFill>
                  <a:srgbClr val="3C3C3C"/>
                </a:solidFill>
                <a:effectLst/>
                <a:uLnTx/>
                <a:uFillTx/>
                <a:latin typeface="Fighter-Regular"/>
                <a:ea typeface="+mn-ea"/>
                <a:cs typeface="+mn-cs"/>
              </a:rPr>
              <a:t>Ledelsen følger løbende op på om opgaverne udføres og hvordan indsatsen virker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2000" b="0" i="0" u="none" strike="noStrike" kern="1200" cap="none" spc="0" normalizeH="0" baseline="0" noProof="0" dirty="0">
                <a:ln>
                  <a:noFill/>
                </a:ln>
                <a:solidFill>
                  <a:srgbClr val="3C3C3C"/>
                </a:solidFill>
                <a:effectLst/>
                <a:uLnTx/>
                <a:uFillTx/>
                <a:latin typeface="Fighter-Regular"/>
                <a:ea typeface="+mn-ea"/>
                <a:cs typeface="+mn-cs"/>
              </a:rPr>
              <a:t>Hvis ikke skolen har røg- og nikotinfri arbejdstid for ansatte, er det vigtigt at få det indført – ellers er det svært at håndhæve overfor eleverne.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2000" dirty="0">
                <a:solidFill>
                  <a:srgbClr val="3C3C3C"/>
                </a:solidFill>
                <a:latin typeface="Fighter-Regular"/>
              </a:rPr>
              <a:t>Kommuniker budskabet og reglerne i alle relevante fora</a:t>
            </a:r>
            <a:endParaRPr kumimoji="0" lang="da-DK" sz="2000" b="0" i="0" u="none" strike="noStrike" kern="1200" cap="none" spc="0" normalizeH="0" baseline="0" noProof="0" dirty="0">
              <a:ln>
                <a:noFill/>
              </a:ln>
              <a:solidFill>
                <a:srgbClr val="3C3C3C"/>
              </a:solidFill>
              <a:effectLst/>
              <a:uLnTx/>
              <a:uFillTx/>
              <a:latin typeface="Fighter-Regular"/>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2000" b="0" i="0" u="none" strike="noStrike" kern="1200" cap="none" spc="0" normalizeH="0" baseline="0" noProof="0" dirty="0">
              <a:ln>
                <a:noFill/>
              </a:ln>
              <a:solidFill>
                <a:srgbClr val="3C3C3C"/>
              </a:solidFill>
              <a:effectLst/>
              <a:uLnTx/>
              <a:uFillTx/>
              <a:latin typeface="Fighter-Regular"/>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2000" b="0" i="0" u="none" strike="noStrike" kern="1200" cap="none" spc="0" normalizeH="0" baseline="0" noProof="0" dirty="0">
              <a:ln>
                <a:noFill/>
              </a:ln>
              <a:solidFill>
                <a:srgbClr val="3C3C3C"/>
              </a:solidFill>
              <a:effectLst/>
              <a:uLnTx/>
              <a:uFillTx/>
              <a:latin typeface="Fighter-Regular"/>
              <a:ea typeface="+mn-ea"/>
              <a:cs typeface="+mn-cs"/>
            </a:endParaRPr>
          </a:p>
        </p:txBody>
      </p:sp>
      <p:pic>
        <p:nvPicPr>
          <p:cNvPr id="9" name="Billede 8">
            <a:extLst>
              <a:ext uri="{FF2B5EF4-FFF2-40B4-BE49-F238E27FC236}">
                <a16:creationId xmlns:a16="http://schemas.microsoft.com/office/drawing/2014/main" id="{0BEC4F7F-7380-BCCF-D3DE-1394F9D322D8}"/>
              </a:ext>
            </a:extLst>
          </p:cNvPr>
          <p:cNvPicPr>
            <a:picLocks noChangeAspect="1"/>
          </p:cNvPicPr>
          <p:nvPr/>
        </p:nvPicPr>
        <p:blipFill>
          <a:blip r:embed="rId3"/>
          <a:stretch>
            <a:fillRect/>
          </a:stretch>
        </p:blipFill>
        <p:spPr>
          <a:xfrm>
            <a:off x="8001000" y="4752437"/>
            <a:ext cx="2815046" cy="1768201"/>
          </a:xfrm>
          <a:prstGeom prst="rect">
            <a:avLst/>
          </a:prstGeom>
        </p:spPr>
      </p:pic>
    </p:spTree>
    <p:extLst>
      <p:ext uri="{BB962C8B-B14F-4D97-AF65-F5344CB8AC3E}">
        <p14:creationId xmlns:p14="http://schemas.microsoft.com/office/powerpoint/2010/main" val="3355546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1A5F78-40ED-9A4E-84A1-307873C73175}"/>
              </a:ext>
            </a:extLst>
          </p:cNvPr>
          <p:cNvSpPr>
            <a:spLocks noGrp="1"/>
          </p:cNvSpPr>
          <p:nvPr>
            <p:ph type="title"/>
          </p:nvPr>
        </p:nvSpPr>
        <p:spPr>
          <a:xfrm>
            <a:off x="795391" y="337362"/>
            <a:ext cx="11476653" cy="631467"/>
          </a:xfrm>
        </p:spPr>
        <p:txBody>
          <a:bodyPr vert="horz" lIns="0" tIns="0" rIns="0" bIns="0" rtlCol="0" anchor="t" anchorCtr="0">
            <a:normAutofit/>
          </a:bodyPr>
          <a:lstStyle/>
          <a:p>
            <a:r>
              <a:rPr lang="da-DK" sz="3600" dirty="0"/>
              <a:t>Få hjælp til indsatsen</a:t>
            </a:r>
            <a:endParaRPr lang="da-DK" sz="3600" kern="1200" dirty="0">
              <a:latin typeface="+mj-lt"/>
              <a:ea typeface="+mj-ea"/>
              <a:cs typeface="+mj-cs"/>
            </a:endParaRPr>
          </a:p>
        </p:txBody>
      </p:sp>
      <p:sp>
        <p:nvSpPr>
          <p:cNvPr id="3" name="Tekstfelt 2">
            <a:extLst>
              <a:ext uri="{FF2B5EF4-FFF2-40B4-BE49-F238E27FC236}">
                <a16:creationId xmlns:a16="http://schemas.microsoft.com/office/drawing/2014/main" id="{9D2210F4-0337-1A84-76C7-B292F94283C6}"/>
              </a:ext>
            </a:extLst>
          </p:cNvPr>
          <p:cNvSpPr txBox="1"/>
          <p:nvPr/>
        </p:nvSpPr>
        <p:spPr>
          <a:xfrm>
            <a:off x="795391" y="1640069"/>
            <a:ext cx="10874095" cy="224676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2000" b="0" i="0" u="none" strike="noStrike" kern="1200" cap="none" spc="0" normalizeH="0" baseline="0" noProof="0" dirty="0">
                <a:ln>
                  <a:noFill/>
                </a:ln>
                <a:solidFill>
                  <a:srgbClr val="3C3C3C"/>
                </a:solidFill>
                <a:effectLst/>
                <a:uLnTx/>
                <a:uFillTx/>
                <a:latin typeface="Fighter-Regular"/>
                <a:ea typeface="+mn-ea"/>
                <a:cs typeface="+mn-cs"/>
              </a:rPr>
              <a:t>Deltag på kurset </a:t>
            </a:r>
            <a:r>
              <a:rPr lang="da-DK" sz="2000" dirty="0">
                <a:hlinkClick r:id="rId3" tooltip="Sæt røg- og nikotin produkter på dagsordenen"/>
              </a:rPr>
              <a:t>"Sæt røg- og nikotinprodukter på dagsordenen”</a:t>
            </a:r>
            <a:r>
              <a:rPr lang="da-DK" sz="2000" dirty="0"/>
              <a:t> </a:t>
            </a:r>
            <a:r>
              <a:rPr lang="da-DK" sz="2000" dirty="0">
                <a:solidFill>
                  <a:schemeClr val="tx2"/>
                </a:solidFill>
              </a:rPr>
              <a:t>og bliv klædt på til at forstå og håndtere opgaven</a:t>
            </a:r>
            <a:r>
              <a:rPr lang="da-DK" sz="2000" dirty="0"/>
              <a:t> </a:t>
            </a:r>
          </a:p>
          <a:p>
            <a:pPr marR="0" lvl="0" algn="l" defTabSz="914400" rtl="0" eaLnBrk="1" fontAlgn="auto" latinLnBrk="0" hangingPunct="1">
              <a:lnSpc>
                <a:spcPct val="100000"/>
              </a:lnSpc>
              <a:spcBef>
                <a:spcPts val="0"/>
              </a:spcBef>
              <a:spcAft>
                <a:spcPts val="0"/>
              </a:spcAft>
              <a:buClrTx/>
              <a:buSzTx/>
              <a:tabLst/>
              <a:defRPr/>
            </a:pPr>
            <a:endParaRPr lang="da-DK" sz="2000" b="0" i="0" dirty="0">
              <a:solidFill>
                <a:srgbClr val="3C3C3C"/>
              </a:solidFill>
              <a:effectLst/>
              <a:highlight>
                <a:srgbClr val="F5F5F5"/>
              </a:highlight>
              <a:latin typeface="Fighter" panose="00000500000000000000" pitchFamily="50"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2000" dirty="0">
                <a:solidFill>
                  <a:schemeClr val="tx2"/>
                </a:solidFill>
              </a:rPr>
              <a:t>Benyt gratis undervisningsmateriale til samfundsfag: </a:t>
            </a:r>
            <a:r>
              <a:rPr lang="da-DK" sz="2000" b="0" i="0" u="sng" dirty="0">
                <a:effectLst/>
                <a:latin typeface="Fighter" panose="00000500000000000000" pitchFamily="50" charset="0"/>
                <a:hlinkClick r:id="rId4" tooltip="Nikotin og Samfund"/>
              </a:rPr>
              <a:t>Bogen: Nikotin og Samfund </a:t>
            </a:r>
            <a:endParaRPr lang="da-DK" sz="2000" dirty="0">
              <a:solidFill>
                <a:schemeClr val="tx2"/>
              </a:solidFill>
            </a:endParaRPr>
          </a:p>
          <a:p>
            <a:pPr marR="0" lvl="0" algn="l" defTabSz="914400" rtl="0" eaLnBrk="1" fontAlgn="auto" latinLnBrk="0" hangingPunct="1">
              <a:lnSpc>
                <a:spcPct val="100000"/>
              </a:lnSpc>
              <a:spcBef>
                <a:spcPts val="0"/>
              </a:spcBef>
              <a:spcAft>
                <a:spcPts val="0"/>
              </a:spcAft>
              <a:buClrTx/>
              <a:buSzTx/>
              <a:tabLst/>
              <a:defRPr/>
            </a:pPr>
            <a:endParaRPr lang="da-DK" sz="2000" dirty="0">
              <a:solidFill>
                <a:schemeClr val="tx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2000" b="0" i="0" u="none" strike="noStrike" kern="1200" cap="none" spc="0" normalizeH="0" baseline="0" noProof="0" dirty="0">
                <a:ln>
                  <a:noFill/>
                </a:ln>
                <a:solidFill>
                  <a:srgbClr val="3C3C3C"/>
                </a:solidFill>
                <a:effectLst/>
                <a:uLnTx/>
                <a:uFillTx/>
                <a:latin typeface="Fighter-Regular"/>
                <a:ea typeface="+mn-ea"/>
                <a:cs typeface="+mn-cs"/>
              </a:rPr>
              <a:t> Få besøg af frivillige sundhedsformidlere til event med fokus på røg og røgfri nikotinprodukter – se hvor det er muligt her </a:t>
            </a:r>
            <a:r>
              <a:rPr lang="da-DK" sz="2000" dirty="0">
                <a:hlinkClick r:id="rId5"/>
              </a:rPr>
              <a:t>Frivillige sundhedsformidlere</a:t>
            </a:r>
            <a:endParaRPr kumimoji="0" lang="da-DK" sz="2000" b="0" i="0" u="none" strike="noStrike" kern="1200" cap="none" spc="0" normalizeH="0" baseline="0" noProof="0" dirty="0">
              <a:ln>
                <a:noFill/>
              </a:ln>
              <a:solidFill>
                <a:srgbClr val="3C3C3C"/>
              </a:solidFill>
              <a:effectLst/>
              <a:uLnTx/>
              <a:uFillTx/>
              <a:latin typeface="Fighter-Regular"/>
              <a:ea typeface="+mn-ea"/>
              <a:cs typeface="+mn-cs"/>
            </a:endParaRPr>
          </a:p>
        </p:txBody>
      </p:sp>
    </p:spTree>
    <p:extLst>
      <p:ext uri="{BB962C8B-B14F-4D97-AF65-F5344CB8AC3E}">
        <p14:creationId xmlns:p14="http://schemas.microsoft.com/office/powerpoint/2010/main" val="784950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1A5F78-40ED-9A4E-84A1-307873C73175}"/>
              </a:ext>
            </a:extLst>
          </p:cNvPr>
          <p:cNvSpPr>
            <a:spLocks noGrp="1"/>
          </p:cNvSpPr>
          <p:nvPr>
            <p:ph type="title"/>
          </p:nvPr>
        </p:nvSpPr>
        <p:spPr>
          <a:xfrm>
            <a:off x="795391" y="337362"/>
            <a:ext cx="11476653" cy="631467"/>
          </a:xfrm>
        </p:spPr>
        <p:txBody>
          <a:bodyPr vert="horz" lIns="0" tIns="0" rIns="0" bIns="0" rtlCol="0" anchor="t" anchorCtr="0">
            <a:normAutofit/>
          </a:bodyPr>
          <a:lstStyle/>
          <a:p>
            <a:r>
              <a:rPr lang="da-DK" sz="3600" dirty="0"/>
              <a:t>Få hjælp til indsatsen</a:t>
            </a:r>
            <a:endParaRPr lang="da-DK" sz="3600" kern="1200" dirty="0">
              <a:latin typeface="+mj-lt"/>
              <a:ea typeface="+mj-ea"/>
              <a:cs typeface="+mj-cs"/>
            </a:endParaRPr>
          </a:p>
        </p:txBody>
      </p:sp>
      <p:sp>
        <p:nvSpPr>
          <p:cNvPr id="3" name="Tekstfelt 2">
            <a:extLst>
              <a:ext uri="{FF2B5EF4-FFF2-40B4-BE49-F238E27FC236}">
                <a16:creationId xmlns:a16="http://schemas.microsoft.com/office/drawing/2014/main" id="{9D2210F4-0337-1A84-76C7-B292F94283C6}"/>
              </a:ext>
            </a:extLst>
          </p:cNvPr>
          <p:cNvSpPr txBox="1"/>
          <p:nvPr/>
        </p:nvSpPr>
        <p:spPr>
          <a:xfrm>
            <a:off x="397695" y="1328219"/>
            <a:ext cx="11396609"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000" b="0" i="0" u="none" strike="noStrike" kern="1200" cap="none" spc="0" normalizeH="0" baseline="0" noProof="0" dirty="0">
                <a:ln>
                  <a:noFill/>
                </a:ln>
                <a:solidFill>
                  <a:srgbClr val="3C3C3C"/>
                </a:solidFill>
                <a:effectLst/>
                <a:uLnTx/>
                <a:uFillTx/>
                <a:latin typeface="Fighter" panose="00000500000000000000" pitchFamily="50" charset="0"/>
                <a:ea typeface="+mn-ea"/>
                <a:cs typeface="+mn-cs"/>
              </a:rPr>
              <a:t>Kræftens Bekæmpelse anbefaler tre typer hjælp til stop, der alle er gratis: </a:t>
            </a:r>
          </a:p>
          <a:p>
            <a:pPr marL="91440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da-DK" sz="2000" b="0" i="0" u="none" strike="noStrike" kern="1200" cap="none" spc="0" normalizeH="0" baseline="0" noProof="0" dirty="0">
                <a:ln>
                  <a:noFill/>
                </a:ln>
                <a:solidFill>
                  <a:srgbClr val="3C3C3C"/>
                </a:solidFill>
                <a:effectLst/>
                <a:uLnTx/>
                <a:uFillTx/>
                <a:latin typeface="Fighter" panose="00000500000000000000" pitchFamily="50" charset="0"/>
                <a:ea typeface="+mn-ea"/>
                <a:cs typeface="+mn-cs"/>
              </a:rPr>
              <a:t>Telefonisk rådgivning via </a:t>
            </a:r>
            <a:r>
              <a:rPr kumimoji="0" lang="da-DK" sz="2000" b="0" i="0" u="none" strike="noStrike" kern="1200" cap="none" spc="0" normalizeH="0" baseline="0" noProof="0" dirty="0">
                <a:ln>
                  <a:noFill/>
                </a:ln>
                <a:solidFill>
                  <a:srgbClr val="3C3C3C"/>
                </a:solidFill>
                <a:effectLst/>
                <a:uLnTx/>
                <a:uFillTx/>
                <a:latin typeface="Fighter" panose="00000500000000000000" pitchFamily="50" charset="0"/>
                <a:ea typeface="+mn-ea"/>
                <a:cs typeface="+mn-cs"/>
                <a:hlinkClick r:id="rId3"/>
              </a:rPr>
              <a:t>https://stoplinien.dk/</a:t>
            </a:r>
            <a:endParaRPr kumimoji="0" lang="da-DK" sz="2000" b="0" i="0" u="none" strike="noStrike" kern="1200" cap="none" spc="0" normalizeH="0" baseline="0" noProof="0" dirty="0">
              <a:ln>
                <a:noFill/>
              </a:ln>
              <a:solidFill>
                <a:srgbClr val="3C3C3C"/>
              </a:solidFill>
              <a:effectLst/>
              <a:uLnTx/>
              <a:uFillTx/>
              <a:latin typeface="Fighter" panose="00000500000000000000" pitchFamily="50" charset="0"/>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da-DK" sz="2000" b="0" i="0" u="none" strike="noStrike" kern="1200" cap="none" spc="0" normalizeH="0" baseline="0" noProof="0" dirty="0">
                <a:ln>
                  <a:noFill/>
                </a:ln>
                <a:solidFill>
                  <a:srgbClr val="3C3C3C"/>
                </a:solidFill>
                <a:effectLst/>
                <a:uLnTx/>
                <a:uFillTx/>
                <a:latin typeface="Fighter" panose="00000500000000000000" pitchFamily="50" charset="0"/>
                <a:ea typeface="+mn-ea"/>
                <a:cs typeface="+mn-cs"/>
              </a:rPr>
              <a:t>Skræddersyet forløb i appen </a:t>
            </a:r>
            <a:r>
              <a:rPr kumimoji="0" lang="da-DK" sz="2000" b="0" i="0" u="none" strike="noStrike" kern="1200" cap="none" spc="0" normalizeH="0" baseline="0" noProof="0" dirty="0">
                <a:ln>
                  <a:noFill/>
                </a:ln>
                <a:solidFill>
                  <a:srgbClr val="3C3C3C"/>
                </a:solidFill>
                <a:effectLst/>
                <a:uLnTx/>
                <a:uFillTx/>
                <a:latin typeface="Fighter" panose="00000500000000000000" pitchFamily="50" charset="0"/>
                <a:ea typeface="+mn-ea"/>
                <a:cs typeface="+mn-cs"/>
                <a:hlinkClick r:id="rId4"/>
              </a:rPr>
              <a:t>https://xhale.dk/</a:t>
            </a:r>
            <a:endParaRPr kumimoji="0" lang="da-DK" sz="2000" b="0" i="0" u="none" strike="noStrike" kern="1200" cap="none" spc="0" normalizeH="0" baseline="0" noProof="0" dirty="0">
              <a:ln>
                <a:noFill/>
              </a:ln>
              <a:solidFill>
                <a:srgbClr val="3C3C3C"/>
              </a:solidFill>
              <a:effectLst/>
              <a:uLnTx/>
              <a:uFillTx/>
              <a:latin typeface="Fighter" panose="00000500000000000000" pitchFamily="50" charset="0"/>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da-DK" sz="2000" b="0" i="0" u="none" strike="noStrike" kern="1200" cap="none" spc="0" normalizeH="0" baseline="0" noProof="0" dirty="0">
                <a:ln>
                  <a:noFill/>
                </a:ln>
                <a:solidFill>
                  <a:srgbClr val="3C3C3C"/>
                </a:solidFill>
                <a:effectLst/>
                <a:uLnTx/>
                <a:uFillTx/>
                <a:latin typeface="Fighter" panose="00000500000000000000" pitchFamily="50" charset="0"/>
                <a:ea typeface="+mn-ea"/>
                <a:cs typeface="+mn-cs"/>
              </a:rPr>
              <a:t>Rådgivning med fysisk fremmøde, som tilbydes i de fleste kommuner </a:t>
            </a:r>
            <a:r>
              <a:rPr kumimoji="0" lang="da-DK" sz="2000" b="0" i="0" u="none" strike="noStrike" kern="1200" cap="none" spc="0" normalizeH="0" baseline="0" noProof="0" dirty="0">
                <a:ln>
                  <a:noFill/>
                </a:ln>
                <a:solidFill>
                  <a:srgbClr val="3C3C3C"/>
                </a:solidFill>
                <a:effectLst/>
                <a:uLnTx/>
                <a:uFillTx/>
                <a:latin typeface="Fighter" panose="00000500000000000000" pitchFamily="50" charset="0"/>
                <a:ea typeface="+mn-ea"/>
                <a:cs typeface="+mn-cs"/>
                <a:hlinkClick r:id="rId5"/>
              </a:rPr>
              <a:t>https://stoplinien.dk/find-rygestoptilbud-naer-dig</a:t>
            </a:r>
            <a:endParaRPr lang="da-DK" sz="2000" dirty="0">
              <a:solidFill>
                <a:srgbClr val="3C3C3C"/>
              </a:solidFill>
              <a:latin typeface="Fighter" panose="00000500000000000000" pitchFamily="50" charset="0"/>
            </a:endParaRPr>
          </a:p>
          <a:p>
            <a:pPr marL="914400" marR="0" lvl="1" indent="-457200" algn="l" defTabSz="914400" rtl="0" eaLnBrk="1" fontAlgn="auto" latinLnBrk="0" hangingPunct="1">
              <a:lnSpc>
                <a:spcPct val="100000"/>
              </a:lnSpc>
              <a:spcBef>
                <a:spcPts val="0"/>
              </a:spcBef>
              <a:spcAft>
                <a:spcPts val="0"/>
              </a:spcAft>
              <a:buClrTx/>
              <a:buSzTx/>
              <a:buFont typeface="+mj-lt"/>
              <a:buAutoNum type="arabicPeriod"/>
              <a:tabLst/>
              <a:defRPr/>
            </a:pPr>
            <a:endParaRPr lang="da-DK" sz="2000" b="0" i="0" dirty="0">
              <a:solidFill>
                <a:srgbClr val="3C3C3C"/>
              </a:solidFill>
              <a:effectLst/>
              <a:latin typeface="Fighter" panose="00000500000000000000" pitchFamily="50" charset="0"/>
            </a:endParaRPr>
          </a:p>
          <a:p>
            <a:pPr>
              <a:defRPr/>
            </a:pPr>
            <a:r>
              <a:rPr lang="da-DK" sz="2000" b="0" i="0" dirty="0">
                <a:solidFill>
                  <a:srgbClr val="3C3C3C"/>
                </a:solidFill>
                <a:effectLst/>
                <a:latin typeface="Fighter" panose="00000500000000000000" pitchFamily="50" charset="0"/>
              </a:rPr>
              <a:t>Du kan gratis bestille forskellige materialer (fx postkort, plakater), der kan gøre opmærksom på røgfri skoletid hos jer og understøtte processen </a:t>
            </a:r>
            <a:r>
              <a:rPr lang="da-DK" sz="2000" b="0" i="0" dirty="0">
                <a:solidFill>
                  <a:srgbClr val="3C3C3C"/>
                </a:solidFill>
                <a:effectLst/>
                <a:latin typeface="Fighter" panose="00000500000000000000" pitchFamily="50" charset="0"/>
                <a:hlinkClick r:id="rId6"/>
              </a:rPr>
              <a:t>https://www.cancer.dk/webshop/katalog/pjecer/forebyggelse/rygning</a:t>
            </a:r>
            <a:endParaRPr lang="da-DK" sz="2000" b="0" i="0" dirty="0">
              <a:solidFill>
                <a:srgbClr val="3C3C3C"/>
              </a:solidFill>
              <a:effectLst/>
              <a:latin typeface="Fighter" panose="00000500000000000000" pitchFamily="50" charset="0"/>
            </a:endParaRPr>
          </a:p>
          <a:p>
            <a:pPr marR="0" lvl="1" algn="l" defTabSz="914400" rtl="0" eaLnBrk="1" fontAlgn="auto" latinLnBrk="0" hangingPunct="1">
              <a:lnSpc>
                <a:spcPct val="100000"/>
              </a:lnSpc>
              <a:spcBef>
                <a:spcPts val="0"/>
              </a:spcBef>
              <a:spcAft>
                <a:spcPts val="0"/>
              </a:spcAft>
              <a:buClrTx/>
              <a:buSzTx/>
              <a:tabLst/>
              <a:defRPr/>
            </a:pPr>
            <a:endParaRPr kumimoji="0" lang="da-DK" sz="2000" b="0" i="0" u="none" strike="noStrike" kern="1200" cap="none" spc="0" normalizeH="0" baseline="0" noProof="0" dirty="0">
              <a:ln>
                <a:noFill/>
              </a:ln>
              <a:solidFill>
                <a:srgbClr val="3C3C3C"/>
              </a:solidFill>
              <a:effectLst/>
              <a:uLnTx/>
              <a:uFillTx/>
              <a:latin typeface="Fighter" panose="00000500000000000000" pitchFamily="50" charset="0"/>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kumimoji="0" lang="da-DK" sz="2000" b="0" i="0" u="none" strike="noStrike" kern="1200" cap="none" spc="0" normalizeH="0" baseline="0" noProof="0" dirty="0">
              <a:ln>
                <a:noFill/>
              </a:ln>
              <a:solidFill>
                <a:srgbClr val="3C3C3C"/>
              </a:solidFill>
              <a:effectLst/>
              <a:uLnTx/>
              <a:uFillTx/>
              <a:latin typeface="Fighter-Regular"/>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2000" b="0" i="0" u="none" strike="noStrike" kern="1200" cap="none" spc="0" normalizeH="0" baseline="0" noProof="0" dirty="0">
              <a:ln>
                <a:noFill/>
              </a:ln>
              <a:solidFill>
                <a:srgbClr val="3C3C3C"/>
              </a:solidFill>
              <a:effectLst/>
              <a:uLnTx/>
              <a:uFillTx/>
              <a:latin typeface="Fighter-Regular"/>
              <a:ea typeface="+mn-ea"/>
              <a:cs typeface="+mn-cs"/>
            </a:endParaRPr>
          </a:p>
        </p:txBody>
      </p:sp>
      <p:pic>
        <p:nvPicPr>
          <p:cNvPr id="10" name="Billede 9">
            <a:extLst>
              <a:ext uri="{FF2B5EF4-FFF2-40B4-BE49-F238E27FC236}">
                <a16:creationId xmlns:a16="http://schemas.microsoft.com/office/drawing/2014/main" id="{21508FBE-2327-E774-D74C-D060C3A291B8}"/>
              </a:ext>
            </a:extLst>
          </p:cNvPr>
          <p:cNvPicPr>
            <a:picLocks noChangeAspect="1"/>
          </p:cNvPicPr>
          <p:nvPr/>
        </p:nvPicPr>
        <p:blipFill>
          <a:blip r:embed="rId7"/>
          <a:stretch>
            <a:fillRect/>
          </a:stretch>
        </p:blipFill>
        <p:spPr>
          <a:xfrm>
            <a:off x="9859108" y="1457174"/>
            <a:ext cx="2332892" cy="650870"/>
          </a:xfrm>
          <a:prstGeom prst="rect">
            <a:avLst/>
          </a:prstGeom>
        </p:spPr>
      </p:pic>
      <p:pic>
        <p:nvPicPr>
          <p:cNvPr id="11" name="Billede 10">
            <a:extLst>
              <a:ext uri="{FF2B5EF4-FFF2-40B4-BE49-F238E27FC236}">
                <a16:creationId xmlns:a16="http://schemas.microsoft.com/office/drawing/2014/main" id="{F197274F-EFE7-0036-F195-85BBF317CE67}"/>
              </a:ext>
            </a:extLst>
          </p:cNvPr>
          <p:cNvPicPr>
            <a:picLocks noChangeAspect="1"/>
          </p:cNvPicPr>
          <p:nvPr/>
        </p:nvPicPr>
        <p:blipFill>
          <a:blip r:embed="rId8"/>
          <a:stretch>
            <a:fillRect/>
          </a:stretch>
        </p:blipFill>
        <p:spPr>
          <a:xfrm>
            <a:off x="10042698" y="2213705"/>
            <a:ext cx="1990476" cy="847619"/>
          </a:xfrm>
          <a:prstGeom prst="rect">
            <a:avLst/>
          </a:prstGeom>
        </p:spPr>
      </p:pic>
    </p:spTree>
    <p:extLst>
      <p:ext uri="{BB962C8B-B14F-4D97-AF65-F5344CB8AC3E}">
        <p14:creationId xmlns:p14="http://schemas.microsoft.com/office/powerpoint/2010/main" val="946137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1A5F78-40ED-9A4E-84A1-307873C73175}"/>
              </a:ext>
            </a:extLst>
          </p:cNvPr>
          <p:cNvSpPr>
            <a:spLocks noGrp="1"/>
          </p:cNvSpPr>
          <p:nvPr>
            <p:ph type="title"/>
          </p:nvPr>
        </p:nvSpPr>
        <p:spPr>
          <a:xfrm>
            <a:off x="795391" y="337362"/>
            <a:ext cx="11476653" cy="631467"/>
          </a:xfrm>
        </p:spPr>
        <p:txBody>
          <a:bodyPr vert="horz" lIns="0" tIns="0" rIns="0" bIns="0" rtlCol="0" anchor="t" anchorCtr="0">
            <a:normAutofit/>
          </a:bodyPr>
          <a:lstStyle/>
          <a:p>
            <a:r>
              <a:rPr lang="da-DK" sz="3600" dirty="0"/>
              <a:t>Læs mere her:</a:t>
            </a:r>
            <a:endParaRPr lang="da-DK" sz="3600" kern="1200" dirty="0">
              <a:latin typeface="+mj-lt"/>
              <a:ea typeface="+mj-ea"/>
              <a:cs typeface="+mj-cs"/>
            </a:endParaRPr>
          </a:p>
        </p:txBody>
      </p:sp>
      <p:sp>
        <p:nvSpPr>
          <p:cNvPr id="3" name="Tekstfelt 2">
            <a:extLst>
              <a:ext uri="{FF2B5EF4-FFF2-40B4-BE49-F238E27FC236}">
                <a16:creationId xmlns:a16="http://schemas.microsoft.com/office/drawing/2014/main" id="{9D2210F4-0337-1A84-76C7-B292F94283C6}"/>
              </a:ext>
            </a:extLst>
          </p:cNvPr>
          <p:cNvSpPr txBox="1"/>
          <p:nvPr/>
        </p:nvSpPr>
        <p:spPr>
          <a:xfrm>
            <a:off x="875435" y="968829"/>
            <a:ext cx="11396609" cy="53245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000" b="0" i="0" u="sng" strike="noStrike" kern="1200" cap="none" spc="0" normalizeH="0" baseline="0" noProof="0" dirty="0">
                <a:ln>
                  <a:noFill/>
                </a:ln>
                <a:solidFill>
                  <a:srgbClr val="3C3C3C"/>
                </a:solidFill>
                <a:effectLst/>
                <a:uLnTx/>
                <a:uFillTx/>
                <a:latin typeface="Fighter" panose="00000500000000000000" pitchFamily="50" charset="0"/>
                <a:ea typeface="+mn-ea"/>
                <a:cs typeface="+mn-cs"/>
                <a:hlinkClick r:id="rId3" tooltip="Paragraf roeg undersoegelse 2022"/>
              </a:rPr>
              <a:t>Paragraf RØG:</a:t>
            </a:r>
            <a:r>
              <a:rPr kumimoji="0" lang="da-DK" sz="2000" b="0" i="0" u="none" strike="noStrike" kern="1200" cap="none" spc="0" normalizeH="0" baseline="0" noProof="0" dirty="0">
                <a:ln>
                  <a:noFill/>
                </a:ln>
                <a:solidFill>
                  <a:srgbClr val="3C3C3C"/>
                </a:solidFill>
                <a:effectLst/>
                <a:uLnTx/>
                <a:uFillTx/>
                <a:latin typeface="Fighter" panose="00000500000000000000" pitchFamily="50" charset="0"/>
                <a:ea typeface="+mn-ea"/>
                <a:cs typeface="+mn-cs"/>
              </a:rPr>
              <a:t> - En undersøgelse af nikotinforbruget blandt 15-25-årige. Kapitel 10 handler om nikotinforbruget i skoletiden.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a:ln>
                <a:noFill/>
              </a:ln>
              <a:solidFill>
                <a:srgbClr val="3C3C3C"/>
              </a:solidFill>
              <a:effectLst/>
              <a:uLnTx/>
              <a:uFillTx/>
              <a:latin typeface="Fighter" panose="00000500000000000000"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000" b="0" i="0" u="sng" strike="noStrike" kern="1200" cap="none" spc="0" normalizeH="0" baseline="0" noProof="0" dirty="0">
                <a:ln>
                  <a:noFill/>
                </a:ln>
                <a:solidFill>
                  <a:srgbClr val="3C3C3C"/>
                </a:solidFill>
                <a:effectLst/>
                <a:uLnTx/>
                <a:uFillTx/>
                <a:latin typeface="Fighter" panose="00000500000000000000" pitchFamily="50" charset="0"/>
                <a:ea typeface="+mn-ea"/>
                <a:cs typeface="+mn-cs"/>
                <a:hlinkClick r:id="rId4" tooltip="Røgfri skoletid på ungdomsuddannelser"/>
              </a:rPr>
              <a:t>Røgfri skoletid på ungdomsuddannelser</a:t>
            </a:r>
            <a:r>
              <a:rPr kumimoji="0" lang="da-DK" sz="2000" b="0" i="0" u="none" strike="noStrike" kern="1200" cap="none" spc="0" normalizeH="0" baseline="0" noProof="0" dirty="0">
                <a:ln>
                  <a:noFill/>
                </a:ln>
                <a:solidFill>
                  <a:srgbClr val="3C3C3C"/>
                </a:solidFill>
                <a:effectLst/>
                <a:uLnTx/>
                <a:uFillTx/>
                <a:latin typeface="Fighter" panose="00000500000000000000" pitchFamily="50" charset="0"/>
                <a:ea typeface="+mn-ea"/>
                <a:cs typeface="+mn-cs"/>
              </a:rPr>
              <a:t>  - Inspiration til implementering af røgfri skoletid. Materialet baserer sig på erfaringer fra skoler, der har deltaget i Projekt Røgfri Erhvervsskoler, som blev gennemført 2018-2020.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a:ln>
                <a:noFill/>
              </a:ln>
              <a:solidFill>
                <a:srgbClr val="3C3C3C"/>
              </a:solidFill>
              <a:effectLst/>
              <a:uLnTx/>
              <a:uFillTx/>
              <a:latin typeface="Fighter" panose="00000500000000000000"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000" b="0" i="0" u="sng" strike="noStrike" kern="1200" cap="none" spc="0" normalizeH="0" baseline="0" noProof="0" dirty="0">
                <a:ln>
                  <a:noFill/>
                </a:ln>
                <a:solidFill>
                  <a:srgbClr val="3C3C3C"/>
                </a:solidFill>
                <a:effectLst/>
                <a:uLnTx/>
                <a:uFillTx/>
                <a:latin typeface="Fighter" panose="00000500000000000000" pitchFamily="50" charset="0"/>
                <a:ea typeface="+mn-ea"/>
                <a:cs typeface="+mn-cs"/>
                <a:hlinkClick r:id="rId5" tooltip="Roegfri skoletid SIF notat"/>
              </a:rPr>
              <a:t>Røgfri skoletid i Danmark, Skandinavien og internationale erfaringer </a:t>
            </a:r>
            <a:r>
              <a:rPr kumimoji="0" lang="da-DK" sz="2000" b="0" i="0" u="none" strike="noStrike" kern="1200" cap="none" spc="0" normalizeH="0" baseline="0" noProof="0" dirty="0">
                <a:ln>
                  <a:noFill/>
                </a:ln>
                <a:solidFill>
                  <a:srgbClr val="3C3C3C"/>
                </a:solidFill>
                <a:effectLst/>
                <a:uLnTx/>
                <a:uFillTx/>
                <a:latin typeface="Fighter" panose="00000500000000000000" pitchFamily="50" charset="0"/>
                <a:ea typeface="+mn-ea"/>
                <a:cs typeface="+mn-cs"/>
              </a:rPr>
              <a:t> - Statens Institut for Folkesundhed står bag et notat, som gennemgår litteraturen om erfaringer med røgfri skoletid.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a:ln>
                <a:noFill/>
              </a:ln>
              <a:solidFill>
                <a:srgbClr val="3C3C3C"/>
              </a:solidFill>
              <a:effectLst/>
              <a:uLnTx/>
              <a:uFillTx/>
              <a:latin typeface="Fighter" panose="00000500000000000000"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000" b="0" i="0" u="sng" strike="noStrike" kern="1200" cap="none" spc="0" normalizeH="0" baseline="0" noProof="0" dirty="0">
                <a:ln>
                  <a:noFill/>
                </a:ln>
                <a:solidFill>
                  <a:srgbClr val="3C3C3C"/>
                </a:solidFill>
                <a:effectLst/>
                <a:uLnTx/>
                <a:uFillTx/>
                <a:latin typeface="Fighter" panose="00000500000000000000" pitchFamily="50" charset="0"/>
                <a:ea typeface="+mn-ea"/>
                <a:cs typeface="+mn-cs"/>
                <a:hlinkClick r:id="rId6" tooltip="Jeg har ikke planer om at ryge når jeg bliver ægte voksen_pjece_web"/>
              </a:rPr>
              <a:t>Rygning blandt unge i 20´erne</a:t>
            </a:r>
            <a:r>
              <a:rPr kumimoji="0" lang="da-DK" sz="2000" b="0" i="0" u="none" strike="noStrike" kern="1200" cap="none" spc="0" normalizeH="0" baseline="0" noProof="0" dirty="0">
                <a:ln>
                  <a:noFill/>
                </a:ln>
                <a:solidFill>
                  <a:srgbClr val="3C3C3C"/>
                </a:solidFill>
                <a:effectLst/>
                <a:uLnTx/>
                <a:uFillTx/>
                <a:latin typeface="Fighter" panose="00000500000000000000" pitchFamily="50" charset="0"/>
                <a:ea typeface="+mn-ea"/>
                <a:cs typeface="+mn-cs"/>
              </a:rPr>
              <a:t>- Rapporten giver indblik i rygestart og optrapning af rygning blandt unge i starten af 20'erne.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2000" dirty="0">
              <a:solidFill>
                <a:srgbClr val="3C3C3C"/>
              </a:solidFill>
              <a:latin typeface="Fighter" panose="00000500000000000000"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000" b="0" i="0" u="none" strike="noStrike" kern="1200" cap="none" spc="0" normalizeH="0" baseline="0" noProof="0" dirty="0">
                <a:ln>
                  <a:noFill/>
                </a:ln>
                <a:solidFill>
                  <a:srgbClr val="3C3C3C"/>
                </a:solidFill>
                <a:effectLst/>
                <a:uLnTx/>
                <a:uFillTx/>
                <a:latin typeface="Fighter" panose="00000500000000000000" pitchFamily="50" charset="0"/>
                <a:ea typeface="+mn-ea"/>
                <a:cs typeface="+mn-cs"/>
                <a:hlinkClick r:id="rId7"/>
              </a:rPr>
              <a:t>https://www.cancer.dk/forebyg-kraeft/tobak-og-nikotin/skoler-og-uddannelser/roegfri-nikotinfri-skoletid-grundskoler_ungdomsuddannelser/</a:t>
            </a:r>
            <a:endParaRPr kumimoji="0" lang="da-DK" sz="2000" b="0" i="0" u="none" strike="noStrike" kern="1200" cap="none" spc="0" normalizeH="0" baseline="0" noProof="0" dirty="0">
              <a:ln>
                <a:noFill/>
              </a:ln>
              <a:solidFill>
                <a:srgbClr val="3C3C3C"/>
              </a:solidFill>
              <a:effectLst/>
              <a:uLnTx/>
              <a:uFillTx/>
              <a:latin typeface="Fighter" panose="00000500000000000000"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a:ln>
                <a:noFill/>
              </a:ln>
              <a:solidFill>
                <a:srgbClr val="3C3C3C"/>
              </a:solidFill>
              <a:effectLst/>
              <a:uLnTx/>
              <a:uFillTx/>
              <a:latin typeface="Fighter" panose="00000500000000000000" pitchFamily="50" charset="0"/>
              <a:ea typeface="+mn-ea"/>
              <a:cs typeface="+mn-cs"/>
            </a:endParaRPr>
          </a:p>
        </p:txBody>
      </p:sp>
    </p:spTree>
    <p:extLst>
      <p:ext uri="{BB962C8B-B14F-4D97-AF65-F5344CB8AC3E}">
        <p14:creationId xmlns:p14="http://schemas.microsoft.com/office/powerpoint/2010/main" val="1534145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1A5F78-40ED-9A4E-84A1-307873C73175}"/>
              </a:ext>
            </a:extLst>
          </p:cNvPr>
          <p:cNvSpPr>
            <a:spLocks noGrp="1"/>
          </p:cNvSpPr>
          <p:nvPr>
            <p:ph type="title"/>
          </p:nvPr>
        </p:nvSpPr>
        <p:spPr>
          <a:xfrm>
            <a:off x="1511078" y="702811"/>
            <a:ext cx="8575313" cy="631467"/>
          </a:xfrm>
        </p:spPr>
        <p:txBody>
          <a:bodyPr vert="horz" lIns="0" tIns="0" rIns="0" bIns="0" rtlCol="0" anchor="t" anchorCtr="0">
            <a:normAutofit fontScale="90000"/>
          </a:bodyPr>
          <a:lstStyle/>
          <a:p>
            <a:r>
              <a:rPr lang="da-DK" sz="3600" kern="1200" dirty="0">
                <a:latin typeface="+mj-lt"/>
                <a:ea typeface="+mj-ea"/>
                <a:cs typeface="+mj-cs"/>
              </a:rPr>
              <a:t>Røg- og </a:t>
            </a:r>
            <a:r>
              <a:rPr lang="da-DK" sz="3600" dirty="0"/>
              <a:t>nikotin</a:t>
            </a:r>
            <a:r>
              <a:rPr lang="da-DK" sz="3600" kern="1200" dirty="0">
                <a:latin typeface="+mj-lt"/>
                <a:ea typeface="+mj-ea"/>
                <a:cs typeface="+mj-cs"/>
              </a:rPr>
              <a:t>fri skoletid er et lovkrav</a:t>
            </a:r>
          </a:p>
        </p:txBody>
      </p:sp>
      <p:sp>
        <p:nvSpPr>
          <p:cNvPr id="5" name="Ellipse 4">
            <a:extLst>
              <a:ext uri="{FF2B5EF4-FFF2-40B4-BE49-F238E27FC236}">
                <a16:creationId xmlns:a16="http://schemas.microsoft.com/office/drawing/2014/main" id="{D081E3F1-2EEE-8131-9700-3614E0C3AD0C}"/>
              </a:ext>
            </a:extLst>
          </p:cNvPr>
          <p:cNvSpPr/>
          <p:nvPr/>
        </p:nvSpPr>
        <p:spPr>
          <a:xfrm>
            <a:off x="1483566" y="2211355"/>
            <a:ext cx="3694923" cy="2883159"/>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da-DK" b="0" i="0" dirty="0">
                <a:solidFill>
                  <a:srgbClr val="3C3C3C"/>
                </a:solidFill>
                <a:effectLst/>
                <a:latin typeface="Fighter" panose="00000500000000000000" pitchFamily="50" charset="0"/>
              </a:rPr>
              <a:t>Røg- og nikotinfri skoletid betyder, at der ikke må ryges, dampes eller snuses i skoletiden – hverken på eller uden for matriklen</a:t>
            </a:r>
            <a:endParaRPr lang="da-DK" dirty="0"/>
          </a:p>
        </p:txBody>
      </p:sp>
      <p:sp>
        <p:nvSpPr>
          <p:cNvPr id="6" name="Ellipse 5">
            <a:extLst>
              <a:ext uri="{FF2B5EF4-FFF2-40B4-BE49-F238E27FC236}">
                <a16:creationId xmlns:a16="http://schemas.microsoft.com/office/drawing/2014/main" id="{63AC8C4F-45C1-1B11-5AC5-66BB92201553}"/>
              </a:ext>
            </a:extLst>
          </p:cNvPr>
          <p:cNvSpPr/>
          <p:nvPr/>
        </p:nvSpPr>
        <p:spPr>
          <a:xfrm>
            <a:off x="6217297" y="2102498"/>
            <a:ext cx="3694923" cy="2883159"/>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da-DK" b="0" i="0" dirty="0">
                <a:solidFill>
                  <a:srgbClr val="3C3C3C"/>
                </a:solidFill>
                <a:effectLst/>
                <a:latin typeface="Fighter" panose="00000500000000000000" pitchFamily="50" charset="0"/>
              </a:rPr>
              <a:t>Lever jeres ungdomsuddannelse op til dette?</a:t>
            </a:r>
            <a:endParaRPr lang="da-DK" dirty="0"/>
          </a:p>
        </p:txBody>
      </p:sp>
    </p:spTree>
    <p:extLst>
      <p:ext uri="{BB962C8B-B14F-4D97-AF65-F5344CB8AC3E}">
        <p14:creationId xmlns:p14="http://schemas.microsoft.com/office/powerpoint/2010/main" val="2661563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1A5F78-40ED-9A4E-84A1-307873C73175}"/>
              </a:ext>
            </a:extLst>
          </p:cNvPr>
          <p:cNvSpPr>
            <a:spLocks noGrp="1"/>
          </p:cNvSpPr>
          <p:nvPr>
            <p:ph type="title"/>
          </p:nvPr>
        </p:nvSpPr>
        <p:spPr>
          <a:xfrm>
            <a:off x="1824603" y="296663"/>
            <a:ext cx="8575313" cy="631467"/>
          </a:xfrm>
        </p:spPr>
        <p:txBody>
          <a:bodyPr vert="horz" lIns="0" tIns="0" rIns="0" bIns="0" rtlCol="0" anchor="t" anchorCtr="0">
            <a:normAutofit/>
          </a:bodyPr>
          <a:lstStyle/>
          <a:p>
            <a:r>
              <a:rPr lang="da-DK" sz="3600" kern="1200" dirty="0">
                <a:latin typeface="+mj-lt"/>
                <a:ea typeface="+mj-ea"/>
                <a:cs typeface="+mj-cs"/>
              </a:rPr>
              <a:t>Generelt er der stadig et problem</a:t>
            </a:r>
          </a:p>
        </p:txBody>
      </p:sp>
      <p:sp>
        <p:nvSpPr>
          <p:cNvPr id="11" name="Ellipse 10">
            <a:extLst>
              <a:ext uri="{FF2B5EF4-FFF2-40B4-BE49-F238E27FC236}">
                <a16:creationId xmlns:a16="http://schemas.microsoft.com/office/drawing/2014/main" id="{A1244373-5F25-D7CC-D387-9631A0667F5E}"/>
              </a:ext>
            </a:extLst>
          </p:cNvPr>
          <p:cNvSpPr/>
          <p:nvPr/>
        </p:nvSpPr>
        <p:spPr>
          <a:xfrm>
            <a:off x="833279" y="1120267"/>
            <a:ext cx="3070302" cy="2308734"/>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da-DK" dirty="0">
                <a:solidFill>
                  <a:schemeClr val="tx2"/>
                </a:solidFill>
              </a:rPr>
              <a:t>15 pct. af eleverne i gymnasiet ryger dagligt eller lejlighedsvist</a:t>
            </a:r>
          </a:p>
          <a:p>
            <a:pPr algn="ctr"/>
            <a:endParaRPr lang="da-DK" dirty="0"/>
          </a:p>
        </p:txBody>
      </p:sp>
      <p:sp>
        <p:nvSpPr>
          <p:cNvPr id="12" name="Pil: højre 11">
            <a:extLst>
              <a:ext uri="{FF2B5EF4-FFF2-40B4-BE49-F238E27FC236}">
                <a16:creationId xmlns:a16="http://schemas.microsoft.com/office/drawing/2014/main" id="{BC065AE5-26CD-2366-0E1C-D062208DCBC2}"/>
              </a:ext>
            </a:extLst>
          </p:cNvPr>
          <p:cNvSpPr/>
          <p:nvPr/>
        </p:nvSpPr>
        <p:spPr>
          <a:xfrm>
            <a:off x="4404831" y="1716600"/>
            <a:ext cx="2698595" cy="1323439"/>
          </a:xfrm>
          <a:prstGeom prst="rightArrow">
            <a:avLst/>
          </a:prstGeom>
          <a:ln w="76200">
            <a:solidFill>
              <a:schemeClr val="tx2"/>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da-DK" dirty="0"/>
          </a:p>
        </p:txBody>
      </p:sp>
      <p:sp>
        <p:nvSpPr>
          <p:cNvPr id="13" name="Ellipse 12">
            <a:extLst>
              <a:ext uri="{FF2B5EF4-FFF2-40B4-BE49-F238E27FC236}">
                <a16:creationId xmlns:a16="http://schemas.microsoft.com/office/drawing/2014/main" id="{B3022A63-0234-5A8B-6D42-5D05F7ED7042}"/>
              </a:ext>
            </a:extLst>
          </p:cNvPr>
          <p:cNvSpPr/>
          <p:nvPr/>
        </p:nvSpPr>
        <p:spPr>
          <a:xfrm>
            <a:off x="7701321" y="1159685"/>
            <a:ext cx="2698595" cy="2290930"/>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da-DK" dirty="0">
                <a:solidFill>
                  <a:srgbClr val="3C3C3C"/>
                </a:solidFill>
                <a:latin typeface="Fighter" panose="00000500000000000000" pitchFamily="50" charset="0"/>
              </a:rPr>
              <a:t>43 pct. af dem gør det i skoletiden</a:t>
            </a:r>
            <a:endParaRPr lang="da-DK" dirty="0"/>
          </a:p>
        </p:txBody>
      </p:sp>
      <p:sp>
        <p:nvSpPr>
          <p:cNvPr id="14" name="Ellipse 13">
            <a:extLst>
              <a:ext uri="{FF2B5EF4-FFF2-40B4-BE49-F238E27FC236}">
                <a16:creationId xmlns:a16="http://schemas.microsoft.com/office/drawing/2014/main" id="{6B1E0E32-A9CF-AA27-8F12-A12AD0BC4775}"/>
              </a:ext>
            </a:extLst>
          </p:cNvPr>
          <p:cNvSpPr/>
          <p:nvPr/>
        </p:nvSpPr>
        <p:spPr>
          <a:xfrm>
            <a:off x="833278" y="3580188"/>
            <a:ext cx="3166946" cy="2624467"/>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da-DK" dirty="0">
                <a:solidFill>
                  <a:schemeClr val="tx2"/>
                </a:solidFill>
              </a:rPr>
              <a:t>15 pct. af eleverne i gymnasiet bruger røgfri nikotinprodukter dagligt eller lejlighedsvist</a:t>
            </a:r>
          </a:p>
          <a:p>
            <a:pPr algn="ctr"/>
            <a:endParaRPr lang="da-DK" dirty="0"/>
          </a:p>
        </p:txBody>
      </p:sp>
      <p:sp>
        <p:nvSpPr>
          <p:cNvPr id="15" name="Pil: højre 14">
            <a:extLst>
              <a:ext uri="{FF2B5EF4-FFF2-40B4-BE49-F238E27FC236}">
                <a16:creationId xmlns:a16="http://schemas.microsoft.com/office/drawing/2014/main" id="{0EFC1D69-9948-C294-FB78-F766C21F75D8}"/>
              </a:ext>
            </a:extLst>
          </p:cNvPr>
          <p:cNvSpPr/>
          <p:nvPr/>
        </p:nvSpPr>
        <p:spPr>
          <a:xfrm>
            <a:off x="4501475" y="4341068"/>
            <a:ext cx="2698595" cy="1323439"/>
          </a:xfrm>
          <a:prstGeom prst="rightArrow">
            <a:avLst/>
          </a:prstGeom>
          <a:ln w="76200">
            <a:solidFill>
              <a:schemeClr val="tx2"/>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da-DK" dirty="0"/>
          </a:p>
        </p:txBody>
      </p:sp>
      <p:sp>
        <p:nvSpPr>
          <p:cNvPr id="16" name="Ellipse 15">
            <a:extLst>
              <a:ext uri="{FF2B5EF4-FFF2-40B4-BE49-F238E27FC236}">
                <a16:creationId xmlns:a16="http://schemas.microsoft.com/office/drawing/2014/main" id="{E469F00E-704B-7A6B-48A0-1223D038ECF1}"/>
              </a:ext>
            </a:extLst>
          </p:cNvPr>
          <p:cNvSpPr/>
          <p:nvPr/>
        </p:nvSpPr>
        <p:spPr>
          <a:xfrm>
            <a:off x="7701321" y="3913725"/>
            <a:ext cx="2698595" cy="2290930"/>
          </a:xfrm>
          <a:prstGeom prst="ellipse">
            <a:avLst/>
          </a:prstGeom>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da-DK" dirty="0">
                <a:solidFill>
                  <a:srgbClr val="3C3C3C"/>
                </a:solidFill>
                <a:latin typeface="Fighter" panose="00000500000000000000" pitchFamily="50" charset="0"/>
              </a:rPr>
              <a:t>74 pct. af dem gør det i skoletiden</a:t>
            </a:r>
            <a:endParaRPr lang="da-DK" dirty="0"/>
          </a:p>
        </p:txBody>
      </p:sp>
    </p:spTree>
    <p:extLst>
      <p:ext uri="{BB962C8B-B14F-4D97-AF65-F5344CB8AC3E}">
        <p14:creationId xmlns:p14="http://schemas.microsoft.com/office/powerpoint/2010/main" val="2868340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1A5F78-40ED-9A4E-84A1-307873C73175}"/>
              </a:ext>
            </a:extLst>
          </p:cNvPr>
          <p:cNvSpPr>
            <a:spLocks noGrp="1"/>
          </p:cNvSpPr>
          <p:nvPr>
            <p:ph type="title"/>
          </p:nvPr>
        </p:nvSpPr>
        <p:spPr>
          <a:xfrm>
            <a:off x="996432" y="611317"/>
            <a:ext cx="11006793" cy="631467"/>
          </a:xfrm>
        </p:spPr>
        <p:txBody>
          <a:bodyPr vert="horz" lIns="0" tIns="0" rIns="0" bIns="0" rtlCol="0" anchor="t" anchorCtr="0">
            <a:normAutofit fontScale="90000"/>
          </a:bodyPr>
          <a:lstStyle/>
          <a:p>
            <a:r>
              <a:rPr lang="da-DK" sz="3600" kern="1200" dirty="0">
                <a:latin typeface="+mj-lt"/>
                <a:ea typeface="+mj-ea"/>
                <a:cs typeface="+mj-cs"/>
              </a:rPr>
              <a:t>Hvorfor er det en god ide at overholde lovgivningen?</a:t>
            </a:r>
          </a:p>
        </p:txBody>
      </p:sp>
      <p:sp>
        <p:nvSpPr>
          <p:cNvPr id="3" name="Tekstfelt 2">
            <a:extLst>
              <a:ext uri="{FF2B5EF4-FFF2-40B4-BE49-F238E27FC236}">
                <a16:creationId xmlns:a16="http://schemas.microsoft.com/office/drawing/2014/main" id="{D209EB8D-B5D7-2AA6-B833-77BB52DDF8BA}"/>
              </a:ext>
            </a:extLst>
          </p:cNvPr>
          <p:cNvSpPr txBox="1"/>
          <p:nvPr/>
        </p:nvSpPr>
        <p:spPr>
          <a:xfrm>
            <a:off x="862617" y="1576174"/>
            <a:ext cx="11006793" cy="5132174"/>
          </a:xfrm>
          <a:prstGeom prst="rect">
            <a:avLst/>
          </a:prstGeom>
          <a:noFill/>
        </p:spPr>
        <p:txBody>
          <a:bodyPr wrap="square" rtlCol="0">
            <a:spAutoFit/>
          </a:bodyPr>
          <a:lstStyle/>
          <a:p>
            <a:pPr marL="285750" indent="-285750">
              <a:lnSpc>
                <a:spcPct val="150000"/>
              </a:lnSpc>
              <a:spcBef>
                <a:spcPts val="300"/>
              </a:spcBef>
              <a:buClr>
                <a:schemeClr val="accent1"/>
              </a:buClr>
              <a:buSzPct val="100000"/>
              <a:buFont typeface="Arial" panose="020B0604020202020204" pitchFamily="34" charset="0"/>
              <a:buChar char="•"/>
            </a:pPr>
            <a:r>
              <a:rPr lang="da-DK" sz="2000" dirty="0">
                <a:solidFill>
                  <a:schemeClr val="tx2"/>
                </a:solidFill>
                <a:ea typeface="FoundrySans-Normal" charset="0"/>
                <a:cs typeface="FoundrySans-Normal" charset="0"/>
              </a:rPr>
              <a:t>Rygning og røgfri nikotinprodukter bør ikke være en del af det sociale fællesskab</a:t>
            </a:r>
          </a:p>
          <a:p>
            <a:pPr marL="285750" indent="-285750">
              <a:lnSpc>
                <a:spcPct val="150000"/>
              </a:lnSpc>
              <a:spcBef>
                <a:spcPts val="300"/>
              </a:spcBef>
              <a:buClr>
                <a:schemeClr val="accent1"/>
              </a:buClr>
              <a:buSzPct val="100000"/>
              <a:buFont typeface="Arial" panose="020B0604020202020204" pitchFamily="34" charset="0"/>
              <a:buChar char="•"/>
            </a:pPr>
            <a:r>
              <a:rPr lang="da-DK" sz="2000" dirty="0">
                <a:solidFill>
                  <a:schemeClr val="tx2"/>
                </a:solidFill>
                <a:ea typeface="FoundrySans-Normal" charset="0"/>
                <a:cs typeface="FoundrySans-Normal" charset="0"/>
              </a:rPr>
              <a:t>Eleverne inspirerer ikke hinanden til at ryge og bruge røgfri nikotinprodukter</a:t>
            </a:r>
          </a:p>
          <a:p>
            <a:pPr marL="285750" indent="-285750">
              <a:lnSpc>
                <a:spcPct val="150000"/>
              </a:lnSpc>
              <a:spcBef>
                <a:spcPts val="300"/>
              </a:spcBef>
              <a:buClr>
                <a:schemeClr val="accent1"/>
              </a:buClr>
              <a:buSzPct val="100000"/>
              <a:buFont typeface="Arial" panose="020B0604020202020204" pitchFamily="34" charset="0"/>
              <a:buChar char="•"/>
            </a:pPr>
            <a:r>
              <a:rPr lang="da-DK" sz="2000" dirty="0">
                <a:solidFill>
                  <a:schemeClr val="tx2"/>
                </a:solidFill>
                <a:ea typeface="FoundrySans-Normal" charset="0"/>
                <a:cs typeface="FoundrySans-Normal" charset="0"/>
              </a:rPr>
              <a:t>Eleverne lærer ikke at ryge eller bruge røgfri nikotinprodukter på ungdomsuddannelsen</a:t>
            </a:r>
          </a:p>
          <a:p>
            <a:pPr marL="285750" indent="-285750">
              <a:lnSpc>
                <a:spcPct val="150000"/>
              </a:lnSpc>
              <a:spcBef>
                <a:spcPts val="300"/>
              </a:spcBef>
              <a:buClr>
                <a:schemeClr val="accent1"/>
              </a:buClr>
              <a:buSzPct val="100000"/>
              <a:buFont typeface="Arial" panose="020B0604020202020204" pitchFamily="34" charset="0"/>
              <a:buChar char="•"/>
            </a:pPr>
            <a:r>
              <a:rPr lang="da-DK" sz="2000" dirty="0">
                <a:solidFill>
                  <a:schemeClr val="tx2"/>
                </a:solidFill>
                <a:ea typeface="FoundrySans-Normal" charset="0"/>
                <a:cs typeface="FoundrySans-Normal" charset="0"/>
              </a:rPr>
              <a:t>Forældre og andre gæster oplever ikke rygning og røgfri nikotinprodukter</a:t>
            </a:r>
          </a:p>
          <a:p>
            <a:pPr marL="285750" indent="-285750">
              <a:lnSpc>
                <a:spcPct val="150000"/>
              </a:lnSpc>
              <a:spcBef>
                <a:spcPts val="300"/>
              </a:spcBef>
              <a:buClr>
                <a:schemeClr val="accent1"/>
              </a:buClr>
              <a:buSzPct val="100000"/>
              <a:buFont typeface="Arial" panose="020B0604020202020204" pitchFamily="34" charset="0"/>
              <a:buChar char="•"/>
            </a:pPr>
            <a:r>
              <a:rPr lang="da-DK" sz="2000" dirty="0">
                <a:solidFill>
                  <a:schemeClr val="tx2"/>
                </a:solidFill>
                <a:ea typeface="FoundrySans-Normal" charset="0"/>
                <a:cs typeface="FoundrySans-Normal" charset="0"/>
              </a:rPr>
              <a:t>Særligt sårbare unge profiterer af indsatsen </a:t>
            </a:r>
          </a:p>
          <a:p>
            <a:pPr marL="285750" indent="-285750">
              <a:lnSpc>
                <a:spcPct val="150000"/>
              </a:lnSpc>
              <a:spcBef>
                <a:spcPts val="300"/>
              </a:spcBef>
              <a:buClr>
                <a:schemeClr val="accent1"/>
              </a:buClr>
              <a:buSzPct val="100000"/>
              <a:buFont typeface="Arial" panose="020B0604020202020204" pitchFamily="34" charset="0"/>
              <a:buChar char="•"/>
            </a:pPr>
            <a:r>
              <a:rPr lang="da-DK" sz="2000" dirty="0">
                <a:solidFill>
                  <a:schemeClr val="tx2"/>
                </a:solidFill>
                <a:ea typeface="FoundrySans-Normal" charset="0"/>
                <a:cs typeface="FoundrySans-Normal" charset="0"/>
              </a:rPr>
              <a:t>Ungdomsuddannelsen sender et signal om, at den går op i elevernes sundhed og trivsel</a:t>
            </a:r>
          </a:p>
          <a:p>
            <a:pPr marL="285750" indent="-285750">
              <a:lnSpc>
                <a:spcPct val="150000"/>
              </a:lnSpc>
              <a:spcBef>
                <a:spcPts val="300"/>
              </a:spcBef>
              <a:buClr>
                <a:schemeClr val="accent1"/>
              </a:buClr>
              <a:buSzPct val="100000"/>
              <a:buFont typeface="Arial" panose="020B0604020202020204" pitchFamily="34" charset="0"/>
              <a:buChar char="•"/>
            </a:pPr>
            <a:r>
              <a:rPr lang="da-DK" sz="2000" dirty="0">
                <a:solidFill>
                  <a:schemeClr val="tx2"/>
                </a:solidFill>
                <a:ea typeface="FoundrySans-Normal" charset="0"/>
                <a:cs typeface="FoundrySans-Normal" charset="0"/>
              </a:rPr>
              <a:t>Rygning samt brug af røgfri nikotinprodukter hører ofte sammen med mistrivsel</a:t>
            </a:r>
          </a:p>
          <a:p>
            <a:pPr marL="285750" indent="-285750">
              <a:lnSpc>
                <a:spcPct val="150000"/>
              </a:lnSpc>
              <a:spcBef>
                <a:spcPts val="300"/>
              </a:spcBef>
              <a:buClr>
                <a:schemeClr val="accent1"/>
              </a:buClr>
              <a:buSzPct val="100000"/>
              <a:buFont typeface="Arial" panose="020B0604020202020204" pitchFamily="34" charset="0"/>
              <a:buChar char="•"/>
            </a:pPr>
            <a:r>
              <a:rPr lang="da-DK" sz="2000" dirty="0">
                <a:solidFill>
                  <a:schemeClr val="tx2"/>
                </a:solidFill>
                <a:ea typeface="FoundrySans-Normal" charset="0"/>
                <a:cs typeface="FoundrySans-Normal" charset="0"/>
              </a:rPr>
              <a:t>Rygning og røgfri nikotinprodukter skaber afhængighed som svækker koncentrationsevne og læring</a:t>
            </a:r>
          </a:p>
          <a:p>
            <a:endParaRPr lang="da-DK" sz="2000" dirty="0"/>
          </a:p>
          <a:p>
            <a:endParaRPr lang="da-DK" sz="2000" dirty="0"/>
          </a:p>
        </p:txBody>
      </p:sp>
    </p:spTree>
    <p:extLst>
      <p:ext uri="{BB962C8B-B14F-4D97-AF65-F5344CB8AC3E}">
        <p14:creationId xmlns:p14="http://schemas.microsoft.com/office/powerpoint/2010/main" val="2242563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1A5F78-40ED-9A4E-84A1-307873C73175}"/>
              </a:ext>
            </a:extLst>
          </p:cNvPr>
          <p:cNvSpPr>
            <a:spLocks noGrp="1"/>
          </p:cNvSpPr>
          <p:nvPr>
            <p:ph type="title"/>
          </p:nvPr>
        </p:nvSpPr>
        <p:spPr>
          <a:xfrm>
            <a:off x="1511078" y="702811"/>
            <a:ext cx="9848583" cy="631467"/>
          </a:xfrm>
        </p:spPr>
        <p:txBody>
          <a:bodyPr vert="horz" lIns="0" tIns="0" rIns="0" bIns="0" rtlCol="0" anchor="t" anchorCtr="0">
            <a:normAutofit fontScale="90000"/>
          </a:bodyPr>
          <a:lstStyle/>
          <a:p>
            <a:r>
              <a:rPr lang="da-DK" sz="3600" kern="1200" dirty="0">
                <a:latin typeface="+mj-lt"/>
                <a:ea typeface="+mj-ea"/>
                <a:cs typeface="+mj-cs"/>
              </a:rPr>
              <a:t>Typiske bekymringer på ungdomsuddannelsen</a:t>
            </a:r>
          </a:p>
        </p:txBody>
      </p:sp>
      <p:sp>
        <p:nvSpPr>
          <p:cNvPr id="3" name="Tekstfelt 2">
            <a:extLst>
              <a:ext uri="{FF2B5EF4-FFF2-40B4-BE49-F238E27FC236}">
                <a16:creationId xmlns:a16="http://schemas.microsoft.com/office/drawing/2014/main" id="{D209EB8D-B5D7-2AA6-B833-77BB52DDF8BA}"/>
              </a:ext>
            </a:extLst>
          </p:cNvPr>
          <p:cNvSpPr txBox="1"/>
          <p:nvPr/>
        </p:nvSpPr>
        <p:spPr>
          <a:xfrm>
            <a:off x="1030722" y="2048069"/>
            <a:ext cx="11521440" cy="2554545"/>
          </a:xfrm>
          <a:prstGeom prst="rect">
            <a:avLst/>
          </a:prstGeom>
          <a:noFill/>
        </p:spPr>
        <p:txBody>
          <a:bodyPr wrap="square" rtlCol="0">
            <a:spAutoFit/>
          </a:bodyPr>
          <a:lstStyle/>
          <a:p>
            <a:pPr marL="457200" indent="-457200">
              <a:buFont typeface="Arial" panose="020B0604020202020204" pitchFamily="34" charset="0"/>
              <a:buChar char="•"/>
            </a:pPr>
            <a:r>
              <a:rPr lang="da-DK" sz="2000" dirty="0">
                <a:solidFill>
                  <a:schemeClr val="tx2"/>
                </a:solidFill>
              </a:rPr>
              <a:t>Modstand fra medarbejderne </a:t>
            </a:r>
          </a:p>
          <a:p>
            <a:pPr marL="457200" indent="-457200">
              <a:buFont typeface="Arial" panose="020B0604020202020204" pitchFamily="34" charset="0"/>
              <a:buChar char="•"/>
            </a:pPr>
            <a:r>
              <a:rPr lang="da-DK" sz="2000" dirty="0">
                <a:solidFill>
                  <a:schemeClr val="tx2"/>
                </a:solidFill>
              </a:rPr>
              <a:t>Eleverne ryger og bruger røgfri nikotinprodukter alligevel</a:t>
            </a:r>
          </a:p>
          <a:p>
            <a:pPr marL="457200" indent="-457200">
              <a:buFont typeface="Arial" panose="020B0604020202020204" pitchFamily="34" charset="0"/>
              <a:buChar char="•"/>
            </a:pPr>
            <a:r>
              <a:rPr lang="da-DK" sz="2000" dirty="0">
                <a:solidFill>
                  <a:schemeClr val="tx2"/>
                </a:solidFill>
              </a:rPr>
              <a:t>Rygning og røgfri nikotinprodukter er elevernes mindste problem</a:t>
            </a:r>
          </a:p>
          <a:p>
            <a:pPr marL="457200" indent="-457200">
              <a:buFont typeface="Arial" panose="020B0604020202020204" pitchFamily="34" charset="0"/>
              <a:buChar char="•"/>
            </a:pPr>
            <a:r>
              <a:rPr lang="da-DK" sz="2000" dirty="0">
                <a:solidFill>
                  <a:schemeClr val="tx2"/>
                </a:solidFill>
              </a:rPr>
              <a:t>Hvem skal kontrollere og være ”bussemand” ?</a:t>
            </a:r>
          </a:p>
          <a:p>
            <a:pPr marL="457200" indent="-457200">
              <a:buFont typeface="Arial" panose="020B0604020202020204" pitchFamily="34" charset="0"/>
              <a:buChar char="•"/>
            </a:pPr>
            <a:r>
              <a:rPr lang="da-DK" sz="2000" dirty="0">
                <a:solidFill>
                  <a:schemeClr val="tx2"/>
                </a:solidFill>
              </a:rPr>
              <a:t>Skal man rende efter eleverne op til supermarkedet eller om bag busken?</a:t>
            </a:r>
          </a:p>
          <a:p>
            <a:pPr marL="457200" indent="-457200">
              <a:buFont typeface="Arial" panose="020B0604020202020204" pitchFamily="34" charset="0"/>
              <a:buChar char="•"/>
            </a:pPr>
            <a:r>
              <a:rPr lang="da-DK" sz="2000" dirty="0">
                <a:solidFill>
                  <a:schemeClr val="tx2"/>
                </a:solidFill>
              </a:rPr>
              <a:t>Hvilke sanktioner skal der være? </a:t>
            </a:r>
          </a:p>
          <a:p>
            <a:endParaRPr lang="da-DK" sz="2000" dirty="0"/>
          </a:p>
          <a:p>
            <a:endParaRPr lang="da-DK" sz="2000" dirty="0"/>
          </a:p>
        </p:txBody>
      </p:sp>
      <p:pic>
        <p:nvPicPr>
          <p:cNvPr id="1026" name="Picture 2" descr="Abstrakt, Kunst, Baggrund, Blå, Beton">
            <a:extLst>
              <a:ext uri="{FF2B5EF4-FFF2-40B4-BE49-F238E27FC236}">
                <a16:creationId xmlns:a16="http://schemas.microsoft.com/office/drawing/2014/main" id="{A45B71FB-AB1F-7407-4D7D-AE18B8974D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5110" y="4080510"/>
            <a:ext cx="4511040" cy="2537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2167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1A5F78-40ED-9A4E-84A1-307873C73175}"/>
              </a:ext>
            </a:extLst>
          </p:cNvPr>
          <p:cNvSpPr>
            <a:spLocks noGrp="1"/>
          </p:cNvSpPr>
          <p:nvPr>
            <p:ph type="title"/>
          </p:nvPr>
        </p:nvSpPr>
        <p:spPr>
          <a:xfrm>
            <a:off x="391886" y="348248"/>
            <a:ext cx="11476653" cy="631467"/>
          </a:xfrm>
        </p:spPr>
        <p:txBody>
          <a:bodyPr vert="horz" lIns="0" tIns="0" rIns="0" bIns="0" rtlCol="0" anchor="t" anchorCtr="0">
            <a:normAutofit fontScale="90000"/>
          </a:bodyPr>
          <a:lstStyle/>
          <a:p>
            <a:r>
              <a:rPr lang="da-DK" sz="3600" strike="sngStrike" dirty="0"/>
              <a:t>Røg- og nikotinfri skoletid virker hvis det tages alvorligt</a:t>
            </a:r>
            <a:endParaRPr lang="da-DK" sz="3600" strike="sngStrike" kern="1200" dirty="0">
              <a:latin typeface="+mj-lt"/>
              <a:ea typeface="+mj-ea"/>
              <a:cs typeface="+mj-cs"/>
            </a:endParaRPr>
          </a:p>
        </p:txBody>
      </p:sp>
      <p:pic>
        <p:nvPicPr>
          <p:cNvPr id="4" name="Billede 3">
            <a:extLst>
              <a:ext uri="{FF2B5EF4-FFF2-40B4-BE49-F238E27FC236}">
                <a16:creationId xmlns:a16="http://schemas.microsoft.com/office/drawing/2014/main" id="{744CE307-A936-BEF5-3C57-D14BBD913AAD}"/>
              </a:ext>
            </a:extLst>
          </p:cNvPr>
          <p:cNvPicPr/>
          <p:nvPr/>
        </p:nvPicPr>
        <p:blipFill>
          <a:blip r:embed="rId3"/>
          <a:stretch>
            <a:fillRect/>
          </a:stretch>
        </p:blipFill>
        <p:spPr>
          <a:xfrm>
            <a:off x="1771671" y="1240266"/>
            <a:ext cx="8299938" cy="4730750"/>
          </a:xfrm>
          <a:prstGeom prst="rect">
            <a:avLst/>
          </a:prstGeom>
        </p:spPr>
      </p:pic>
      <p:sp>
        <p:nvSpPr>
          <p:cNvPr id="6" name="Taleboble: oval 5">
            <a:extLst>
              <a:ext uri="{FF2B5EF4-FFF2-40B4-BE49-F238E27FC236}">
                <a16:creationId xmlns:a16="http://schemas.microsoft.com/office/drawing/2014/main" id="{A7FB7724-1298-3443-0F09-DE160B767B36}"/>
              </a:ext>
            </a:extLst>
          </p:cNvPr>
          <p:cNvSpPr/>
          <p:nvPr/>
        </p:nvSpPr>
        <p:spPr>
          <a:xfrm>
            <a:off x="215060" y="1824703"/>
            <a:ext cx="2089602" cy="1636954"/>
          </a:xfrm>
          <a:prstGeom prst="wedgeEllipseCallout">
            <a:avLst>
              <a:gd name="adj1" fmla="val 26497"/>
              <a:gd name="adj2" fmla="val 65005"/>
            </a:avLst>
          </a:prstGeom>
          <a:ln/>
        </p:spPr>
        <p:style>
          <a:lnRef idx="2">
            <a:schemeClr val="accent6"/>
          </a:lnRef>
          <a:fillRef idx="1">
            <a:schemeClr val="lt1"/>
          </a:fillRef>
          <a:effectRef idx="0">
            <a:schemeClr val="accent6"/>
          </a:effectRef>
          <a:fontRef idx="minor">
            <a:schemeClr val="dk1"/>
          </a:fontRef>
        </p:style>
        <p:txBody>
          <a:bodyPr rtlCol="0" anchor="ctr"/>
          <a:lstStyle/>
          <a:p>
            <a:r>
              <a:rPr lang="da-DK" sz="1200" dirty="0">
                <a:solidFill>
                  <a:srgbClr val="333333"/>
                </a:solidFill>
                <a:ea typeface="Times New Roman" panose="02020603050405020304" pitchFamily="18" charset="0"/>
                <a:cs typeface="Arial" panose="020B0604020202020204" pitchFamily="34" charset="0"/>
              </a:rPr>
              <a:t>Vi ved, at det har virket. Vi har slet ikke samme antal rygere nu</a:t>
            </a:r>
            <a:endParaRPr lang="da-DK" sz="1200" dirty="0">
              <a:cs typeface="Arial" panose="020B0604020202020204" pitchFamily="34" charset="0"/>
            </a:endParaRPr>
          </a:p>
        </p:txBody>
      </p:sp>
      <p:sp>
        <p:nvSpPr>
          <p:cNvPr id="7" name="Taleboble: oval 6">
            <a:extLst>
              <a:ext uri="{FF2B5EF4-FFF2-40B4-BE49-F238E27FC236}">
                <a16:creationId xmlns:a16="http://schemas.microsoft.com/office/drawing/2014/main" id="{DD5FF239-E8F6-1279-9A6A-77D5AAF92C1C}"/>
              </a:ext>
            </a:extLst>
          </p:cNvPr>
          <p:cNvSpPr/>
          <p:nvPr/>
        </p:nvSpPr>
        <p:spPr>
          <a:xfrm>
            <a:off x="152854" y="4141804"/>
            <a:ext cx="2273103" cy="1811125"/>
          </a:xfrm>
          <a:prstGeom prst="wedgeEllipseCallout">
            <a:avLst>
              <a:gd name="adj1" fmla="val 49716"/>
              <a:gd name="adj2" fmla="val -50705"/>
            </a:avLst>
          </a:prstGeom>
          <a:ln/>
        </p:spPr>
        <p:style>
          <a:lnRef idx="2">
            <a:schemeClr val="accent6"/>
          </a:lnRef>
          <a:fillRef idx="1">
            <a:schemeClr val="lt1"/>
          </a:fillRef>
          <a:effectRef idx="0">
            <a:schemeClr val="accent6"/>
          </a:effectRef>
          <a:fontRef idx="minor">
            <a:schemeClr val="dk1"/>
          </a:fontRef>
        </p:style>
        <p:txBody>
          <a:bodyPr rtlCol="0" anchor="ctr"/>
          <a:lstStyle/>
          <a:p>
            <a:r>
              <a:rPr lang="da-DK" sz="1200" dirty="0">
                <a:solidFill>
                  <a:schemeClr val="tx2"/>
                </a:solidFill>
                <a:ea typeface="Calibri" panose="020F0502020204030204" pitchFamily="34" charset="0"/>
              </a:rPr>
              <a:t>Der er sket en holdningsændring blandt eleverne, til at rygning nu anses som noget, man ikke gør</a:t>
            </a:r>
            <a:endParaRPr lang="da-DK" sz="1200" dirty="0">
              <a:solidFill>
                <a:schemeClr val="tx2"/>
              </a:solidFill>
            </a:endParaRPr>
          </a:p>
        </p:txBody>
      </p:sp>
      <p:sp>
        <p:nvSpPr>
          <p:cNvPr id="8" name="Taleboble: oval 7">
            <a:extLst>
              <a:ext uri="{FF2B5EF4-FFF2-40B4-BE49-F238E27FC236}">
                <a16:creationId xmlns:a16="http://schemas.microsoft.com/office/drawing/2014/main" id="{192BA177-3AF8-2B29-5BF9-AF37AF0F93C8}"/>
              </a:ext>
            </a:extLst>
          </p:cNvPr>
          <p:cNvSpPr/>
          <p:nvPr/>
        </p:nvSpPr>
        <p:spPr>
          <a:xfrm>
            <a:off x="9548782" y="1697185"/>
            <a:ext cx="2534361" cy="1988407"/>
          </a:xfrm>
          <a:prstGeom prst="wedgeEllipseCallout">
            <a:avLst>
              <a:gd name="adj1" fmla="val -27196"/>
              <a:gd name="adj2" fmla="val 59780"/>
            </a:avLst>
          </a:prstGeom>
          <a:ln/>
        </p:spPr>
        <p:style>
          <a:lnRef idx="2">
            <a:schemeClr val="accent6"/>
          </a:lnRef>
          <a:fillRef idx="1">
            <a:schemeClr val="lt1"/>
          </a:fillRef>
          <a:effectRef idx="0">
            <a:schemeClr val="accent6"/>
          </a:effectRef>
          <a:fontRef idx="minor">
            <a:schemeClr val="dk1"/>
          </a:fontRef>
        </p:style>
        <p:txBody>
          <a:bodyPr rtlCol="0" anchor="ctr"/>
          <a:lstStyle/>
          <a:p>
            <a:r>
              <a:rPr lang="da-DK" sz="1200" dirty="0">
                <a:solidFill>
                  <a:schemeClr val="tx2"/>
                </a:solidFill>
                <a:ea typeface="Calibri" panose="020F0502020204030204" pitchFamily="34" charset="0"/>
              </a:rPr>
              <a:t>Jeg var bekymret for, at lærerne skulle bruge deres tid på at være politimænd, men det er gået langt bedre, end vi har forventet.</a:t>
            </a:r>
            <a:endParaRPr lang="da-DK" sz="1200" dirty="0">
              <a:solidFill>
                <a:schemeClr val="tx2"/>
              </a:solidFill>
            </a:endParaRPr>
          </a:p>
        </p:txBody>
      </p:sp>
    </p:spTree>
    <p:extLst>
      <p:ext uri="{BB962C8B-B14F-4D97-AF65-F5344CB8AC3E}">
        <p14:creationId xmlns:p14="http://schemas.microsoft.com/office/powerpoint/2010/main" val="2499934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1A5F78-40ED-9A4E-84A1-307873C73175}"/>
              </a:ext>
            </a:extLst>
          </p:cNvPr>
          <p:cNvSpPr>
            <a:spLocks noGrp="1"/>
          </p:cNvSpPr>
          <p:nvPr>
            <p:ph type="title"/>
          </p:nvPr>
        </p:nvSpPr>
        <p:spPr>
          <a:xfrm>
            <a:off x="391886" y="348248"/>
            <a:ext cx="11476653" cy="631467"/>
          </a:xfrm>
        </p:spPr>
        <p:txBody>
          <a:bodyPr vert="horz" lIns="0" tIns="0" rIns="0" bIns="0" rtlCol="0" anchor="t" anchorCtr="0">
            <a:normAutofit/>
          </a:bodyPr>
          <a:lstStyle/>
          <a:p>
            <a:r>
              <a:rPr lang="da-DK" sz="3600" dirty="0"/>
              <a:t>Hvad skal der til?</a:t>
            </a:r>
            <a:endParaRPr lang="da-DK" sz="3600" kern="1200" dirty="0">
              <a:latin typeface="+mj-lt"/>
              <a:ea typeface="+mj-ea"/>
              <a:cs typeface="+mj-cs"/>
            </a:endParaRPr>
          </a:p>
        </p:txBody>
      </p:sp>
      <p:sp>
        <p:nvSpPr>
          <p:cNvPr id="3" name="Tekstfelt 2">
            <a:extLst>
              <a:ext uri="{FF2B5EF4-FFF2-40B4-BE49-F238E27FC236}">
                <a16:creationId xmlns:a16="http://schemas.microsoft.com/office/drawing/2014/main" id="{9D2210F4-0337-1A84-76C7-B292F94283C6}"/>
              </a:ext>
            </a:extLst>
          </p:cNvPr>
          <p:cNvSpPr txBox="1"/>
          <p:nvPr/>
        </p:nvSpPr>
        <p:spPr>
          <a:xfrm>
            <a:off x="1051560" y="2514600"/>
            <a:ext cx="6080760" cy="954107"/>
          </a:xfrm>
          <a:prstGeom prst="rect">
            <a:avLst/>
          </a:prstGeom>
          <a:noFill/>
        </p:spPr>
        <p:txBody>
          <a:bodyPr wrap="square" rtlCol="0">
            <a:spAutoFit/>
          </a:bodyPr>
          <a:lstStyle/>
          <a:p>
            <a:pPr marL="285750" indent="-285750">
              <a:buFont typeface="Arial" panose="020B0604020202020204" pitchFamily="34" charset="0"/>
              <a:buChar char="•"/>
            </a:pPr>
            <a:r>
              <a:rPr lang="da-DK" sz="2800" dirty="0">
                <a:solidFill>
                  <a:schemeClr val="tx2"/>
                </a:solidFill>
              </a:rPr>
              <a:t>Politik, regler og  håndhævelse</a:t>
            </a:r>
          </a:p>
          <a:p>
            <a:pPr marL="285750" indent="-285750">
              <a:buFont typeface="Arial" panose="020B0604020202020204" pitchFamily="34" charset="0"/>
              <a:buChar char="•"/>
            </a:pPr>
            <a:r>
              <a:rPr lang="da-DK" sz="2800" dirty="0">
                <a:solidFill>
                  <a:schemeClr val="tx2"/>
                </a:solidFill>
              </a:rPr>
              <a:t>Kommunikation og handling</a:t>
            </a:r>
          </a:p>
        </p:txBody>
      </p:sp>
      <p:pic>
        <p:nvPicPr>
          <p:cNvPr id="2050" name="Picture 2" descr="Ladder to a cloud. Aspirations and dream concept. Ladder to a cloud. Aspirations and dream concept. This is a 3d render illustration Illustration Stock Photo">
            <a:extLst>
              <a:ext uri="{FF2B5EF4-FFF2-40B4-BE49-F238E27FC236}">
                <a16:creationId xmlns:a16="http://schemas.microsoft.com/office/drawing/2014/main" id="{2561C929-CA21-38BC-B900-F542CDA25B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5689" y="959081"/>
            <a:ext cx="4045336" cy="4411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368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1A5F78-40ED-9A4E-84A1-307873C73175}"/>
              </a:ext>
            </a:extLst>
          </p:cNvPr>
          <p:cNvSpPr>
            <a:spLocks noGrp="1"/>
          </p:cNvSpPr>
          <p:nvPr>
            <p:ph type="title"/>
          </p:nvPr>
        </p:nvSpPr>
        <p:spPr>
          <a:xfrm>
            <a:off x="391886" y="348248"/>
            <a:ext cx="11476653" cy="631467"/>
          </a:xfrm>
        </p:spPr>
        <p:txBody>
          <a:bodyPr vert="horz" lIns="0" tIns="0" rIns="0" bIns="0" rtlCol="0" anchor="t" anchorCtr="0">
            <a:normAutofit/>
          </a:bodyPr>
          <a:lstStyle/>
          <a:p>
            <a:r>
              <a:rPr lang="da-DK" sz="3600" dirty="0"/>
              <a:t>Politik</a:t>
            </a:r>
            <a:endParaRPr lang="da-DK" sz="3600" kern="1200" dirty="0">
              <a:latin typeface="+mj-lt"/>
              <a:ea typeface="+mj-ea"/>
              <a:cs typeface="+mj-cs"/>
            </a:endParaRPr>
          </a:p>
        </p:txBody>
      </p:sp>
      <p:sp>
        <p:nvSpPr>
          <p:cNvPr id="3" name="Tekstfelt 2">
            <a:extLst>
              <a:ext uri="{FF2B5EF4-FFF2-40B4-BE49-F238E27FC236}">
                <a16:creationId xmlns:a16="http://schemas.microsoft.com/office/drawing/2014/main" id="{9D2210F4-0337-1A84-76C7-B292F94283C6}"/>
              </a:ext>
            </a:extLst>
          </p:cNvPr>
          <p:cNvSpPr txBox="1"/>
          <p:nvPr/>
        </p:nvSpPr>
        <p:spPr>
          <a:xfrm>
            <a:off x="795391" y="1705383"/>
            <a:ext cx="9109477" cy="2554545"/>
          </a:xfrm>
          <a:prstGeom prst="rect">
            <a:avLst/>
          </a:prstGeom>
          <a:noFill/>
        </p:spPr>
        <p:txBody>
          <a:bodyPr wrap="square" rtlCol="0">
            <a:spAutoFit/>
          </a:bodyPr>
          <a:lstStyle/>
          <a:p>
            <a:pPr marL="285750" indent="-285750">
              <a:buFont typeface="Arial" panose="020B0604020202020204" pitchFamily="34" charset="0"/>
              <a:buChar char="•"/>
            </a:pPr>
            <a:r>
              <a:rPr lang="da-DK" sz="2000" dirty="0">
                <a:solidFill>
                  <a:schemeClr val="tx2"/>
                </a:solidFill>
              </a:rPr>
              <a:t>Formål</a:t>
            </a:r>
          </a:p>
          <a:p>
            <a:pPr marL="285750" indent="-285750">
              <a:buFont typeface="Arial" panose="020B0604020202020204" pitchFamily="34" charset="0"/>
              <a:buChar char="•"/>
            </a:pPr>
            <a:r>
              <a:rPr lang="da-DK" sz="2000" dirty="0">
                <a:solidFill>
                  <a:schemeClr val="tx2"/>
                </a:solidFill>
              </a:rPr>
              <a:t>Definition røgfri (rygning, nikotinposer, snus, </a:t>
            </a:r>
            <a:r>
              <a:rPr lang="da-DK" sz="2000" dirty="0" err="1">
                <a:solidFill>
                  <a:schemeClr val="tx2"/>
                </a:solidFill>
              </a:rPr>
              <a:t>puffbars</a:t>
            </a:r>
            <a:r>
              <a:rPr lang="da-DK" sz="2000" dirty="0">
                <a:solidFill>
                  <a:schemeClr val="tx2"/>
                </a:solidFill>
              </a:rPr>
              <a:t>, dampe mv.)</a:t>
            </a:r>
          </a:p>
          <a:p>
            <a:pPr marL="285750" indent="-285750">
              <a:buFont typeface="Arial" panose="020B0604020202020204" pitchFamily="34" charset="0"/>
              <a:buChar char="•"/>
            </a:pPr>
            <a:r>
              <a:rPr lang="da-DK" sz="2000" dirty="0">
                <a:solidFill>
                  <a:schemeClr val="tx2"/>
                </a:solidFill>
              </a:rPr>
              <a:t>Definition skoletid (på og udenfor matriklen, udflugter mv.)</a:t>
            </a:r>
          </a:p>
          <a:p>
            <a:pPr marL="285750" indent="-285750">
              <a:buFont typeface="Arial" panose="020B0604020202020204" pitchFamily="34" charset="0"/>
              <a:buChar char="•"/>
            </a:pPr>
            <a:r>
              <a:rPr lang="da-DK" sz="2000" dirty="0">
                <a:solidFill>
                  <a:schemeClr val="tx2"/>
                </a:solidFill>
              </a:rPr>
              <a:t>Hvem er omfattet (elever, ansatte, gæster)</a:t>
            </a:r>
          </a:p>
          <a:p>
            <a:pPr marL="285750" indent="-285750">
              <a:buFont typeface="Arial" panose="020B0604020202020204" pitchFamily="34" charset="0"/>
              <a:buChar char="•"/>
            </a:pPr>
            <a:r>
              <a:rPr lang="da-DK" sz="2000" dirty="0">
                <a:solidFill>
                  <a:schemeClr val="tx2"/>
                </a:solidFill>
              </a:rPr>
              <a:t>Kommunikation (hjemmeside, intranet, skilte mv.)</a:t>
            </a:r>
          </a:p>
          <a:p>
            <a:pPr marL="285750" indent="-285750">
              <a:buFont typeface="Arial" panose="020B0604020202020204" pitchFamily="34" charset="0"/>
              <a:buChar char="•"/>
            </a:pPr>
            <a:r>
              <a:rPr lang="da-DK" sz="2000" dirty="0">
                <a:solidFill>
                  <a:schemeClr val="tx2"/>
                </a:solidFill>
              </a:rPr>
              <a:t>Ordensregler og sanktioner</a:t>
            </a:r>
          </a:p>
          <a:p>
            <a:pPr marL="285750" indent="-285750">
              <a:buFont typeface="Arial" panose="020B0604020202020204" pitchFamily="34" charset="0"/>
              <a:buChar char="•"/>
            </a:pPr>
            <a:r>
              <a:rPr lang="da-DK" sz="2000" dirty="0">
                <a:solidFill>
                  <a:schemeClr val="tx2"/>
                </a:solidFill>
              </a:rPr>
              <a:t>Ansvar</a:t>
            </a:r>
          </a:p>
          <a:p>
            <a:pPr marL="285750" indent="-285750">
              <a:buFont typeface="Arial" panose="020B0604020202020204" pitchFamily="34" charset="0"/>
              <a:buChar char="•"/>
            </a:pPr>
            <a:r>
              <a:rPr lang="da-DK" sz="2000" dirty="0">
                <a:solidFill>
                  <a:schemeClr val="tx2"/>
                </a:solidFill>
              </a:rPr>
              <a:t>Startdato</a:t>
            </a:r>
          </a:p>
        </p:txBody>
      </p:sp>
      <p:pic>
        <p:nvPicPr>
          <p:cNvPr id="4" name="Billede 3">
            <a:extLst>
              <a:ext uri="{FF2B5EF4-FFF2-40B4-BE49-F238E27FC236}">
                <a16:creationId xmlns:a16="http://schemas.microsoft.com/office/drawing/2014/main" id="{2ECCF874-E5EC-2D4F-3A2A-37016A1F0E99}"/>
              </a:ext>
            </a:extLst>
          </p:cNvPr>
          <p:cNvPicPr>
            <a:picLocks noChangeAspect="1"/>
          </p:cNvPicPr>
          <p:nvPr/>
        </p:nvPicPr>
        <p:blipFill>
          <a:blip r:embed="rId3"/>
          <a:stretch>
            <a:fillRect/>
          </a:stretch>
        </p:blipFill>
        <p:spPr>
          <a:xfrm>
            <a:off x="6259317" y="3906983"/>
            <a:ext cx="5220164" cy="2141083"/>
          </a:xfrm>
          <a:prstGeom prst="rect">
            <a:avLst/>
          </a:prstGeom>
        </p:spPr>
      </p:pic>
    </p:spTree>
    <p:extLst>
      <p:ext uri="{BB962C8B-B14F-4D97-AF65-F5344CB8AC3E}">
        <p14:creationId xmlns:p14="http://schemas.microsoft.com/office/powerpoint/2010/main" val="945105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1A5F78-40ED-9A4E-84A1-307873C73175}"/>
              </a:ext>
            </a:extLst>
          </p:cNvPr>
          <p:cNvSpPr>
            <a:spLocks noGrp="1"/>
          </p:cNvSpPr>
          <p:nvPr>
            <p:ph type="title"/>
          </p:nvPr>
        </p:nvSpPr>
        <p:spPr>
          <a:xfrm>
            <a:off x="391886" y="348248"/>
            <a:ext cx="11476653" cy="631467"/>
          </a:xfrm>
        </p:spPr>
        <p:txBody>
          <a:bodyPr vert="horz" lIns="0" tIns="0" rIns="0" bIns="0" rtlCol="0" anchor="t" anchorCtr="0">
            <a:normAutofit/>
          </a:bodyPr>
          <a:lstStyle/>
          <a:p>
            <a:r>
              <a:rPr lang="da-DK" sz="3600" dirty="0"/>
              <a:t>Ordensregler – hvorfor?</a:t>
            </a:r>
            <a:endParaRPr lang="da-DK" sz="3600" kern="1200" dirty="0">
              <a:latin typeface="+mj-lt"/>
              <a:ea typeface="+mj-ea"/>
              <a:cs typeface="+mj-cs"/>
            </a:endParaRPr>
          </a:p>
        </p:txBody>
      </p:sp>
      <p:sp>
        <p:nvSpPr>
          <p:cNvPr id="3" name="Tekstfelt 2">
            <a:extLst>
              <a:ext uri="{FF2B5EF4-FFF2-40B4-BE49-F238E27FC236}">
                <a16:creationId xmlns:a16="http://schemas.microsoft.com/office/drawing/2014/main" id="{9D2210F4-0337-1A84-76C7-B292F94283C6}"/>
              </a:ext>
            </a:extLst>
          </p:cNvPr>
          <p:cNvSpPr txBox="1"/>
          <p:nvPr/>
        </p:nvSpPr>
        <p:spPr>
          <a:xfrm>
            <a:off x="890839" y="1577575"/>
            <a:ext cx="11207376" cy="1015663"/>
          </a:xfrm>
          <a:prstGeom prst="rect">
            <a:avLst/>
          </a:prstGeom>
          <a:noFill/>
        </p:spPr>
        <p:txBody>
          <a:bodyPr wrap="square" rtlCol="0">
            <a:spAutoFit/>
          </a:bodyPr>
          <a:lstStyle/>
          <a:p>
            <a:pPr marL="285750" indent="-285750">
              <a:buFont typeface="Arial" panose="020B0604020202020204" pitchFamily="34" charset="0"/>
              <a:buChar char="•"/>
            </a:pPr>
            <a:r>
              <a:rPr lang="da-DK" sz="2000" dirty="0">
                <a:solidFill>
                  <a:schemeClr val="tx2"/>
                </a:solidFill>
              </a:rPr>
              <a:t>Omsorg for eleverne (både brugere og ikke brugere af røg og røgfri nikotinprodukter)</a:t>
            </a:r>
          </a:p>
          <a:p>
            <a:pPr marL="285750" indent="-285750">
              <a:buFont typeface="Arial" panose="020B0604020202020204" pitchFamily="34" charset="0"/>
              <a:buChar char="•"/>
            </a:pPr>
            <a:r>
              <a:rPr lang="da-DK" sz="2000" dirty="0">
                <a:solidFill>
                  <a:schemeClr val="tx2"/>
                </a:solidFill>
              </a:rPr>
              <a:t>Nemmere at tage motiverende samtale</a:t>
            </a:r>
          </a:p>
          <a:p>
            <a:pPr marL="285750" indent="-285750">
              <a:buFont typeface="Arial" panose="020B0604020202020204" pitchFamily="34" charset="0"/>
              <a:buChar char="•"/>
            </a:pPr>
            <a:r>
              <a:rPr lang="da-DK" sz="2000" dirty="0">
                <a:solidFill>
                  <a:schemeClr val="tx2"/>
                </a:solidFill>
              </a:rPr>
              <a:t>Ansatte og ledelse kender deres ansvar, opgaver og rollefordeling</a:t>
            </a:r>
          </a:p>
        </p:txBody>
      </p:sp>
      <p:sp>
        <p:nvSpPr>
          <p:cNvPr id="4" name="Oval billedforklaring 8">
            <a:extLst>
              <a:ext uri="{FF2B5EF4-FFF2-40B4-BE49-F238E27FC236}">
                <a16:creationId xmlns:a16="http://schemas.microsoft.com/office/drawing/2014/main" id="{AA8CE26D-4DE4-38FF-5190-0A64C7FBB35C}"/>
              </a:ext>
            </a:extLst>
          </p:cNvPr>
          <p:cNvSpPr/>
          <p:nvPr/>
        </p:nvSpPr>
        <p:spPr>
          <a:xfrm>
            <a:off x="7918770" y="2752802"/>
            <a:ext cx="3652744" cy="3110483"/>
          </a:xfrm>
          <a:prstGeom prst="wedgeEllipseCallout">
            <a:avLst/>
          </a:prstGeom>
          <a:solidFill>
            <a:sysClr val="window" lastClr="FFFFFF"/>
          </a:solidFill>
          <a:ln w="57150" cap="flat" cmpd="sng" algn="ctr">
            <a:solidFill>
              <a:srgbClr val="70AD47"/>
            </a:solidFill>
            <a:prstDash val="solid"/>
            <a:miter lim="800000"/>
          </a:ln>
          <a:effectLst/>
        </p:spPr>
        <p:txBody>
          <a:bodyPr rtlCol="0" anchor="ctr"/>
          <a:lstStyle/>
          <a:p>
            <a:r>
              <a:rPr lang="da-DK" dirty="0">
                <a:solidFill>
                  <a:schemeClr val="tx2"/>
                </a:solidFill>
              </a:rPr>
              <a:t>”De steder, hvor folk ryger eller bruger røgfri nikotinprodukter, kommer lærerne jo ikke ned, selvom de ved, at de er dernede.”</a:t>
            </a:r>
          </a:p>
        </p:txBody>
      </p:sp>
      <p:pic>
        <p:nvPicPr>
          <p:cNvPr id="5" name="Billede 4">
            <a:extLst>
              <a:ext uri="{FF2B5EF4-FFF2-40B4-BE49-F238E27FC236}">
                <a16:creationId xmlns:a16="http://schemas.microsoft.com/office/drawing/2014/main" id="{FAFCD908-B959-1324-D523-6623B30B5E15}"/>
              </a:ext>
            </a:extLst>
          </p:cNvPr>
          <p:cNvPicPr>
            <a:picLocks noChangeAspect="1"/>
          </p:cNvPicPr>
          <p:nvPr/>
        </p:nvPicPr>
        <p:blipFill>
          <a:blip r:embed="rId3"/>
          <a:stretch>
            <a:fillRect/>
          </a:stretch>
        </p:blipFill>
        <p:spPr>
          <a:xfrm>
            <a:off x="2315087" y="3318071"/>
            <a:ext cx="4645783" cy="2545214"/>
          </a:xfrm>
          <a:prstGeom prst="rect">
            <a:avLst/>
          </a:prstGeom>
        </p:spPr>
      </p:pic>
    </p:spTree>
    <p:extLst>
      <p:ext uri="{BB962C8B-B14F-4D97-AF65-F5344CB8AC3E}">
        <p14:creationId xmlns:p14="http://schemas.microsoft.com/office/powerpoint/2010/main" val="3496590351"/>
      </p:ext>
    </p:extLst>
  </p:cSld>
  <p:clrMapOvr>
    <a:masterClrMapping/>
  </p:clrMapOvr>
</p:sld>
</file>

<file path=ppt/theme/theme1.xml><?xml version="1.0" encoding="utf-8"?>
<a:theme xmlns:a="http://schemas.openxmlformats.org/drawingml/2006/main" name="Kraeftens Bekaempelse Skabelon">
  <a:themeElements>
    <a:clrScheme name="Kr">
      <a:dk1>
        <a:srgbClr val="F0001D"/>
      </a:dk1>
      <a:lt1>
        <a:srgbClr val="FFFFFF"/>
      </a:lt1>
      <a:dk2>
        <a:srgbClr val="3C3C3C"/>
      </a:dk2>
      <a:lt2>
        <a:srgbClr val="FFFFFF"/>
      </a:lt2>
      <a:accent1>
        <a:srgbClr val="F0001D"/>
      </a:accent1>
      <a:accent2>
        <a:srgbClr val="DEDAD6"/>
      </a:accent2>
      <a:accent3>
        <a:srgbClr val="D9AC82"/>
      </a:accent3>
      <a:accent4>
        <a:srgbClr val="202243"/>
      </a:accent4>
      <a:accent5>
        <a:srgbClr val="82A9D9"/>
      </a:accent5>
      <a:accent6>
        <a:srgbClr val="82D9C9"/>
      </a:accent6>
      <a:hlink>
        <a:srgbClr val="F0001D"/>
      </a:hlink>
      <a:folHlink>
        <a:srgbClr val="3C3C3C"/>
      </a:folHlink>
    </a:clrScheme>
    <a:fontScheme name="Kontor 2">
      <a:majorFont>
        <a:latin typeface="Fighter-Overskrif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Fighter-Regular"/>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headEnd type="none"/>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DK_basis skabelon" id="{821CB8C1-7AEE-47E1-A139-6E66205D9E99}" vid="{CDCF2848-9E5C-4B57-8583-35C82D62F08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9294E57CFBDD404F8F062C02BE94149C" ma:contentTypeVersion="13" ma:contentTypeDescription="Opret et nyt dokument." ma:contentTypeScope="" ma:versionID="3fb5a929a441cc238fb84b24f7c96801">
  <xsd:schema xmlns:xsd="http://www.w3.org/2001/XMLSchema" xmlns:xs="http://www.w3.org/2001/XMLSchema" xmlns:p="http://schemas.microsoft.com/office/2006/metadata/properties" xmlns:ns2="1f140cdb-cc4f-4315-8970-bed924af52ca" xmlns:ns3="2a6c9f93-3d3a-4771-b9c5-d57a0c45e634" targetNamespace="http://schemas.microsoft.com/office/2006/metadata/properties" ma:root="true" ma:fieldsID="5bf308f7573b13ba5eb4f8dc38dc31ab" ns2:_="" ns3:_="">
    <xsd:import namespace="1f140cdb-cc4f-4315-8970-bed924af52ca"/>
    <xsd:import namespace="2a6c9f93-3d3a-4771-b9c5-d57a0c45e63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140cdb-cc4f-4315-8970-bed924af52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Billedmærker" ma:readOnly="false" ma:fieldId="{5cf76f15-5ced-4ddc-b409-7134ff3c332f}" ma:taxonomyMulti="true" ma:sspId="22326893-d167-47d4-9a45-6c9c6b2efaf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a6c9f93-3d3a-4771-b9c5-d57a0c45e63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615140d-cf0c-4a0a-9a92-2615ffc4eaaa}" ma:internalName="TaxCatchAll" ma:showField="CatchAllData" ma:web="2a6c9f93-3d3a-4771-b9c5-d57a0c45e63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22326893-d167-47d4-9a45-6c9c6b2efaff" ContentTypeId="0x0101"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axCatchAll xmlns="2a6c9f93-3d3a-4771-b9c5-d57a0c45e634" xsi:nil="true"/>
    <lcf76f155ced4ddcb4097134ff3c332f xmlns="1f140cdb-cc4f-4315-8970-bed924af52c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A528F35-A843-4582-A305-6796BA3A8163}"/>
</file>

<file path=customXml/itemProps2.xml><?xml version="1.0" encoding="utf-8"?>
<ds:datastoreItem xmlns:ds="http://schemas.openxmlformats.org/officeDocument/2006/customXml" ds:itemID="{C0ACF484-D6B3-4BA0-8418-50B72456FC43}"/>
</file>

<file path=customXml/itemProps3.xml><?xml version="1.0" encoding="utf-8"?>
<ds:datastoreItem xmlns:ds="http://schemas.openxmlformats.org/officeDocument/2006/customXml" ds:itemID="{655749A8-E6CE-44D6-B8F8-CCA414AA02D8}"/>
</file>

<file path=customXml/itemProps4.xml><?xml version="1.0" encoding="utf-8"?>
<ds:datastoreItem xmlns:ds="http://schemas.openxmlformats.org/officeDocument/2006/customXml" ds:itemID="{D6AD3B67-5BAF-467A-87FB-5FFDC5975DC6}"/>
</file>

<file path=docProps/app.xml><?xml version="1.0" encoding="utf-8"?>
<Properties xmlns="http://schemas.openxmlformats.org/officeDocument/2006/extended-properties" xmlns:vt="http://schemas.openxmlformats.org/officeDocument/2006/docPropsVTypes">
  <TotalTime>745</TotalTime>
  <Words>2343</Words>
  <Application>Microsoft Office PowerPoint</Application>
  <PresentationFormat>Widescreen</PresentationFormat>
  <Paragraphs>172</Paragraphs>
  <Slides>16</Slides>
  <Notes>15</Notes>
  <HiddenSlides>0</HiddenSlides>
  <MMClips>0</MMClips>
  <ScaleCrop>false</ScaleCrop>
  <HeadingPairs>
    <vt:vector size="6" baseType="variant">
      <vt:variant>
        <vt:lpstr>Benyttede skrifttyper</vt:lpstr>
      </vt:variant>
      <vt:variant>
        <vt:i4>8</vt:i4>
      </vt:variant>
      <vt:variant>
        <vt:lpstr>Tema</vt:lpstr>
      </vt:variant>
      <vt:variant>
        <vt:i4>1</vt:i4>
      </vt:variant>
      <vt:variant>
        <vt:lpstr>Slidetitler</vt:lpstr>
      </vt:variant>
      <vt:variant>
        <vt:i4>16</vt:i4>
      </vt:variant>
    </vt:vector>
  </HeadingPairs>
  <TitlesOfParts>
    <vt:vector size="25" baseType="lpstr">
      <vt:lpstr>Arial</vt:lpstr>
      <vt:lpstr>Calibri</vt:lpstr>
      <vt:lpstr>Fighter</vt:lpstr>
      <vt:lpstr>Fighter Overskrift</vt:lpstr>
      <vt:lpstr>Fighter-Overskrift</vt:lpstr>
      <vt:lpstr>Fighter-Regular</vt:lpstr>
      <vt:lpstr>FoundrySans-Normal</vt:lpstr>
      <vt:lpstr>Times New Roman</vt:lpstr>
      <vt:lpstr>Kraeftens Bekaempelse Skabelon</vt:lpstr>
      <vt:lpstr>   Røg og nikotinfri skoletid på ungdomsuddannelser – hvordan?</vt:lpstr>
      <vt:lpstr>Røg- og nikotinfri skoletid er et lovkrav</vt:lpstr>
      <vt:lpstr>Generelt er der stadig et problem</vt:lpstr>
      <vt:lpstr>Hvorfor er det en god ide at overholde lovgivningen?</vt:lpstr>
      <vt:lpstr>Typiske bekymringer på ungdomsuddannelsen</vt:lpstr>
      <vt:lpstr>Røg- og nikotinfri skoletid virker hvis det tages alvorligt</vt:lpstr>
      <vt:lpstr>Hvad skal der til?</vt:lpstr>
      <vt:lpstr>Politik</vt:lpstr>
      <vt:lpstr>Ordensregler – hvorfor?</vt:lpstr>
      <vt:lpstr>Håndhævelse og sanktioner</vt:lpstr>
      <vt:lpstr>Håndhævelse og sanktioner</vt:lpstr>
      <vt:lpstr>Rollefordeling</vt:lpstr>
      <vt:lpstr>Ejerskab og ansvar</vt:lpstr>
      <vt:lpstr>Få hjælp til indsatsen</vt:lpstr>
      <vt:lpstr>Få hjælp til indsatsen</vt:lpstr>
      <vt:lpstr>Læs mere her:</vt:lpstr>
    </vt:vector>
  </TitlesOfParts>
  <Company>Kraeftens Bekaempelse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Røgfri nikotinprodukter</dc:title>
  <dc:creator>Jakob Guldberg Madsen</dc:creator>
  <cp:lastModifiedBy>Jakob Guldberg Madsen</cp:lastModifiedBy>
  <cp:revision>25</cp:revision>
  <dcterms:created xsi:type="dcterms:W3CDTF">2024-02-19T14:05:59Z</dcterms:created>
  <dcterms:modified xsi:type="dcterms:W3CDTF">2024-11-05T14:23:40Z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0x0101009294E57CFBDD404F8F062C02BE94149C</vt:lpwstr>
  </property>
</Properties>
</file>