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65" r:id="rId3"/>
    <p:sldId id="258" r:id="rId4"/>
    <p:sldId id="266" r:id="rId5"/>
    <p:sldId id="259" r:id="rId6"/>
    <p:sldId id="267" r:id="rId7"/>
    <p:sldId id="268" r:id="rId8"/>
    <p:sldId id="261" r:id="rId9"/>
    <p:sldId id="264"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73203" autoAdjust="0"/>
  </p:normalViewPr>
  <p:slideViewPr>
    <p:cSldViewPr snapToGrid="0">
      <p:cViewPr varScale="1">
        <p:scale>
          <a:sx n="80" d="100"/>
          <a:sy n="80" d="100"/>
        </p:scale>
        <p:origin x="10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42B54-DD17-4425-B8AE-0B55906095A6}" type="datetimeFigureOut">
              <a:rPr lang="da-DK" smtClean="0"/>
              <a:t>30-11-2023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7F740-86D9-4ABB-AD04-BF7DBE0A97FB}" type="slidenum">
              <a:rPr lang="da-DK" smtClean="0"/>
              <a:t>‹nr.›</a:t>
            </a:fld>
            <a:endParaRPr lang="da-DK"/>
          </a:p>
        </p:txBody>
      </p:sp>
    </p:spTree>
    <p:extLst>
      <p:ext uri="{BB962C8B-B14F-4D97-AF65-F5344CB8AC3E}">
        <p14:creationId xmlns:p14="http://schemas.microsoft.com/office/powerpoint/2010/main" val="78502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753645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Rygning er den største enkeltstående årsag til sygdom og død i Danmark</a:t>
            </a:r>
          </a:p>
          <a:p>
            <a:pPr marL="171450" indent="-171450">
              <a:buFontTx/>
              <a:buChar char="-"/>
            </a:pPr>
            <a:r>
              <a:rPr lang="da-DK" dirty="0"/>
              <a:t>Ulighed sundhed: </a:t>
            </a:r>
            <a:r>
              <a:rPr lang="da-DK" b="0" i="0" dirty="0">
                <a:solidFill>
                  <a:srgbClr val="333333"/>
                </a:solidFill>
                <a:effectLst/>
                <a:latin typeface="Arial" panose="020B0604020202020204" pitchFamily="34" charset="0"/>
              </a:rPr>
              <a:t>Rygning er skævt fordelt i befolkningen. Jo kortere uddannelse man har, jo større er risikoen for, at man ryger. Eksempelvis ryger 27 procent af de personer, som ikke har en uddannelse ud over grundskolen. Til sammenligning ryger 14 procent af de personer, der har en videregående uddannelse. Den skæve fordeling er endnu mere udtalt, hvis man fokuserer på andelen. der ryger dagligt - 22 procent versus 8 procent.  </a:t>
            </a:r>
            <a:endParaRPr lang="da-DK" dirty="0"/>
          </a:p>
          <a:p>
            <a:pPr marL="171450" indent="-171450">
              <a:buFontTx/>
              <a:buChar char="-"/>
            </a:pPr>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549804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Ansatte bruger røgfri arbejdstid som anledning til at stoppe helt med at ryge, kilde: Kræftens Bekæmpelse, Røgfri arbejdstid – Erfaringer fra arbejdspladser og anbefalinger til en god proces. 1. udgave december 2020. Beregnet eksempel: Nordea 7000 medarbejdere, landsgennemsnit rygere 19 pct. , 6 pct. stopper –svarer til 80 medarbejdere.</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2800" dirty="0"/>
              <a:t>Et </a:t>
            </a:r>
            <a:r>
              <a:rPr lang="da-DK" sz="2800" dirty="0" err="1"/>
              <a:t>review</a:t>
            </a:r>
            <a:r>
              <a:rPr lang="da-DK" sz="2800" dirty="0"/>
              <a:t> viser, at rygeregler har potentiale til at reducere prævalensen af rygere med 4-8% og tobaksforbruget med 2-8% for hele befolkningen (Levy og Friend 2003 i Gilbro og Gaardsted 2017) Hvis 28.000 ansatte og beregnet 19 pct. rygere, vil beregnet 319 medarbejdere stoppe.</a:t>
            </a:r>
            <a:endParaRPr lang="da-DK" sz="1800" kern="100" dirty="0">
              <a:effectLst/>
              <a:latin typeface="Cambria" panose="020405030504060302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kern="100" dirty="0">
              <a:effectLst/>
              <a:latin typeface="Cambria" panose="020405030504060302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2800" dirty="0"/>
              <a:t>Den gennemsnitlige ryger har otte sygedage mere om året, end den gennemsnitlige ikke-ryger (Roberts 2001)</a:t>
            </a:r>
            <a:endParaRPr lang="da-DK" sz="1800" kern="100" dirty="0">
              <a:effectLst/>
              <a:latin typeface="Cambria" panose="020405030504060302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kern="100" dirty="0">
              <a:effectLst/>
              <a:latin typeface="Cambria" panose="020405030504060302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kern="100" dirty="0">
                <a:effectLst/>
                <a:latin typeface="Cambria" panose="02040503050406030204" pitchFamily="18" charset="0"/>
                <a:ea typeface="Calibri" panose="020F0502020204030204" pitchFamily="34" charset="0"/>
              </a:rPr>
              <a:t>Rygere har 8 sygedage mere om året end gennemsnittet, koster 17.000 kr. om året pr. medarbejder. Dertil kommer  rygepauser som koster 32.000 kr. pr. medarbejder. Samlet 50.000 kr. om året. Kilde: </a:t>
            </a:r>
            <a:r>
              <a:rPr lang="da-DK" sz="2800" dirty="0"/>
              <a:t>Røgfri arbejdstid: En undersøgelse af beslutnings- og implementeringsprocesser i de danske kommuner © Hjerteforeningen og Sund By Netværket, 2017</a:t>
            </a:r>
          </a:p>
          <a:p>
            <a:endParaRPr lang="da-DK" dirty="0"/>
          </a:p>
          <a:p>
            <a:r>
              <a:rPr lang="da-DK" dirty="0"/>
              <a:t>Stramme rygeregler har en større effekt på unge. Fx viser et studie, at unge på arbejdspladser med et totalt indendørs forbud er 32% mindre tilbøjelige til at starte med at ryge, end unge på arbejdspladser med delvise rygeregler. Der er således stærke indikationer på, at et røgfrit miljø kan reducere antallet af rygere blandt unge (</a:t>
            </a:r>
            <a:r>
              <a:rPr lang="da-DK" dirty="0" err="1"/>
              <a:t>Farkas</a:t>
            </a:r>
            <a:r>
              <a:rPr lang="da-DK" dirty="0"/>
              <a:t> mfl. 2000 i </a:t>
            </a:r>
            <a:r>
              <a:rPr lang="da-DK" dirty="0" err="1"/>
              <a:t>Fichtenberg</a:t>
            </a:r>
            <a:r>
              <a:rPr lang="da-DK" dirty="0"/>
              <a:t> &amp; </a:t>
            </a:r>
            <a:r>
              <a:rPr lang="da-DK" dirty="0" err="1"/>
              <a:t>Glantz</a:t>
            </a:r>
            <a:r>
              <a:rPr lang="da-DK" dirty="0"/>
              <a:t> 2002). </a:t>
            </a:r>
          </a:p>
          <a:p>
            <a:endParaRPr lang="da-DK" dirty="0"/>
          </a:p>
          <a:p>
            <a:r>
              <a:rPr lang="da-DK" dirty="0"/>
              <a:t>Medarbejdere er rollemodeller for borgerne, yngre ansatte mv.+ Et sundere arbejdsmiljø og forbedret sundhed blandt medarbejdere ved at beskytte dem mod tobaksrøg, damp eller rygefremmende adfærd i arbejdstiden + Forebyggelse af rygestart for nye medarbejdere + Støtter medarbejdere, der ønsker at stoppe med at ryge + Lige pausevilkår og styrket fagligt samt socialt fællesskab på tværs af medarbejdergruppen + Frigiver tid til andre og sundere pauseaktiviteter, såsom en gåtur i det fri med din kollega, styrke virksomhedens image og sociale profil</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114611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(1) Myte 1, kilde: https://hjerteforeningen.dk/roegfriarbejdstid/virksomheder/inspiration/casehistorier/</a:t>
            </a:r>
          </a:p>
          <a:p>
            <a:r>
              <a:rPr lang="da-DK" dirty="0"/>
              <a:t>Kilde: 55 % af danskerne synes godt eller meget godt om at indføre røgfri arbejdstid. Blandt ansatte på kommunale arbejdspladser er det hele 64 %, der bakker op om at forbyde rygning i arbejdstiden, og kun 15 % er imod. Minianalyse 2021. https://www.cancer.dk/dyn/resources/File/file/1/9191/1615888377/roegfri_miljoeer_minianalyse_final.pdf</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(2) Myte 4. Kilde: https://hjerteforeningen.dk/roegfriarbejdstid/virksomheder/inspiration/casehistorier/ samt: Kræftens Bekæmpelse, Røgfri arbejdstid – Erfaringer fra arbejdspladser og anbefalinger til en god proces. 1. udgave december 2020.</a:t>
            </a: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619709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781764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355872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295809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Københavns Kommune tilbyder særlig tilrettelagt indsats jf. nedenstående:</a:t>
            </a:r>
          </a:p>
          <a:p>
            <a:r>
              <a:rPr lang="da-DK" dirty="0"/>
              <a:t>https://roegfri.kk.dk/rygestopkurser/rygestop-paa-din-arbejdsplads</a:t>
            </a: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4140361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7EE48D-0010-914E-B2E8-612C99007E8C}" type="slidenum">
              <a:rPr kumimoji="0" lang="da-DK" sz="1200" b="0" i="0" u="none" strike="noStrike" kern="1200" cap="none" spc="0" normalizeH="0" baseline="0" noProof="0" smtClean="0">
                <a:ln>
                  <a:noFill/>
                </a:ln>
                <a:solidFill>
                  <a:prstClr val="black"/>
                </a:solidFill>
                <a:effectLst/>
                <a:uLnTx/>
                <a:uFillTx/>
                <a:latin typeface="Fighter" panose="00000500000000000000" pitchFamily="50"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dirty="0">
              <a:ln>
                <a:noFill/>
              </a:ln>
              <a:solidFill>
                <a:prstClr val="black"/>
              </a:solidFill>
              <a:effectLst/>
              <a:uLnTx/>
              <a:uFillTx/>
              <a:latin typeface="Fighter" panose="00000500000000000000" pitchFamily="50" charset="0"/>
              <a:ea typeface="+mn-ea"/>
              <a:cs typeface="+mn-cs"/>
            </a:endParaRPr>
          </a:p>
        </p:txBody>
      </p:sp>
    </p:spTree>
    <p:extLst>
      <p:ext uri="{BB962C8B-B14F-4D97-AF65-F5344CB8AC3E}">
        <p14:creationId xmlns:p14="http://schemas.microsoft.com/office/powerpoint/2010/main" val="7465469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låst billede">
    <p:bg>
      <p:bgPr>
        <a:solidFill>
          <a:schemeClr val="tx1">
            <a:lumMod val="75000"/>
          </a:schemeClr>
        </a:solidFill>
        <a:effectLst/>
      </p:bgPr>
    </p:bg>
    <p:spTree>
      <p:nvGrpSpPr>
        <p:cNvPr id="1" name=""/>
        <p:cNvGrpSpPr/>
        <p:nvPr/>
      </p:nvGrpSpPr>
      <p:grpSpPr>
        <a:xfrm>
          <a:off x="0" y="0"/>
          <a:ext cx="0" cy="0"/>
          <a:chOff x="0" y="0"/>
          <a:chExt cx="0" cy="0"/>
        </a:xfrm>
      </p:grpSpPr>
      <p:pic>
        <p:nvPicPr>
          <p:cNvPr id="7" name="Billede 6" descr="Et billede, der indeholder indendørs, person, bord, kvinde&#10;&#10;Automatisk genereret beskrivelse">
            <a:extLst>
              <a:ext uri="{FF2B5EF4-FFF2-40B4-BE49-F238E27FC236}">
                <a16:creationId xmlns:a16="http://schemas.microsoft.com/office/drawing/2014/main" id="{F2892CF8-6F6F-2143-85A8-041A726359ED}"/>
              </a:ext>
            </a:extLst>
          </p:cNvPr>
          <p:cNvPicPr>
            <a:picLocks noChangeAspect="1"/>
          </p:cNvPicPr>
          <p:nvPr userDrawn="1"/>
        </p:nvPicPr>
        <p:blipFill rotWithShape="1">
          <a:blip r:embed="rId2"/>
          <a:srcRect t="9197" b="6429"/>
          <a:stretch/>
        </p:blipFill>
        <p:spPr>
          <a:xfrm>
            <a:off x="0" y="0"/>
            <a:ext cx="12192000" cy="6858000"/>
          </a:xfrm>
          <a:prstGeom prst="rect">
            <a:avLst/>
          </a:prstGeom>
        </p:spPr>
      </p:pic>
      <p:pic>
        <p:nvPicPr>
          <p:cNvPr id="22" name="Billede 21" descr="Et billede, der indeholder tegning&#10;&#10;Automatisk genereret beskrivelse">
            <a:extLst>
              <a:ext uri="{FF2B5EF4-FFF2-40B4-BE49-F238E27FC236}">
                <a16:creationId xmlns:a16="http://schemas.microsoft.com/office/drawing/2014/main" id="{0A744783-9C79-1442-B0A3-BDE39B6F71CA}"/>
              </a:ext>
            </a:extLst>
          </p:cNvPr>
          <p:cNvPicPr>
            <a:picLocks noChangeAspect="1"/>
          </p:cNvPicPr>
          <p:nvPr userDrawn="1"/>
        </p:nvPicPr>
        <p:blipFill>
          <a:blip r:embed="rId3"/>
          <a:stretch>
            <a:fillRect/>
          </a:stretch>
        </p:blipFill>
        <p:spPr>
          <a:xfrm>
            <a:off x="6540500" y="0"/>
            <a:ext cx="56515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sz="120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pic>
        <p:nvPicPr>
          <p:cNvPr id="10" name="Billede 9">
            <a:extLst>
              <a:ext uri="{FF2B5EF4-FFF2-40B4-BE49-F238E27FC236}">
                <a16:creationId xmlns:a16="http://schemas.microsoft.com/office/drawing/2014/main" id="{88041B52-9456-EA41-A83A-FBDC01FC03C7}"/>
              </a:ext>
            </a:extLst>
          </p:cNvPr>
          <p:cNvPicPr>
            <a:picLocks noChangeAspect="1"/>
          </p:cNvPicPr>
          <p:nvPr userDrawn="1"/>
        </p:nvPicPr>
        <p:blipFill>
          <a:blip r:embed="rId4"/>
          <a:srcRect/>
          <a:stretch/>
        </p:blipFill>
        <p:spPr>
          <a:xfrm>
            <a:off x="333960" y="6140503"/>
            <a:ext cx="3327750" cy="504000"/>
          </a:xfrm>
          <a:prstGeom prst="rect">
            <a:avLst/>
          </a:prstGeom>
        </p:spPr>
      </p:pic>
      <p:pic>
        <p:nvPicPr>
          <p:cNvPr id="11" name="Billede 10" descr="Et billede, der indeholder tegning&#10;&#10;Automatisk genereret beskrivelse">
            <a:extLst>
              <a:ext uri="{FF2B5EF4-FFF2-40B4-BE49-F238E27FC236}">
                <a16:creationId xmlns:a16="http://schemas.microsoft.com/office/drawing/2014/main" id="{EED96DD3-8DF2-4049-9B5E-742DED706EC5}"/>
              </a:ext>
            </a:extLst>
          </p:cNvPr>
          <p:cNvPicPr>
            <a:picLocks noChangeAspect="1"/>
          </p:cNvPicPr>
          <p:nvPr userDrawn="1"/>
        </p:nvPicPr>
        <p:blipFill>
          <a:blip r:embed="rId5"/>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722521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venstre">
    <p:spTree>
      <p:nvGrpSpPr>
        <p:cNvPr id="1" name=""/>
        <p:cNvGrpSpPr/>
        <p:nvPr/>
      </p:nvGrpSpPr>
      <p:grpSpPr>
        <a:xfrm>
          <a:off x="0" y="0"/>
          <a:ext cx="0" cy="0"/>
          <a:chOff x="0" y="0"/>
          <a:chExt cx="0" cy="0"/>
        </a:xfrm>
      </p:grpSpPr>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C00F819E-378D-384C-ADB3-44FB235954BE}"/>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F2AD936D-63B6-DD48-9167-735D1BEF01CA}"/>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2EE8F06C-5C45-1843-B235-69B5C9098A38}"/>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2" name="Billede 11" descr="Et billede, der indeholder tegning&#10;&#10;Automatisk genereret beskrivelse">
            <a:extLst>
              <a:ext uri="{FF2B5EF4-FFF2-40B4-BE49-F238E27FC236}">
                <a16:creationId xmlns:a16="http://schemas.microsoft.com/office/drawing/2014/main" id="{7DFB180D-AC5F-5D41-BC25-B9F9EDAA2C9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02944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venst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7E65C4BE-B131-D041-8FDA-BB870C741FA3}"/>
              </a:ext>
            </a:extLst>
          </p:cNvPr>
          <p:cNvSpPr>
            <a:spLocks noGrp="1"/>
          </p:cNvSpPr>
          <p:nvPr>
            <p:ph type="title"/>
          </p:nvPr>
        </p:nvSpPr>
        <p:spPr>
          <a:xfrm>
            <a:off x="3657600" y="441325"/>
            <a:ext cx="8054975"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BE67AAEE-28B8-2241-8290-057B26464D2B}"/>
              </a:ext>
            </a:extLst>
          </p:cNvPr>
          <p:cNvSpPr>
            <a:spLocks noGrp="1"/>
          </p:cNvSpPr>
          <p:nvPr>
            <p:ph type="body" sz="quarter" idx="14" hasCustomPrompt="1"/>
          </p:nvPr>
        </p:nvSpPr>
        <p:spPr>
          <a:xfrm>
            <a:off x="4935723"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1" name="Pladsholder til indhold 2">
            <a:extLst>
              <a:ext uri="{FF2B5EF4-FFF2-40B4-BE49-F238E27FC236}">
                <a16:creationId xmlns:a16="http://schemas.microsoft.com/office/drawing/2014/main" id="{FA5CE2C6-A510-5143-8695-6D1337265BBA}"/>
              </a:ext>
            </a:extLst>
          </p:cNvPr>
          <p:cNvSpPr>
            <a:spLocks noGrp="1"/>
          </p:cNvSpPr>
          <p:nvPr>
            <p:ph idx="1"/>
          </p:nvPr>
        </p:nvSpPr>
        <p:spPr>
          <a:xfrm>
            <a:off x="4949031" y="3072852"/>
            <a:ext cx="5472113" cy="2045413"/>
          </a:xfrm>
        </p:spPr>
        <p:txBody>
          <a:bodyPr>
            <a:normAutofit/>
          </a:bodyPr>
          <a:lstStyle>
            <a:lvl1pPr>
              <a:defRPr sz="1600"/>
            </a:lvl1pPr>
          </a:lstStyle>
          <a:p>
            <a:pPr lvl="0"/>
            <a:r>
              <a:rPr lang="da-DK"/>
              <a:t>Rediger typografien i masterens</a:t>
            </a:r>
          </a:p>
        </p:txBody>
      </p:sp>
      <p:pic>
        <p:nvPicPr>
          <p:cNvPr id="12" name="Billede 11" descr="Et billede, der indeholder tegning&#10;&#10;Automatisk genereret beskrivelse">
            <a:extLst>
              <a:ext uri="{FF2B5EF4-FFF2-40B4-BE49-F238E27FC236}">
                <a16:creationId xmlns:a16="http://schemas.microsoft.com/office/drawing/2014/main" id="{F5758705-12A5-DF43-9BFB-4EE6F4DC66B1}"/>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53570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venstre">
    <p:spTree>
      <p:nvGrpSpPr>
        <p:cNvPr id="1" name=""/>
        <p:cNvGrpSpPr/>
        <p:nvPr/>
      </p:nvGrpSpPr>
      <p:grpSpPr>
        <a:xfrm>
          <a:off x="0" y="0"/>
          <a:ext cx="0" cy="0"/>
          <a:chOff x="0" y="0"/>
          <a:chExt cx="0" cy="0"/>
        </a:xfrm>
      </p:grpSpPr>
      <p:sp>
        <p:nvSpPr>
          <p:cNvPr id="11" name="Pladsholder til billede 7">
            <a:extLst>
              <a:ext uri="{FF2B5EF4-FFF2-40B4-BE49-F238E27FC236}">
                <a16:creationId xmlns:a16="http://schemas.microsoft.com/office/drawing/2014/main" id="{DC269FEC-0BC9-BD43-9391-E64E178FF56C}"/>
              </a:ext>
            </a:extLst>
          </p:cNvPr>
          <p:cNvSpPr>
            <a:spLocks noGrp="1"/>
          </p:cNvSpPr>
          <p:nvPr>
            <p:ph type="pic" sz="quarter" idx="17" hasCustomPrompt="1"/>
          </p:nvPr>
        </p:nvSpPr>
        <p:spPr>
          <a:xfrm flipH="1">
            <a:off x="-35181" y="254984"/>
            <a:ext cx="6276196" cy="66145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6875 w 13233"/>
              <a:gd name="connsiteY1" fmla="*/ 574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5188 w 13233"/>
              <a:gd name="connsiteY1" fmla="*/ 2490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958 w 11392"/>
              <a:gd name="connsiteY0" fmla="*/ 1862 h 8186"/>
              <a:gd name="connsiteX1" fmla="*/ 3347 w 11392"/>
              <a:gd name="connsiteY1" fmla="*/ 0 h 8186"/>
              <a:gd name="connsiteX2" fmla="*/ 11392 w 11392"/>
              <a:gd name="connsiteY2" fmla="*/ 4734 h 8186"/>
              <a:gd name="connsiteX3" fmla="*/ 7797 w 11392"/>
              <a:gd name="connsiteY3" fmla="*/ 8186 h 8186"/>
              <a:gd name="connsiteX4" fmla="*/ 1713 w 11392"/>
              <a:gd name="connsiteY4" fmla="*/ 8185 h 8186"/>
              <a:gd name="connsiteX5" fmla="*/ 958 w 11392"/>
              <a:gd name="connsiteY5" fmla="*/ 1862 h 8186"/>
              <a:gd name="connsiteX0" fmla="*/ 37 w 10879"/>
              <a:gd name="connsiteY0" fmla="*/ 3500 h 10000"/>
              <a:gd name="connsiteX1" fmla="*/ 3817 w 10879"/>
              <a:gd name="connsiteY1" fmla="*/ 0 h 10000"/>
              <a:gd name="connsiteX2" fmla="*/ 10879 w 10879"/>
              <a:gd name="connsiteY2" fmla="*/ 5783 h 10000"/>
              <a:gd name="connsiteX3" fmla="*/ 7723 w 10879"/>
              <a:gd name="connsiteY3" fmla="*/ 10000 h 10000"/>
              <a:gd name="connsiteX4" fmla="*/ 2383 w 10879"/>
              <a:gd name="connsiteY4" fmla="*/ 9999 h 10000"/>
              <a:gd name="connsiteX5" fmla="*/ 37 w 10879"/>
              <a:gd name="connsiteY5" fmla="*/ 3500 h 10000"/>
              <a:gd name="connsiteX0" fmla="*/ 37 w 10879"/>
              <a:gd name="connsiteY0" fmla="*/ 5622 h 12122"/>
              <a:gd name="connsiteX1" fmla="*/ 4355 w 10879"/>
              <a:gd name="connsiteY1" fmla="*/ 0 h 12122"/>
              <a:gd name="connsiteX2" fmla="*/ 10879 w 10879"/>
              <a:gd name="connsiteY2" fmla="*/ 7905 h 12122"/>
              <a:gd name="connsiteX3" fmla="*/ 7723 w 10879"/>
              <a:gd name="connsiteY3" fmla="*/ 12122 h 12122"/>
              <a:gd name="connsiteX4" fmla="*/ 2383 w 10879"/>
              <a:gd name="connsiteY4" fmla="*/ 12121 h 12122"/>
              <a:gd name="connsiteX5" fmla="*/ 37 w 10879"/>
              <a:gd name="connsiteY5" fmla="*/ 5622 h 12122"/>
              <a:gd name="connsiteX0" fmla="*/ 0 w 10842"/>
              <a:gd name="connsiteY0" fmla="*/ 5622 h 12122"/>
              <a:gd name="connsiteX1" fmla="*/ 4318 w 10842"/>
              <a:gd name="connsiteY1" fmla="*/ 0 h 12122"/>
              <a:gd name="connsiteX2" fmla="*/ 10842 w 10842"/>
              <a:gd name="connsiteY2" fmla="*/ 7905 h 12122"/>
              <a:gd name="connsiteX3" fmla="*/ 7686 w 10842"/>
              <a:gd name="connsiteY3" fmla="*/ 12122 h 12122"/>
              <a:gd name="connsiteX4" fmla="*/ 3692 w 10842"/>
              <a:gd name="connsiteY4" fmla="*/ 11202 h 12122"/>
              <a:gd name="connsiteX5" fmla="*/ 0 w 10842"/>
              <a:gd name="connsiteY5" fmla="*/ 5622 h 12122"/>
              <a:gd name="connsiteX0" fmla="*/ 0 w 10842"/>
              <a:gd name="connsiteY0" fmla="*/ 5622 h 12143"/>
              <a:gd name="connsiteX1" fmla="*/ 4318 w 10842"/>
              <a:gd name="connsiteY1" fmla="*/ 0 h 12143"/>
              <a:gd name="connsiteX2" fmla="*/ 10842 w 10842"/>
              <a:gd name="connsiteY2" fmla="*/ 7905 h 12143"/>
              <a:gd name="connsiteX3" fmla="*/ 7686 w 10842"/>
              <a:gd name="connsiteY3" fmla="*/ 12122 h 12143"/>
              <a:gd name="connsiteX4" fmla="*/ 3742 w 10842"/>
              <a:gd name="connsiteY4" fmla="*/ 12143 h 12143"/>
              <a:gd name="connsiteX5" fmla="*/ 0 w 10842"/>
              <a:gd name="connsiteY5" fmla="*/ 5622 h 12143"/>
              <a:gd name="connsiteX0" fmla="*/ 0 w 10842"/>
              <a:gd name="connsiteY0" fmla="*/ 5622 h 12143"/>
              <a:gd name="connsiteX1" fmla="*/ 4318 w 10842"/>
              <a:gd name="connsiteY1" fmla="*/ 0 h 12143"/>
              <a:gd name="connsiteX2" fmla="*/ 10842 w 10842"/>
              <a:gd name="connsiteY2" fmla="*/ 7905 h 12143"/>
              <a:gd name="connsiteX3" fmla="*/ 8813 w 10842"/>
              <a:gd name="connsiteY3" fmla="*/ 12122 h 12143"/>
              <a:gd name="connsiteX4" fmla="*/ 3742 w 10842"/>
              <a:gd name="connsiteY4" fmla="*/ 12143 h 12143"/>
              <a:gd name="connsiteX5" fmla="*/ 0 w 10842"/>
              <a:gd name="connsiteY5" fmla="*/ 5622 h 12143"/>
              <a:gd name="connsiteX0" fmla="*/ 0 w 8813"/>
              <a:gd name="connsiteY0" fmla="*/ 5622 h 12143"/>
              <a:gd name="connsiteX1" fmla="*/ 4318 w 8813"/>
              <a:gd name="connsiteY1" fmla="*/ 0 h 12143"/>
              <a:gd name="connsiteX2" fmla="*/ 8167 w 8813"/>
              <a:gd name="connsiteY2" fmla="*/ 8014 h 12143"/>
              <a:gd name="connsiteX3" fmla="*/ 8813 w 8813"/>
              <a:gd name="connsiteY3" fmla="*/ 12122 h 12143"/>
              <a:gd name="connsiteX4" fmla="*/ 3742 w 8813"/>
              <a:gd name="connsiteY4" fmla="*/ 12143 h 12143"/>
              <a:gd name="connsiteX5" fmla="*/ 0 w 8813"/>
              <a:gd name="connsiteY5" fmla="*/ 5622 h 12143"/>
              <a:gd name="connsiteX0" fmla="*/ 0 w 10088"/>
              <a:gd name="connsiteY0" fmla="*/ 4630 h 10000"/>
              <a:gd name="connsiteX1" fmla="*/ 4900 w 10088"/>
              <a:gd name="connsiteY1" fmla="*/ 0 h 10000"/>
              <a:gd name="connsiteX2" fmla="*/ 10088 w 10088"/>
              <a:gd name="connsiteY2" fmla="*/ 6402 h 10000"/>
              <a:gd name="connsiteX3" fmla="*/ 10000 w 10088"/>
              <a:gd name="connsiteY3" fmla="*/ 9983 h 10000"/>
              <a:gd name="connsiteX4" fmla="*/ 4246 w 10088"/>
              <a:gd name="connsiteY4" fmla="*/ 10000 h 10000"/>
              <a:gd name="connsiteX5" fmla="*/ 0 w 10088"/>
              <a:gd name="connsiteY5" fmla="*/ 4630 h 10000"/>
              <a:gd name="connsiteX0" fmla="*/ 0 w 10088"/>
              <a:gd name="connsiteY0" fmla="*/ 4630 h 10000"/>
              <a:gd name="connsiteX1" fmla="*/ 4900 w 10088"/>
              <a:gd name="connsiteY1" fmla="*/ 0 h 10000"/>
              <a:gd name="connsiteX2" fmla="*/ 10088 w 10088"/>
              <a:gd name="connsiteY2" fmla="*/ 6402 h 10000"/>
              <a:gd name="connsiteX3" fmla="*/ 10057 w 10088"/>
              <a:gd name="connsiteY3" fmla="*/ 9983 h 10000"/>
              <a:gd name="connsiteX4" fmla="*/ 4246 w 10088"/>
              <a:gd name="connsiteY4" fmla="*/ 10000 h 10000"/>
              <a:gd name="connsiteX5" fmla="*/ 0 w 10088"/>
              <a:gd name="connsiteY5" fmla="*/ 4630 h 10000"/>
              <a:gd name="connsiteX0" fmla="*/ 0 w 10091"/>
              <a:gd name="connsiteY0" fmla="*/ 4630 h 10000"/>
              <a:gd name="connsiteX1" fmla="*/ 4900 w 10091"/>
              <a:gd name="connsiteY1" fmla="*/ 0 h 10000"/>
              <a:gd name="connsiteX2" fmla="*/ 10088 w 10091"/>
              <a:gd name="connsiteY2" fmla="*/ 6402 h 10000"/>
              <a:gd name="connsiteX3" fmla="*/ 10082 w 10091"/>
              <a:gd name="connsiteY3" fmla="*/ 9983 h 10000"/>
              <a:gd name="connsiteX4" fmla="*/ 4246 w 10091"/>
              <a:gd name="connsiteY4" fmla="*/ 10000 h 10000"/>
              <a:gd name="connsiteX5" fmla="*/ 0 w 10091"/>
              <a:gd name="connsiteY5" fmla="*/ 4630 h 10000"/>
              <a:gd name="connsiteX0" fmla="*/ 0 w 10091"/>
              <a:gd name="connsiteY0" fmla="*/ 4630 h 10070"/>
              <a:gd name="connsiteX1" fmla="*/ 4900 w 10091"/>
              <a:gd name="connsiteY1" fmla="*/ 0 h 10070"/>
              <a:gd name="connsiteX2" fmla="*/ 10088 w 10091"/>
              <a:gd name="connsiteY2" fmla="*/ 6402 h 10070"/>
              <a:gd name="connsiteX3" fmla="*/ 10082 w 10091"/>
              <a:gd name="connsiteY3" fmla="*/ 9983 h 10070"/>
              <a:gd name="connsiteX4" fmla="*/ 4265 w 10091"/>
              <a:gd name="connsiteY4" fmla="*/ 10070 h 10070"/>
              <a:gd name="connsiteX5" fmla="*/ 0 w 10091"/>
              <a:gd name="connsiteY5" fmla="*/ 4630 h 10070"/>
              <a:gd name="connsiteX0" fmla="*/ 0 w 10088"/>
              <a:gd name="connsiteY0" fmla="*/ 4630 h 10071"/>
              <a:gd name="connsiteX1" fmla="*/ 4900 w 10088"/>
              <a:gd name="connsiteY1" fmla="*/ 0 h 10071"/>
              <a:gd name="connsiteX2" fmla="*/ 10088 w 10088"/>
              <a:gd name="connsiteY2" fmla="*/ 6402 h 10071"/>
              <a:gd name="connsiteX3" fmla="*/ 10063 w 10088"/>
              <a:gd name="connsiteY3" fmla="*/ 10071 h 10071"/>
              <a:gd name="connsiteX4" fmla="*/ 4265 w 10088"/>
              <a:gd name="connsiteY4" fmla="*/ 10070 h 10071"/>
              <a:gd name="connsiteX5" fmla="*/ 0 w 10088"/>
              <a:gd name="connsiteY5" fmla="*/ 4630 h 10071"/>
              <a:gd name="connsiteX0" fmla="*/ 0 w 10144"/>
              <a:gd name="connsiteY0" fmla="*/ 4630 h 10071"/>
              <a:gd name="connsiteX1" fmla="*/ 4900 w 10144"/>
              <a:gd name="connsiteY1" fmla="*/ 0 h 10071"/>
              <a:gd name="connsiteX2" fmla="*/ 10144 w 10144"/>
              <a:gd name="connsiteY2" fmla="*/ 6420 h 10071"/>
              <a:gd name="connsiteX3" fmla="*/ 10063 w 10144"/>
              <a:gd name="connsiteY3" fmla="*/ 10071 h 10071"/>
              <a:gd name="connsiteX4" fmla="*/ 4265 w 10144"/>
              <a:gd name="connsiteY4" fmla="*/ 10070 h 10071"/>
              <a:gd name="connsiteX5" fmla="*/ 0 w 10144"/>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088"/>
              <a:gd name="connsiteY0" fmla="*/ 4630 h 10071"/>
              <a:gd name="connsiteX1" fmla="*/ 4900 w 10088"/>
              <a:gd name="connsiteY1" fmla="*/ 0 h 10071"/>
              <a:gd name="connsiteX2" fmla="*/ 10088 w 10088"/>
              <a:gd name="connsiteY2" fmla="*/ 6438 h 10071"/>
              <a:gd name="connsiteX3" fmla="*/ 10063 w 10088"/>
              <a:gd name="connsiteY3" fmla="*/ 10071 h 10071"/>
              <a:gd name="connsiteX4" fmla="*/ 4265 w 10088"/>
              <a:gd name="connsiteY4" fmla="*/ 10070 h 10071"/>
              <a:gd name="connsiteX5" fmla="*/ 0 w 10088"/>
              <a:gd name="connsiteY5" fmla="*/ 4630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12"/>
              <a:gd name="connsiteY0" fmla="*/ 4663 h 10071"/>
              <a:gd name="connsiteX1" fmla="*/ 4924 w 10112"/>
              <a:gd name="connsiteY1" fmla="*/ 0 h 10071"/>
              <a:gd name="connsiteX2" fmla="*/ 10112 w 10112"/>
              <a:gd name="connsiteY2" fmla="*/ 6438 h 10071"/>
              <a:gd name="connsiteX3" fmla="*/ 10087 w 10112"/>
              <a:gd name="connsiteY3" fmla="*/ 10071 h 10071"/>
              <a:gd name="connsiteX4" fmla="*/ 4289 w 10112"/>
              <a:gd name="connsiteY4" fmla="*/ 10070 h 10071"/>
              <a:gd name="connsiteX5" fmla="*/ 0 w 10112"/>
              <a:gd name="connsiteY5" fmla="*/ 4663 h 10071"/>
              <a:gd name="connsiteX0" fmla="*/ 0 w 10126"/>
              <a:gd name="connsiteY0" fmla="*/ 4663 h 10071"/>
              <a:gd name="connsiteX1" fmla="*/ 4924 w 10126"/>
              <a:gd name="connsiteY1" fmla="*/ 0 h 10071"/>
              <a:gd name="connsiteX2" fmla="*/ 10112 w 10126"/>
              <a:gd name="connsiteY2" fmla="*/ 6438 h 10071"/>
              <a:gd name="connsiteX3" fmla="*/ 10119 w 10126"/>
              <a:gd name="connsiteY3" fmla="*/ 10071 h 10071"/>
              <a:gd name="connsiteX4" fmla="*/ 4289 w 10126"/>
              <a:gd name="connsiteY4" fmla="*/ 10070 h 10071"/>
              <a:gd name="connsiteX5" fmla="*/ 0 w 10126"/>
              <a:gd name="connsiteY5" fmla="*/ 4663 h 1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26" h="10071">
                <a:moveTo>
                  <a:pt x="0" y="4663"/>
                </a:moveTo>
                <a:lnTo>
                  <a:pt x="4924" y="0"/>
                </a:lnTo>
                <a:cubicBezTo>
                  <a:pt x="5235" y="289"/>
                  <a:pt x="7961" y="2736"/>
                  <a:pt x="10112" y="6438"/>
                </a:cubicBezTo>
                <a:cubicBezTo>
                  <a:pt x="10083" y="7632"/>
                  <a:pt x="10148" y="8877"/>
                  <a:pt x="10119" y="10071"/>
                </a:cubicBezTo>
                <a:lnTo>
                  <a:pt x="4289" y="10070"/>
                </a:lnTo>
                <a:cubicBezTo>
                  <a:pt x="2697" y="7232"/>
                  <a:pt x="566" y="5184"/>
                  <a:pt x="0" y="4663"/>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9" name="Titel 1">
            <a:extLst>
              <a:ext uri="{FF2B5EF4-FFF2-40B4-BE49-F238E27FC236}">
                <a16:creationId xmlns:a16="http://schemas.microsoft.com/office/drawing/2014/main" id="{2E5A4EB5-F25A-EE40-9F89-4C899CD87AAF}"/>
              </a:ext>
            </a:extLst>
          </p:cNvPr>
          <p:cNvSpPr>
            <a:spLocks noGrp="1"/>
          </p:cNvSpPr>
          <p:nvPr>
            <p:ph type="title"/>
          </p:nvPr>
        </p:nvSpPr>
        <p:spPr>
          <a:xfrm>
            <a:off x="6240462"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99E5F70B-7E00-E549-AC85-97B38DC22401}"/>
              </a:ext>
            </a:extLst>
          </p:cNvPr>
          <p:cNvSpPr>
            <a:spLocks noGrp="1"/>
          </p:cNvSpPr>
          <p:nvPr>
            <p:ph type="body" sz="quarter" idx="18" hasCustomPrompt="1"/>
          </p:nvPr>
        </p:nvSpPr>
        <p:spPr>
          <a:xfrm>
            <a:off x="7100836"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2" name="Pladsholder til indhold 2">
            <a:extLst>
              <a:ext uri="{FF2B5EF4-FFF2-40B4-BE49-F238E27FC236}">
                <a16:creationId xmlns:a16="http://schemas.microsoft.com/office/drawing/2014/main" id="{100A6956-F6D0-534F-B9F1-256740E3082D}"/>
              </a:ext>
            </a:extLst>
          </p:cNvPr>
          <p:cNvSpPr>
            <a:spLocks noGrp="1"/>
          </p:cNvSpPr>
          <p:nvPr>
            <p:ph idx="1"/>
          </p:nvPr>
        </p:nvSpPr>
        <p:spPr>
          <a:xfrm>
            <a:off x="7117790" y="3072853"/>
            <a:ext cx="3717457" cy="2057288"/>
          </a:xfrm>
        </p:spPr>
        <p:txBody>
          <a:bodyPr>
            <a:normAutofit/>
          </a:bodyPr>
          <a:lstStyle>
            <a:lvl1pPr>
              <a:defRPr sz="1600"/>
            </a:lvl1pPr>
          </a:lstStyle>
          <a:p>
            <a:pPr lvl="0"/>
            <a:r>
              <a:rPr lang="da-DK"/>
              <a:t>Rediger typografien i masterens</a:t>
            </a:r>
          </a:p>
        </p:txBody>
      </p:sp>
      <p:pic>
        <p:nvPicPr>
          <p:cNvPr id="13" name="Billede 12" descr="Et billede, der indeholder tegning&#10;&#10;Automatisk genereret beskrivelse">
            <a:extLst>
              <a:ext uri="{FF2B5EF4-FFF2-40B4-BE49-F238E27FC236}">
                <a16:creationId xmlns:a16="http://schemas.microsoft.com/office/drawing/2014/main" id="{E218E897-E79F-6E49-9FA3-0F84A6547BAA}"/>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8026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s slide - m billede i grafik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981899" y="-29821"/>
            <a:ext cx="6211182" cy="6043503"/>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83 w 10000"/>
              <a:gd name="connsiteY1" fmla="*/ 18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6"/>
              <a:gd name="connsiteY0" fmla="*/ 0 h 10000"/>
              <a:gd name="connsiteX1" fmla="*/ 10006 w 10006"/>
              <a:gd name="connsiteY1" fmla="*/ 24 h 10000"/>
              <a:gd name="connsiteX2" fmla="*/ 10000 w 10006"/>
              <a:gd name="connsiteY2" fmla="*/ 2097 h 10000"/>
              <a:gd name="connsiteX3" fmla="*/ 4572 w 10006"/>
              <a:gd name="connsiteY3" fmla="*/ 10000 h 10000"/>
              <a:gd name="connsiteX4" fmla="*/ 0 w 10006"/>
              <a:gd name="connsiteY4" fmla="*/ 5269 h 10000"/>
              <a:gd name="connsiteX5" fmla="*/ 3924 w 10006"/>
              <a:gd name="connsiteY5" fmla="*/ 0 h 10000"/>
              <a:gd name="connsiteX0" fmla="*/ 3924 w 10000"/>
              <a:gd name="connsiteY0" fmla="*/ 0 h 10000"/>
              <a:gd name="connsiteX1" fmla="*/ 10000 w 10000"/>
              <a:gd name="connsiteY1" fmla="*/ 0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924" y="0"/>
                </a:moveTo>
                <a:lnTo>
                  <a:pt x="10000" y="0"/>
                </a:lnTo>
                <a:cubicBezTo>
                  <a:pt x="10002" y="679"/>
                  <a:pt x="9998" y="1418"/>
                  <a:pt x="10000" y="2097"/>
                </a:cubicBezTo>
                <a:cubicBezTo>
                  <a:pt x="9527" y="3479"/>
                  <a:pt x="6858" y="7622"/>
                  <a:pt x="4572" y="10000"/>
                </a:cubicBezTo>
                <a:lnTo>
                  <a:pt x="0" y="5269"/>
                </a:lnTo>
                <a:cubicBezTo>
                  <a:pt x="2217" y="3260"/>
                  <a:pt x="3741" y="470"/>
                  <a:pt x="3924" y="0"/>
                </a:cubicBezTo>
                <a:close/>
              </a:path>
            </a:pathLst>
          </a:custGeom>
          <a:solidFill>
            <a:schemeClr val="accent6"/>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a:t>
            </a:r>
            <a:br>
              <a:rPr lang="da-DK" dirty="0"/>
            </a:br>
            <a:r>
              <a:rPr lang="da-DK" dirty="0"/>
              <a:t>et billede i det grafiske element</a:t>
            </a:r>
            <a:br>
              <a:rPr lang="da-DK" dirty="0"/>
            </a:br>
            <a:r>
              <a:rPr lang="da-DK" dirty="0"/>
              <a:t>eller ved at trække og slippe </a:t>
            </a:r>
            <a:br>
              <a:rPr lang="da-DK" dirty="0"/>
            </a:br>
            <a:r>
              <a:rPr lang="da-DK" dirty="0"/>
              <a:t>billedet ind på slidet</a:t>
            </a:r>
          </a:p>
        </p:txBody>
      </p:sp>
      <p:sp>
        <p:nvSpPr>
          <p:cNvPr id="11" name="Titel 1">
            <a:extLst>
              <a:ext uri="{FF2B5EF4-FFF2-40B4-BE49-F238E27FC236}">
                <a16:creationId xmlns:a16="http://schemas.microsoft.com/office/drawing/2014/main" id="{C21BFC8E-7582-E146-9FB6-BFFE064AF1EB}"/>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3" name="Pladsholder til tekst 15">
            <a:extLst>
              <a:ext uri="{FF2B5EF4-FFF2-40B4-BE49-F238E27FC236}">
                <a16:creationId xmlns:a16="http://schemas.microsoft.com/office/drawing/2014/main" id="{E6AF3016-1CC0-D645-8516-6C519E87CDF9}"/>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4" name="Pladsholder til indhold 2">
            <a:extLst>
              <a:ext uri="{FF2B5EF4-FFF2-40B4-BE49-F238E27FC236}">
                <a16:creationId xmlns:a16="http://schemas.microsoft.com/office/drawing/2014/main" id="{BF5EAA9A-48FB-8C4A-A2E6-C8080BF35D35}"/>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0" name="Billede 9" descr="Et billede, der indeholder tegning&#10;&#10;Automatisk genereret beskrivelse">
            <a:extLst>
              <a:ext uri="{FF2B5EF4-FFF2-40B4-BE49-F238E27FC236}">
                <a16:creationId xmlns:a16="http://schemas.microsoft.com/office/drawing/2014/main" id="{EC7740BC-98B5-3E4D-BA46-BE847BD5FD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189834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s slide - m 4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2565400"/>
            <a:ext cx="2376000" cy="29972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21590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80FE38D7-D97F-6E4F-A0FC-BF1132F0AF1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70842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s slide - m 4 kolonn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3" name="Pladsholder til tekst 6">
            <a:extLst>
              <a:ext uri="{FF2B5EF4-FFF2-40B4-BE49-F238E27FC236}">
                <a16:creationId xmlns:a16="http://schemas.microsoft.com/office/drawing/2014/main" id="{E844BF1E-F373-524E-9B0A-63CCC688740A}"/>
              </a:ext>
            </a:extLst>
          </p:cNvPr>
          <p:cNvSpPr>
            <a:spLocks noGrp="1"/>
          </p:cNvSpPr>
          <p:nvPr>
            <p:ph type="body" sz="quarter" idx="19" hasCustomPrompt="1"/>
          </p:nvPr>
        </p:nvSpPr>
        <p:spPr>
          <a:xfrm>
            <a:off x="3431808"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14" name="Pladsholder til billede 12">
            <a:extLst>
              <a:ext uri="{FF2B5EF4-FFF2-40B4-BE49-F238E27FC236}">
                <a16:creationId xmlns:a16="http://schemas.microsoft.com/office/drawing/2014/main" id="{8B48B086-580A-6B45-86DD-76D5818E1FC2}"/>
              </a:ext>
            </a:extLst>
          </p:cNvPr>
          <p:cNvSpPr>
            <a:spLocks noGrp="1"/>
          </p:cNvSpPr>
          <p:nvPr>
            <p:ph type="pic" sz="quarter" idx="20" hasCustomPrompt="1"/>
          </p:nvPr>
        </p:nvSpPr>
        <p:spPr>
          <a:xfrm>
            <a:off x="3899808"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15" name="Pladsholder til tekst 6">
            <a:extLst>
              <a:ext uri="{FF2B5EF4-FFF2-40B4-BE49-F238E27FC236}">
                <a16:creationId xmlns:a16="http://schemas.microsoft.com/office/drawing/2014/main" id="{09E985FD-C073-9D41-96D3-6556EC8957CD}"/>
              </a:ext>
            </a:extLst>
          </p:cNvPr>
          <p:cNvSpPr>
            <a:spLocks noGrp="1"/>
          </p:cNvSpPr>
          <p:nvPr>
            <p:ph type="body" sz="quarter" idx="21" hasCustomPrompt="1"/>
          </p:nvPr>
        </p:nvSpPr>
        <p:spPr>
          <a:xfrm>
            <a:off x="3431808"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94742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2" name="Pladsholder til tekst 6">
            <a:extLst>
              <a:ext uri="{FF2B5EF4-FFF2-40B4-BE49-F238E27FC236}">
                <a16:creationId xmlns:a16="http://schemas.microsoft.com/office/drawing/2014/main" id="{2259C958-947E-4940-87D5-9C471C5C5981}"/>
              </a:ext>
            </a:extLst>
          </p:cNvPr>
          <p:cNvSpPr>
            <a:spLocks noGrp="1"/>
          </p:cNvSpPr>
          <p:nvPr>
            <p:ph type="body" sz="quarter" idx="25" hasCustomPrompt="1"/>
          </p:nvPr>
        </p:nvSpPr>
        <p:spPr>
          <a:xfrm>
            <a:off x="9336575"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3" name="Pladsholder til billede 12">
            <a:extLst>
              <a:ext uri="{FF2B5EF4-FFF2-40B4-BE49-F238E27FC236}">
                <a16:creationId xmlns:a16="http://schemas.microsoft.com/office/drawing/2014/main" id="{223A695A-EE7A-5B46-87B0-E74B20C2A8FE}"/>
              </a:ext>
            </a:extLst>
          </p:cNvPr>
          <p:cNvSpPr>
            <a:spLocks noGrp="1"/>
          </p:cNvSpPr>
          <p:nvPr>
            <p:ph type="pic" sz="quarter" idx="26" hasCustomPrompt="1"/>
          </p:nvPr>
        </p:nvSpPr>
        <p:spPr>
          <a:xfrm>
            <a:off x="9804575"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4" name="Pladsholder til tekst 6">
            <a:extLst>
              <a:ext uri="{FF2B5EF4-FFF2-40B4-BE49-F238E27FC236}">
                <a16:creationId xmlns:a16="http://schemas.microsoft.com/office/drawing/2014/main" id="{331EE2F2-9591-1343-80C7-86DE5DF59ACE}"/>
              </a:ext>
            </a:extLst>
          </p:cNvPr>
          <p:cNvSpPr>
            <a:spLocks noGrp="1"/>
          </p:cNvSpPr>
          <p:nvPr>
            <p:ph type="body" sz="quarter" idx="27" hasCustomPrompt="1"/>
          </p:nvPr>
        </p:nvSpPr>
        <p:spPr>
          <a:xfrm>
            <a:off x="9336575"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25" name="Pladsholder til tekst 6">
            <a:extLst>
              <a:ext uri="{FF2B5EF4-FFF2-40B4-BE49-F238E27FC236}">
                <a16:creationId xmlns:a16="http://schemas.microsoft.com/office/drawing/2014/main" id="{4460B104-B312-F641-8867-3716744F7C50}"/>
              </a:ext>
            </a:extLst>
          </p:cNvPr>
          <p:cNvSpPr>
            <a:spLocks noGrp="1"/>
          </p:cNvSpPr>
          <p:nvPr>
            <p:ph type="body" sz="quarter" idx="28" hasCustomPrompt="1"/>
          </p:nvPr>
        </p:nvSpPr>
        <p:spPr>
          <a:xfrm>
            <a:off x="6384191" y="3683000"/>
            <a:ext cx="2376000" cy="23749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endParaRPr lang="da-DK" dirty="0"/>
          </a:p>
        </p:txBody>
      </p:sp>
      <p:sp>
        <p:nvSpPr>
          <p:cNvPr id="26" name="Pladsholder til billede 12">
            <a:extLst>
              <a:ext uri="{FF2B5EF4-FFF2-40B4-BE49-F238E27FC236}">
                <a16:creationId xmlns:a16="http://schemas.microsoft.com/office/drawing/2014/main" id="{4DFF36BA-D2C7-5E4B-B6D3-7A0FCB102375}"/>
              </a:ext>
            </a:extLst>
          </p:cNvPr>
          <p:cNvSpPr>
            <a:spLocks noGrp="1"/>
          </p:cNvSpPr>
          <p:nvPr>
            <p:ph type="pic" sz="quarter" idx="29" hasCustomPrompt="1"/>
          </p:nvPr>
        </p:nvSpPr>
        <p:spPr>
          <a:xfrm>
            <a:off x="6852191" y="1651000"/>
            <a:ext cx="1440000" cy="144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Klik på ikonet for at </a:t>
            </a:r>
            <a:br>
              <a:rPr lang="da-DK" dirty="0"/>
            </a:br>
            <a:r>
              <a:rPr lang="da-DK" dirty="0"/>
              <a:t>indsætte et billede/ikon</a:t>
            </a:r>
          </a:p>
          <a:p>
            <a:endParaRPr lang="da-DK" dirty="0"/>
          </a:p>
          <a:p>
            <a:endParaRPr lang="da-DK" dirty="0"/>
          </a:p>
        </p:txBody>
      </p:sp>
      <p:sp>
        <p:nvSpPr>
          <p:cNvPr id="27" name="Pladsholder til tekst 6">
            <a:extLst>
              <a:ext uri="{FF2B5EF4-FFF2-40B4-BE49-F238E27FC236}">
                <a16:creationId xmlns:a16="http://schemas.microsoft.com/office/drawing/2014/main" id="{A91DF1BB-0277-0F4E-AB63-4A4648C37E06}"/>
              </a:ext>
            </a:extLst>
          </p:cNvPr>
          <p:cNvSpPr>
            <a:spLocks noGrp="1"/>
          </p:cNvSpPr>
          <p:nvPr>
            <p:ph type="body" sz="quarter" idx="30" hasCustomPrompt="1"/>
          </p:nvPr>
        </p:nvSpPr>
        <p:spPr>
          <a:xfrm>
            <a:off x="6384191" y="3276600"/>
            <a:ext cx="2376000"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8" name="Billede 27" descr="Et billede, der indeholder tegning&#10;&#10;Automatisk genereret beskrivelse">
            <a:extLst>
              <a:ext uri="{FF2B5EF4-FFF2-40B4-BE49-F238E27FC236}">
                <a16:creationId xmlns:a16="http://schemas.microsoft.com/office/drawing/2014/main" id="{6CB3F0E7-9505-6C4B-A244-E5FAB89327A5}"/>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441444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 slide - m 4 pun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479426" y="205740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479426" y="165100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479426" y="4174480"/>
            <a:ext cx="5472112"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479426" y="3768080"/>
            <a:ext cx="5472112"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6240464" y="205740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6240464" y="165100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6240464" y="4174480"/>
            <a:ext cx="5480794"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6240464" y="3768080"/>
            <a:ext cx="5480794"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18" name="Billede 17" descr="Et billede, der indeholder tegning&#10;&#10;Automatisk genereret beskrivelse">
            <a:extLst>
              <a:ext uri="{FF2B5EF4-FFF2-40B4-BE49-F238E27FC236}">
                <a16:creationId xmlns:a16="http://schemas.microsoft.com/office/drawing/2014/main" id="{7C04ECE2-5403-3748-88AA-16598E96FC0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52776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 slide - m 4 punkter + iko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9" name="Pladsholder til tekst 6">
            <a:extLst>
              <a:ext uri="{FF2B5EF4-FFF2-40B4-BE49-F238E27FC236}">
                <a16:creationId xmlns:a16="http://schemas.microsoft.com/office/drawing/2014/main" id="{52F95F0E-7A5D-4048-8BBA-C35CB5A7B313}"/>
              </a:ext>
            </a:extLst>
          </p:cNvPr>
          <p:cNvSpPr>
            <a:spLocks noGrp="1"/>
          </p:cNvSpPr>
          <p:nvPr>
            <p:ph type="body" sz="quarter" idx="22" hasCustomPrompt="1"/>
          </p:nvPr>
        </p:nvSpPr>
        <p:spPr>
          <a:xfrm>
            <a:off x="160972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20" name="Pladsholder til billede 12">
            <a:extLst>
              <a:ext uri="{FF2B5EF4-FFF2-40B4-BE49-F238E27FC236}">
                <a16:creationId xmlns:a16="http://schemas.microsoft.com/office/drawing/2014/main" id="{274AFFEC-239E-2C47-9AD5-121548770BDF}"/>
              </a:ext>
            </a:extLst>
          </p:cNvPr>
          <p:cNvSpPr>
            <a:spLocks noGrp="1"/>
          </p:cNvSpPr>
          <p:nvPr>
            <p:ph type="pic" sz="quarter" idx="23" hasCustomPrompt="1"/>
          </p:nvPr>
        </p:nvSpPr>
        <p:spPr>
          <a:xfrm>
            <a:off x="47942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21" name="Pladsholder til tekst 6">
            <a:extLst>
              <a:ext uri="{FF2B5EF4-FFF2-40B4-BE49-F238E27FC236}">
                <a16:creationId xmlns:a16="http://schemas.microsoft.com/office/drawing/2014/main" id="{44428DFB-DC1A-6345-B6B2-C8355DBD8D8B}"/>
              </a:ext>
            </a:extLst>
          </p:cNvPr>
          <p:cNvSpPr>
            <a:spLocks noGrp="1"/>
          </p:cNvSpPr>
          <p:nvPr>
            <p:ph type="body" sz="quarter" idx="24" hasCustomPrompt="1"/>
          </p:nvPr>
        </p:nvSpPr>
        <p:spPr>
          <a:xfrm>
            <a:off x="160972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0" name="Pladsholder til tekst 6">
            <a:extLst>
              <a:ext uri="{FF2B5EF4-FFF2-40B4-BE49-F238E27FC236}">
                <a16:creationId xmlns:a16="http://schemas.microsoft.com/office/drawing/2014/main" id="{02A46CBF-3DAB-984E-8C95-C91438238CC3}"/>
              </a:ext>
            </a:extLst>
          </p:cNvPr>
          <p:cNvSpPr>
            <a:spLocks noGrp="1"/>
          </p:cNvSpPr>
          <p:nvPr>
            <p:ph type="body" sz="quarter" idx="25" hasCustomPrompt="1"/>
          </p:nvPr>
        </p:nvSpPr>
        <p:spPr>
          <a:xfrm>
            <a:off x="160972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1" name="Pladsholder til billede 12">
            <a:extLst>
              <a:ext uri="{FF2B5EF4-FFF2-40B4-BE49-F238E27FC236}">
                <a16:creationId xmlns:a16="http://schemas.microsoft.com/office/drawing/2014/main" id="{CB0E6E02-FB1A-1E43-A8EB-DA55939F6669}"/>
              </a:ext>
            </a:extLst>
          </p:cNvPr>
          <p:cNvSpPr>
            <a:spLocks noGrp="1"/>
          </p:cNvSpPr>
          <p:nvPr>
            <p:ph type="pic" sz="quarter" idx="26" hasCustomPrompt="1"/>
          </p:nvPr>
        </p:nvSpPr>
        <p:spPr>
          <a:xfrm>
            <a:off x="47942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2" name="Pladsholder til tekst 6">
            <a:extLst>
              <a:ext uri="{FF2B5EF4-FFF2-40B4-BE49-F238E27FC236}">
                <a16:creationId xmlns:a16="http://schemas.microsoft.com/office/drawing/2014/main" id="{D08E8EAB-4AC5-1E42-8666-173646684999}"/>
              </a:ext>
            </a:extLst>
          </p:cNvPr>
          <p:cNvSpPr>
            <a:spLocks noGrp="1"/>
          </p:cNvSpPr>
          <p:nvPr>
            <p:ph type="body" sz="quarter" idx="27" hasCustomPrompt="1"/>
          </p:nvPr>
        </p:nvSpPr>
        <p:spPr>
          <a:xfrm>
            <a:off x="160972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3" name="Pladsholder til tekst 6">
            <a:extLst>
              <a:ext uri="{FF2B5EF4-FFF2-40B4-BE49-F238E27FC236}">
                <a16:creationId xmlns:a16="http://schemas.microsoft.com/office/drawing/2014/main" id="{CD3ECBCA-BF72-0041-8B0F-F871C179B833}"/>
              </a:ext>
            </a:extLst>
          </p:cNvPr>
          <p:cNvSpPr>
            <a:spLocks noGrp="1"/>
          </p:cNvSpPr>
          <p:nvPr>
            <p:ph type="body" sz="quarter" idx="28" hasCustomPrompt="1"/>
          </p:nvPr>
        </p:nvSpPr>
        <p:spPr>
          <a:xfrm>
            <a:off x="7379444" y="205740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4" name="Pladsholder til billede 12">
            <a:extLst>
              <a:ext uri="{FF2B5EF4-FFF2-40B4-BE49-F238E27FC236}">
                <a16:creationId xmlns:a16="http://schemas.microsoft.com/office/drawing/2014/main" id="{3709DA0A-2FBE-484A-9ABE-A8BD6FD91C91}"/>
              </a:ext>
            </a:extLst>
          </p:cNvPr>
          <p:cNvSpPr>
            <a:spLocks noGrp="1"/>
          </p:cNvSpPr>
          <p:nvPr>
            <p:ph type="pic" sz="quarter" idx="29" hasCustomPrompt="1"/>
          </p:nvPr>
        </p:nvSpPr>
        <p:spPr>
          <a:xfrm>
            <a:off x="6249145" y="165100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5" name="Pladsholder til tekst 6">
            <a:extLst>
              <a:ext uri="{FF2B5EF4-FFF2-40B4-BE49-F238E27FC236}">
                <a16:creationId xmlns:a16="http://schemas.microsoft.com/office/drawing/2014/main" id="{65CB8C45-68C1-5340-899A-73CC73047542}"/>
              </a:ext>
            </a:extLst>
          </p:cNvPr>
          <p:cNvSpPr>
            <a:spLocks noGrp="1"/>
          </p:cNvSpPr>
          <p:nvPr>
            <p:ph type="body" sz="quarter" idx="30" hasCustomPrompt="1"/>
          </p:nvPr>
        </p:nvSpPr>
        <p:spPr>
          <a:xfrm>
            <a:off x="7379444" y="165100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sp>
        <p:nvSpPr>
          <p:cNvPr id="36" name="Pladsholder til tekst 6">
            <a:extLst>
              <a:ext uri="{FF2B5EF4-FFF2-40B4-BE49-F238E27FC236}">
                <a16:creationId xmlns:a16="http://schemas.microsoft.com/office/drawing/2014/main" id="{4ED327BB-7C0E-DB4D-8249-E44382958F73}"/>
              </a:ext>
            </a:extLst>
          </p:cNvPr>
          <p:cNvSpPr>
            <a:spLocks noGrp="1"/>
          </p:cNvSpPr>
          <p:nvPr>
            <p:ph type="body" sz="quarter" idx="31" hasCustomPrompt="1"/>
          </p:nvPr>
        </p:nvSpPr>
        <p:spPr>
          <a:xfrm>
            <a:off x="7379444" y="4174480"/>
            <a:ext cx="4341813" cy="13335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consectetuer</a:t>
            </a:r>
            <a:r>
              <a:rPr lang="da-DK" dirty="0"/>
              <a:t> </a:t>
            </a:r>
            <a:r>
              <a:rPr lang="da-DK" dirty="0" err="1"/>
              <a:t>adipiscing</a:t>
            </a:r>
            <a:r>
              <a:rPr lang="da-DK" dirty="0"/>
              <a:t> </a:t>
            </a:r>
            <a:r>
              <a:rPr lang="da-DK" dirty="0" err="1"/>
              <a:t>elit</a:t>
            </a:r>
            <a:r>
              <a:rPr lang="da-DK" dirty="0"/>
              <a:t>. </a:t>
            </a:r>
            <a:r>
              <a:rPr lang="da-DK" dirty="0" err="1"/>
              <a:t>Maecenas</a:t>
            </a:r>
            <a:r>
              <a:rPr lang="da-DK" dirty="0"/>
              <a:t> </a:t>
            </a:r>
            <a:r>
              <a:rPr lang="da-DK" dirty="0" err="1"/>
              <a:t>porttitor</a:t>
            </a:r>
            <a:r>
              <a:rPr lang="da-DK" dirty="0"/>
              <a:t> </a:t>
            </a:r>
            <a:r>
              <a:rPr lang="da-DK" dirty="0" err="1"/>
              <a:t>congue</a:t>
            </a:r>
            <a:r>
              <a:rPr lang="da-DK" dirty="0"/>
              <a:t> </a:t>
            </a:r>
            <a:r>
              <a:rPr lang="da-DK" dirty="0" err="1"/>
              <a:t>massa</a:t>
            </a:r>
            <a:r>
              <a:rPr lang="da-DK" dirty="0"/>
              <a:t>. </a:t>
            </a:r>
            <a:r>
              <a:rPr lang="da-DK" dirty="0" err="1"/>
              <a:t>Fusce</a:t>
            </a:r>
            <a:r>
              <a:rPr lang="da-DK" dirty="0"/>
              <a:t> </a:t>
            </a:r>
            <a:r>
              <a:rPr lang="da-DK" dirty="0" err="1"/>
              <a:t>posuere</a:t>
            </a:r>
            <a:r>
              <a:rPr lang="da-DK" dirty="0"/>
              <a:t>, </a:t>
            </a:r>
            <a:r>
              <a:rPr lang="da-DK" dirty="0" err="1"/>
              <a:t>magna</a:t>
            </a:r>
            <a:r>
              <a:rPr lang="da-DK" dirty="0"/>
              <a:t> </a:t>
            </a:r>
            <a:r>
              <a:rPr lang="da-DK" dirty="0" err="1"/>
              <a:t>sed</a:t>
            </a:r>
            <a:r>
              <a:rPr lang="da-DK" dirty="0"/>
              <a:t> </a:t>
            </a:r>
            <a:r>
              <a:rPr lang="da-DK" dirty="0" err="1"/>
              <a:t>pulvinar</a:t>
            </a:r>
            <a:r>
              <a:rPr lang="da-DK" dirty="0"/>
              <a:t> </a:t>
            </a:r>
            <a:r>
              <a:rPr lang="da-DK" dirty="0" err="1"/>
              <a:t>ultricies</a:t>
            </a:r>
            <a:r>
              <a:rPr lang="da-DK" dirty="0"/>
              <a:t>, </a:t>
            </a:r>
            <a:r>
              <a:rPr lang="da-DK" dirty="0" err="1"/>
              <a:t>purus</a:t>
            </a:r>
            <a:r>
              <a:rPr lang="da-DK" dirty="0"/>
              <a:t> </a:t>
            </a:r>
            <a:r>
              <a:rPr lang="da-DK" dirty="0" err="1"/>
              <a:t>lectus</a:t>
            </a:r>
            <a:r>
              <a:rPr lang="da-DK" dirty="0"/>
              <a:t> </a:t>
            </a:r>
            <a:r>
              <a:rPr lang="da-DK" dirty="0" err="1"/>
              <a:t>malesuada</a:t>
            </a:r>
            <a:endParaRPr lang="da-DK" dirty="0"/>
          </a:p>
        </p:txBody>
      </p:sp>
      <p:sp>
        <p:nvSpPr>
          <p:cNvPr id="37" name="Pladsholder til billede 12">
            <a:extLst>
              <a:ext uri="{FF2B5EF4-FFF2-40B4-BE49-F238E27FC236}">
                <a16:creationId xmlns:a16="http://schemas.microsoft.com/office/drawing/2014/main" id="{C32BFA7D-3739-E848-8BC5-96AD9EEC21DB}"/>
              </a:ext>
            </a:extLst>
          </p:cNvPr>
          <p:cNvSpPr>
            <a:spLocks noGrp="1"/>
          </p:cNvSpPr>
          <p:nvPr>
            <p:ph type="pic" sz="quarter" idx="32" hasCustomPrompt="1"/>
          </p:nvPr>
        </p:nvSpPr>
        <p:spPr>
          <a:xfrm>
            <a:off x="6249145" y="3768080"/>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38" name="Pladsholder til tekst 6">
            <a:extLst>
              <a:ext uri="{FF2B5EF4-FFF2-40B4-BE49-F238E27FC236}">
                <a16:creationId xmlns:a16="http://schemas.microsoft.com/office/drawing/2014/main" id="{E20FCDEC-B14E-1049-B6B0-B7809123E21D}"/>
              </a:ext>
            </a:extLst>
          </p:cNvPr>
          <p:cNvSpPr>
            <a:spLocks noGrp="1"/>
          </p:cNvSpPr>
          <p:nvPr>
            <p:ph type="body" sz="quarter" idx="33" hasCustomPrompt="1"/>
          </p:nvPr>
        </p:nvSpPr>
        <p:spPr>
          <a:xfrm>
            <a:off x="7379444" y="3768080"/>
            <a:ext cx="4341813" cy="292100"/>
          </a:xfrm>
        </p:spPr>
        <p:txBody>
          <a:bodyPr anchor="b" anchorCtr="0">
            <a:normAutofit/>
          </a:bodyPr>
          <a:lstStyle>
            <a:lvl1pPr marL="0" indent="0">
              <a:buNone/>
              <a:defRPr sz="1600">
                <a:solidFill>
                  <a:schemeClr val="tx1"/>
                </a:solidFill>
                <a:latin typeface="+mj-lt"/>
              </a:defRPr>
            </a:lvl1pPr>
          </a:lstStyle>
          <a:p>
            <a:pPr lvl="0"/>
            <a:r>
              <a:rPr lang="da-DK" dirty="0"/>
              <a:t>Indsæt overskrift her</a:t>
            </a:r>
          </a:p>
        </p:txBody>
      </p:sp>
      <p:pic>
        <p:nvPicPr>
          <p:cNvPr id="22" name="Billede 21" descr="Et billede, der indeholder tegning&#10;&#10;Automatisk genereret beskrivelse">
            <a:extLst>
              <a:ext uri="{FF2B5EF4-FFF2-40B4-BE49-F238E27FC236}">
                <a16:creationId xmlns:a16="http://schemas.microsoft.com/office/drawing/2014/main" id="{A083E73D-1E3B-3246-9CD1-71A25B7015B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908437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dslinj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sp>
        <p:nvSpPr>
          <p:cNvPr id="14" name="Pladsholder til tekst 6">
            <a:extLst>
              <a:ext uri="{FF2B5EF4-FFF2-40B4-BE49-F238E27FC236}">
                <a16:creationId xmlns:a16="http://schemas.microsoft.com/office/drawing/2014/main" id="{5D530441-7C9B-9943-AE94-1898E0DCC08D}"/>
              </a:ext>
            </a:extLst>
          </p:cNvPr>
          <p:cNvSpPr>
            <a:spLocks noGrp="1"/>
          </p:cNvSpPr>
          <p:nvPr>
            <p:ph type="body" sz="quarter" idx="22" hasCustomPrompt="1"/>
          </p:nvPr>
        </p:nvSpPr>
        <p:spPr>
          <a:xfrm>
            <a:off x="479424"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18" name="Pladsholder til tekst 6">
            <a:extLst>
              <a:ext uri="{FF2B5EF4-FFF2-40B4-BE49-F238E27FC236}">
                <a16:creationId xmlns:a16="http://schemas.microsoft.com/office/drawing/2014/main" id="{D68286A7-3C50-E541-A1B7-C3D1C99CA3AD}"/>
              </a:ext>
            </a:extLst>
          </p:cNvPr>
          <p:cNvSpPr>
            <a:spLocks noGrp="1"/>
          </p:cNvSpPr>
          <p:nvPr>
            <p:ph type="body" sz="quarter" idx="24" hasCustomPrompt="1"/>
          </p:nvPr>
        </p:nvSpPr>
        <p:spPr>
          <a:xfrm>
            <a:off x="479423"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Jan-</a:t>
            </a:r>
            <a:r>
              <a:rPr lang="da-DK" dirty="0" err="1"/>
              <a:t>feb</a:t>
            </a:r>
            <a:endParaRPr lang="da-DK" dirty="0"/>
          </a:p>
        </p:txBody>
      </p:sp>
      <p:sp>
        <p:nvSpPr>
          <p:cNvPr id="45" name="Pladsholder til tekst 6">
            <a:extLst>
              <a:ext uri="{FF2B5EF4-FFF2-40B4-BE49-F238E27FC236}">
                <a16:creationId xmlns:a16="http://schemas.microsoft.com/office/drawing/2014/main" id="{9ECC79A2-5D6B-5D42-8BB3-97CC4410E65E}"/>
              </a:ext>
            </a:extLst>
          </p:cNvPr>
          <p:cNvSpPr>
            <a:spLocks noGrp="1"/>
          </p:cNvSpPr>
          <p:nvPr>
            <p:ph type="body" sz="quarter" idx="25" hasCustomPrompt="1"/>
          </p:nvPr>
        </p:nvSpPr>
        <p:spPr>
          <a:xfrm>
            <a:off x="4068576"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6" name="Pladsholder til tekst 6">
            <a:extLst>
              <a:ext uri="{FF2B5EF4-FFF2-40B4-BE49-F238E27FC236}">
                <a16:creationId xmlns:a16="http://schemas.microsoft.com/office/drawing/2014/main" id="{36547A22-52D6-F346-ABF4-227AB97C51B0}"/>
              </a:ext>
            </a:extLst>
          </p:cNvPr>
          <p:cNvSpPr>
            <a:spLocks noGrp="1"/>
          </p:cNvSpPr>
          <p:nvPr>
            <p:ph type="body" sz="quarter" idx="26" hasCustomPrompt="1"/>
          </p:nvPr>
        </p:nvSpPr>
        <p:spPr>
          <a:xfrm>
            <a:off x="4068575"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a:t>Maj-Jun</a:t>
            </a:r>
          </a:p>
        </p:txBody>
      </p:sp>
      <p:sp>
        <p:nvSpPr>
          <p:cNvPr id="47" name="Pladsholder til tekst 6">
            <a:extLst>
              <a:ext uri="{FF2B5EF4-FFF2-40B4-BE49-F238E27FC236}">
                <a16:creationId xmlns:a16="http://schemas.microsoft.com/office/drawing/2014/main" id="{45FCA139-6410-FE47-94FF-B029CCD98A30}"/>
              </a:ext>
            </a:extLst>
          </p:cNvPr>
          <p:cNvSpPr>
            <a:spLocks noGrp="1"/>
          </p:cNvSpPr>
          <p:nvPr>
            <p:ph type="body" sz="quarter" idx="27" hasCustomPrompt="1"/>
          </p:nvPr>
        </p:nvSpPr>
        <p:spPr>
          <a:xfrm>
            <a:off x="7657728" y="1993900"/>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48" name="Pladsholder til tekst 6">
            <a:extLst>
              <a:ext uri="{FF2B5EF4-FFF2-40B4-BE49-F238E27FC236}">
                <a16:creationId xmlns:a16="http://schemas.microsoft.com/office/drawing/2014/main" id="{B2D15DF9-3A96-ED45-B196-471F87234498}"/>
              </a:ext>
            </a:extLst>
          </p:cNvPr>
          <p:cNvSpPr>
            <a:spLocks noGrp="1"/>
          </p:cNvSpPr>
          <p:nvPr>
            <p:ph type="body" sz="quarter" idx="28" hasCustomPrompt="1"/>
          </p:nvPr>
        </p:nvSpPr>
        <p:spPr>
          <a:xfrm>
            <a:off x="7657727" y="1587500"/>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Sep-Okt</a:t>
            </a:r>
            <a:endParaRPr lang="da-DK" dirty="0"/>
          </a:p>
        </p:txBody>
      </p:sp>
      <p:sp>
        <p:nvSpPr>
          <p:cNvPr id="64" name="Pladsholder til tekst 6">
            <a:extLst>
              <a:ext uri="{FF2B5EF4-FFF2-40B4-BE49-F238E27FC236}">
                <a16:creationId xmlns:a16="http://schemas.microsoft.com/office/drawing/2014/main" id="{36E83060-9FFB-E24C-A820-81725B4B756A}"/>
              </a:ext>
            </a:extLst>
          </p:cNvPr>
          <p:cNvSpPr>
            <a:spLocks noGrp="1"/>
          </p:cNvSpPr>
          <p:nvPr>
            <p:ph type="body" sz="quarter" idx="29" hasCustomPrompt="1"/>
          </p:nvPr>
        </p:nvSpPr>
        <p:spPr>
          <a:xfrm>
            <a:off x="2244724"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5" name="Pladsholder til tekst 6">
            <a:extLst>
              <a:ext uri="{FF2B5EF4-FFF2-40B4-BE49-F238E27FC236}">
                <a16:creationId xmlns:a16="http://schemas.microsoft.com/office/drawing/2014/main" id="{D03A67F1-9F8D-8F4B-B28A-C79CBFD56415}"/>
              </a:ext>
            </a:extLst>
          </p:cNvPr>
          <p:cNvSpPr>
            <a:spLocks noGrp="1"/>
          </p:cNvSpPr>
          <p:nvPr>
            <p:ph type="body" sz="quarter" idx="30" hasCustomPrompt="1"/>
          </p:nvPr>
        </p:nvSpPr>
        <p:spPr>
          <a:xfrm>
            <a:off x="2244723"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Mar-</a:t>
            </a:r>
            <a:r>
              <a:rPr lang="da-DK" dirty="0" err="1"/>
              <a:t>Apr</a:t>
            </a:r>
            <a:endParaRPr lang="da-DK" dirty="0"/>
          </a:p>
        </p:txBody>
      </p:sp>
      <p:sp>
        <p:nvSpPr>
          <p:cNvPr id="67" name="Pladsholder til tekst 6">
            <a:extLst>
              <a:ext uri="{FF2B5EF4-FFF2-40B4-BE49-F238E27FC236}">
                <a16:creationId xmlns:a16="http://schemas.microsoft.com/office/drawing/2014/main" id="{227E277B-8B08-B944-9F77-926B2BB1BD74}"/>
              </a:ext>
            </a:extLst>
          </p:cNvPr>
          <p:cNvSpPr>
            <a:spLocks noGrp="1"/>
          </p:cNvSpPr>
          <p:nvPr>
            <p:ph type="body" sz="quarter" idx="31" hasCustomPrompt="1"/>
          </p:nvPr>
        </p:nvSpPr>
        <p:spPr>
          <a:xfrm>
            <a:off x="5833876"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68" name="Pladsholder til tekst 6">
            <a:extLst>
              <a:ext uri="{FF2B5EF4-FFF2-40B4-BE49-F238E27FC236}">
                <a16:creationId xmlns:a16="http://schemas.microsoft.com/office/drawing/2014/main" id="{6A05DAB4-967A-D349-A2BD-D2D6439E8179}"/>
              </a:ext>
            </a:extLst>
          </p:cNvPr>
          <p:cNvSpPr>
            <a:spLocks noGrp="1"/>
          </p:cNvSpPr>
          <p:nvPr>
            <p:ph type="body" sz="quarter" idx="32" hasCustomPrompt="1"/>
          </p:nvPr>
        </p:nvSpPr>
        <p:spPr>
          <a:xfrm>
            <a:off x="5833875"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a:t>Jul-</a:t>
            </a:r>
            <a:r>
              <a:rPr lang="da-DK" dirty="0" err="1"/>
              <a:t>Aug</a:t>
            </a:r>
            <a:endParaRPr lang="da-DK" dirty="0"/>
          </a:p>
        </p:txBody>
      </p:sp>
      <p:sp>
        <p:nvSpPr>
          <p:cNvPr id="69" name="Pladsholder til tekst 6">
            <a:extLst>
              <a:ext uri="{FF2B5EF4-FFF2-40B4-BE49-F238E27FC236}">
                <a16:creationId xmlns:a16="http://schemas.microsoft.com/office/drawing/2014/main" id="{F13B7FB4-5429-4040-AF99-CE2162802756}"/>
              </a:ext>
            </a:extLst>
          </p:cNvPr>
          <p:cNvSpPr>
            <a:spLocks noGrp="1"/>
          </p:cNvSpPr>
          <p:nvPr>
            <p:ph type="body" sz="quarter" idx="33" hasCustomPrompt="1"/>
          </p:nvPr>
        </p:nvSpPr>
        <p:spPr>
          <a:xfrm>
            <a:off x="9423028" y="4678412"/>
            <a:ext cx="2160000" cy="1003300"/>
          </a:xfrm>
        </p:spPr>
        <p:txBody>
          <a:bodyPr>
            <a:normAutofit/>
          </a:bodyPr>
          <a:lstStyle>
            <a:lvl1pPr marL="0" indent="0">
              <a:buNone/>
              <a:defRPr sz="1600"/>
            </a:lvl1pPr>
          </a:lstStyle>
          <a:p>
            <a:pPr lvl="0"/>
            <a:r>
              <a:rPr lang="da-DK" dirty="0"/>
              <a:t>Klik for at indsætte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endParaRPr lang="da-DK" dirty="0"/>
          </a:p>
        </p:txBody>
      </p:sp>
      <p:sp>
        <p:nvSpPr>
          <p:cNvPr id="70" name="Pladsholder til tekst 6">
            <a:extLst>
              <a:ext uri="{FF2B5EF4-FFF2-40B4-BE49-F238E27FC236}">
                <a16:creationId xmlns:a16="http://schemas.microsoft.com/office/drawing/2014/main" id="{AB17B3B8-8511-2041-82A1-57127974CE82}"/>
              </a:ext>
            </a:extLst>
          </p:cNvPr>
          <p:cNvSpPr>
            <a:spLocks noGrp="1"/>
          </p:cNvSpPr>
          <p:nvPr>
            <p:ph type="body" sz="quarter" idx="34" hasCustomPrompt="1"/>
          </p:nvPr>
        </p:nvSpPr>
        <p:spPr>
          <a:xfrm>
            <a:off x="9423027" y="4272012"/>
            <a:ext cx="2160000" cy="317500"/>
          </a:xfrm>
        </p:spPr>
        <p:txBody>
          <a:bodyPr anchor="b" anchorCtr="0">
            <a:normAutofit/>
          </a:bodyPr>
          <a:lstStyle>
            <a:lvl1pPr marL="0" indent="0">
              <a:buNone/>
              <a:defRPr sz="1600">
                <a:solidFill>
                  <a:schemeClr val="tx1"/>
                </a:solidFill>
                <a:latin typeface="+mj-lt"/>
              </a:defRPr>
            </a:lvl1pPr>
          </a:lstStyle>
          <a:p>
            <a:pPr lvl="0"/>
            <a:r>
              <a:rPr lang="da-DK" dirty="0" err="1"/>
              <a:t>Nov-Dec</a:t>
            </a:r>
            <a:endParaRPr lang="da-DK" dirty="0"/>
          </a:p>
        </p:txBody>
      </p:sp>
      <p:sp>
        <p:nvSpPr>
          <p:cNvPr id="78" name="Pladsholder til billede 12">
            <a:extLst>
              <a:ext uri="{FF2B5EF4-FFF2-40B4-BE49-F238E27FC236}">
                <a16:creationId xmlns:a16="http://schemas.microsoft.com/office/drawing/2014/main" id="{FFF63E73-A6CD-3742-BD22-52D6BEF32970}"/>
              </a:ext>
            </a:extLst>
          </p:cNvPr>
          <p:cNvSpPr>
            <a:spLocks noGrp="1"/>
          </p:cNvSpPr>
          <p:nvPr>
            <p:ph type="pic" sz="quarter" idx="35" hasCustomPrompt="1"/>
          </p:nvPr>
        </p:nvSpPr>
        <p:spPr>
          <a:xfrm>
            <a:off x="4698576"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79" name="Pladsholder til billede 12">
            <a:extLst>
              <a:ext uri="{FF2B5EF4-FFF2-40B4-BE49-F238E27FC236}">
                <a16:creationId xmlns:a16="http://schemas.microsoft.com/office/drawing/2014/main" id="{B27B4A36-7FA2-C44D-ABFA-8786FCB00723}"/>
              </a:ext>
            </a:extLst>
          </p:cNvPr>
          <p:cNvSpPr>
            <a:spLocks noGrp="1"/>
          </p:cNvSpPr>
          <p:nvPr>
            <p:ph type="pic" sz="quarter" idx="36" hasCustomPrompt="1"/>
          </p:nvPr>
        </p:nvSpPr>
        <p:spPr>
          <a:xfrm>
            <a:off x="8287728"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0" name="Pladsholder til billede 12">
            <a:extLst>
              <a:ext uri="{FF2B5EF4-FFF2-40B4-BE49-F238E27FC236}">
                <a16:creationId xmlns:a16="http://schemas.microsoft.com/office/drawing/2014/main" id="{7885933B-8275-E74D-BD69-109F6818FA2E}"/>
              </a:ext>
            </a:extLst>
          </p:cNvPr>
          <p:cNvSpPr>
            <a:spLocks noGrp="1"/>
          </p:cNvSpPr>
          <p:nvPr>
            <p:ph type="pic" sz="quarter" idx="37" hasCustomPrompt="1"/>
          </p:nvPr>
        </p:nvSpPr>
        <p:spPr>
          <a:xfrm>
            <a:off x="2874723"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1" name="Pladsholder til billede 12">
            <a:extLst>
              <a:ext uri="{FF2B5EF4-FFF2-40B4-BE49-F238E27FC236}">
                <a16:creationId xmlns:a16="http://schemas.microsoft.com/office/drawing/2014/main" id="{54432773-2BB7-9A4B-A667-CBD950FD5218}"/>
              </a:ext>
            </a:extLst>
          </p:cNvPr>
          <p:cNvSpPr>
            <a:spLocks noGrp="1"/>
          </p:cNvSpPr>
          <p:nvPr>
            <p:ph type="pic" sz="quarter" idx="38" hasCustomPrompt="1"/>
          </p:nvPr>
        </p:nvSpPr>
        <p:spPr>
          <a:xfrm>
            <a:off x="6463875"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2" name="Pladsholder til billede 12">
            <a:extLst>
              <a:ext uri="{FF2B5EF4-FFF2-40B4-BE49-F238E27FC236}">
                <a16:creationId xmlns:a16="http://schemas.microsoft.com/office/drawing/2014/main" id="{B1D63FA9-127E-5E41-AC5C-F3648EC0210D}"/>
              </a:ext>
            </a:extLst>
          </p:cNvPr>
          <p:cNvSpPr>
            <a:spLocks noGrp="1"/>
          </p:cNvSpPr>
          <p:nvPr>
            <p:ph type="pic" sz="quarter" idx="39" hasCustomPrompt="1"/>
          </p:nvPr>
        </p:nvSpPr>
        <p:spPr>
          <a:xfrm>
            <a:off x="10053027" y="261089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sp>
        <p:nvSpPr>
          <p:cNvPr id="83" name="Pladsholder til billede 12">
            <a:extLst>
              <a:ext uri="{FF2B5EF4-FFF2-40B4-BE49-F238E27FC236}">
                <a16:creationId xmlns:a16="http://schemas.microsoft.com/office/drawing/2014/main" id="{CB33018F-4D64-414C-AAF5-6E539E5F8B0C}"/>
              </a:ext>
            </a:extLst>
          </p:cNvPr>
          <p:cNvSpPr>
            <a:spLocks noGrp="1"/>
          </p:cNvSpPr>
          <p:nvPr>
            <p:ph type="pic" sz="quarter" idx="40" hasCustomPrompt="1"/>
          </p:nvPr>
        </p:nvSpPr>
        <p:spPr>
          <a:xfrm>
            <a:off x="1109424" y="3827512"/>
            <a:ext cx="900000" cy="900000"/>
          </a:xfrm>
          <a:pattFill prst="pct5">
            <a:fgClr>
              <a:schemeClr val="accent2">
                <a:lumMod val="90000"/>
              </a:schemeClr>
            </a:fgClr>
            <a:bgClr>
              <a:schemeClr val="bg1"/>
            </a:bgClr>
          </a:pattFill>
        </p:spPr>
        <p:txBody>
          <a:bodyPr anchor="ctr">
            <a:normAutofit/>
          </a:bodyPr>
          <a:lstStyle>
            <a:lvl1pPr marL="0" indent="0" algn="ctr">
              <a:spcBef>
                <a:spcPts val="0"/>
              </a:spcBef>
              <a:buNone/>
              <a:defRPr sz="1000"/>
            </a:lvl1pPr>
          </a:lstStyle>
          <a:p>
            <a:r>
              <a:rPr lang="da-DK" dirty="0"/>
              <a:t>Indsæt billede/ikon</a:t>
            </a:r>
          </a:p>
        </p:txBody>
      </p:sp>
      <p:pic>
        <p:nvPicPr>
          <p:cNvPr id="26" name="Billede 25" descr="Et billede, der indeholder tegning&#10;&#10;Automatisk genereret beskrivelse">
            <a:extLst>
              <a:ext uri="{FF2B5EF4-FFF2-40B4-BE49-F238E27FC236}">
                <a16:creationId xmlns:a16="http://schemas.microsoft.com/office/drawing/2014/main" id="{25CE7D6F-65E6-2C41-8430-BDEA8D89EA7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983109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Akva">
    <p:bg>
      <p:bgPr>
        <a:solidFill>
          <a:schemeClr val="accent6"/>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flipH="1">
            <a:off x="444166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4"/>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i master</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1BD54AD-7520-7F41-81AA-0542FD568769}"/>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78044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bg1"/>
                </a:solidFill>
              </a:defRPr>
            </a:lvl1pPr>
          </a:lstStyle>
          <a:p>
            <a:r>
              <a:rPr lang="da-DK"/>
              <a:t>Klik for at redigere i master</a:t>
            </a:r>
            <a:endParaRPr lang="da-DK" dirty="0"/>
          </a:p>
        </p:txBody>
      </p:sp>
      <p:pic>
        <p:nvPicPr>
          <p:cNvPr id="7" name="Billede 6">
            <a:extLst>
              <a:ext uri="{FF2B5EF4-FFF2-40B4-BE49-F238E27FC236}">
                <a16:creationId xmlns:a16="http://schemas.microsoft.com/office/drawing/2014/main" id="{E4E289B1-750C-164D-A9DF-D6EA37346DC6}"/>
              </a:ext>
            </a:extLst>
          </p:cNvPr>
          <p:cNvPicPr>
            <a:picLocks noChangeAspect="1"/>
          </p:cNvPicPr>
          <p:nvPr userDrawn="1"/>
        </p:nvPicPr>
        <p:blipFill>
          <a:blip r:embed="rId3"/>
          <a:srcRect/>
          <a:stretch/>
        </p:blipFill>
        <p:spPr>
          <a:xfrm>
            <a:off x="333957" y="6140503"/>
            <a:ext cx="3327757" cy="504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E84D4E38-B816-DA4B-9062-944EE208F9A2}"/>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55306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Blomme">
    <p:bg>
      <p:bgPr>
        <a:solidFill>
          <a:srgbClr val="40203F"/>
        </a:solid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12" name="Pladsholder til billede 7">
            <a:extLst>
              <a:ext uri="{FF2B5EF4-FFF2-40B4-BE49-F238E27FC236}">
                <a16:creationId xmlns:a16="http://schemas.microsoft.com/office/drawing/2014/main" id="{290C99C2-88B0-974B-99D9-33378FBDF03E}"/>
              </a:ext>
            </a:extLst>
          </p:cNvPr>
          <p:cNvSpPr>
            <a:spLocks noGrp="1"/>
          </p:cNvSpPr>
          <p:nvPr>
            <p:ph type="pic" sz="quarter" idx="16" hasCustomPrompt="1"/>
          </p:nvPr>
        </p:nvSpPr>
        <p:spPr>
          <a:xfrm>
            <a:off x="-53790" y="1059109"/>
            <a:ext cx="7785965" cy="4659291"/>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43 w 13233"/>
              <a:gd name="connsiteY1" fmla="*/ 37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13124 w 13233"/>
              <a:gd name="connsiteY1" fmla="*/ 485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9"/>
              <a:gd name="connsiteY0" fmla="*/ 0 h 10676"/>
              <a:gd name="connsiteX1" fmla="*/ 13239 w 13239"/>
              <a:gd name="connsiteY1" fmla="*/ 37 h 10676"/>
              <a:gd name="connsiteX2" fmla="*/ 13233 w 13239"/>
              <a:gd name="connsiteY2" fmla="*/ 7224 h 10676"/>
              <a:gd name="connsiteX3" fmla="*/ 9638 w 13239"/>
              <a:gd name="connsiteY3" fmla="*/ 10676 h 10676"/>
              <a:gd name="connsiteX4" fmla="*/ 3554 w 13239"/>
              <a:gd name="connsiteY4" fmla="*/ 10675 h 10676"/>
              <a:gd name="connsiteX5" fmla="*/ 0 w 13239"/>
              <a:gd name="connsiteY5" fmla="*/ 0 h 10676"/>
              <a:gd name="connsiteX0" fmla="*/ 0 w 14181"/>
              <a:gd name="connsiteY0" fmla="*/ 0 h 10676"/>
              <a:gd name="connsiteX1" fmla="*/ 13239 w 14181"/>
              <a:gd name="connsiteY1" fmla="*/ 37 h 10676"/>
              <a:gd name="connsiteX2" fmla="*/ 13265 w 14181"/>
              <a:gd name="connsiteY2" fmla="*/ 1871 h 10676"/>
              <a:gd name="connsiteX3" fmla="*/ 13233 w 14181"/>
              <a:gd name="connsiteY3" fmla="*/ 7224 h 10676"/>
              <a:gd name="connsiteX4" fmla="*/ 9638 w 14181"/>
              <a:gd name="connsiteY4" fmla="*/ 10676 h 10676"/>
              <a:gd name="connsiteX5" fmla="*/ 3554 w 14181"/>
              <a:gd name="connsiteY5" fmla="*/ 10675 h 10676"/>
              <a:gd name="connsiteX6" fmla="*/ 0 w 14181"/>
              <a:gd name="connsiteY6" fmla="*/ 0 h 10676"/>
              <a:gd name="connsiteX0" fmla="*/ 0 w 14166"/>
              <a:gd name="connsiteY0" fmla="*/ 0 h 10676"/>
              <a:gd name="connsiteX1" fmla="*/ 13239 w 14166"/>
              <a:gd name="connsiteY1" fmla="*/ 37 h 10676"/>
              <a:gd name="connsiteX2" fmla="*/ 13207 w 14166"/>
              <a:gd name="connsiteY2" fmla="*/ 1907 h 10676"/>
              <a:gd name="connsiteX3" fmla="*/ 13233 w 14166"/>
              <a:gd name="connsiteY3" fmla="*/ 7224 h 10676"/>
              <a:gd name="connsiteX4" fmla="*/ 9638 w 14166"/>
              <a:gd name="connsiteY4" fmla="*/ 10676 h 10676"/>
              <a:gd name="connsiteX5" fmla="*/ 3554 w 14166"/>
              <a:gd name="connsiteY5" fmla="*/ 10675 h 10676"/>
              <a:gd name="connsiteX6" fmla="*/ 0 w 14166"/>
              <a:gd name="connsiteY6" fmla="*/ 0 h 10676"/>
              <a:gd name="connsiteX0" fmla="*/ 0 w 13448"/>
              <a:gd name="connsiteY0" fmla="*/ 0 h 10676"/>
              <a:gd name="connsiteX1" fmla="*/ 13239 w 13448"/>
              <a:gd name="connsiteY1" fmla="*/ 37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58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448"/>
              <a:gd name="connsiteY0" fmla="*/ 0 h 10676"/>
              <a:gd name="connsiteX1" fmla="*/ 13200 w 13448"/>
              <a:gd name="connsiteY1" fmla="*/ 1 h 10676"/>
              <a:gd name="connsiteX2" fmla="*/ 13207 w 13448"/>
              <a:gd name="connsiteY2" fmla="*/ 1907 h 10676"/>
              <a:gd name="connsiteX3" fmla="*/ 13233 w 13448"/>
              <a:gd name="connsiteY3" fmla="*/ 7224 h 10676"/>
              <a:gd name="connsiteX4" fmla="*/ 9638 w 13448"/>
              <a:gd name="connsiteY4" fmla="*/ 10676 h 10676"/>
              <a:gd name="connsiteX5" fmla="*/ 3554 w 13448"/>
              <a:gd name="connsiteY5" fmla="*/ 10675 h 10676"/>
              <a:gd name="connsiteX6" fmla="*/ 0 w 13448"/>
              <a:gd name="connsiteY6" fmla="*/ 0 h 10676"/>
              <a:gd name="connsiteX0" fmla="*/ 0 w 13207"/>
              <a:gd name="connsiteY0" fmla="*/ 0 h 10676"/>
              <a:gd name="connsiteX1" fmla="*/ 13200 w 13207"/>
              <a:gd name="connsiteY1" fmla="*/ 1 h 10676"/>
              <a:gd name="connsiteX2" fmla="*/ 13207 w 13207"/>
              <a:gd name="connsiteY2" fmla="*/ 1907 h 10676"/>
              <a:gd name="connsiteX3" fmla="*/ 10377 w 13207"/>
              <a:gd name="connsiteY3" fmla="*/ 6866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6"/>
              <a:gd name="connsiteX1" fmla="*/ 13200 w 13207"/>
              <a:gd name="connsiteY1" fmla="*/ 1 h 10676"/>
              <a:gd name="connsiteX2" fmla="*/ 13207 w 13207"/>
              <a:gd name="connsiteY2" fmla="*/ 1907 h 10676"/>
              <a:gd name="connsiteX3" fmla="*/ 8134 w 13207"/>
              <a:gd name="connsiteY3" fmla="*/ 6329 h 10676"/>
              <a:gd name="connsiteX4" fmla="*/ 9638 w 13207"/>
              <a:gd name="connsiteY4" fmla="*/ 10676 h 10676"/>
              <a:gd name="connsiteX5" fmla="*/ 3554 w 13207"/>
              <a:gd name="connsiteY5" fmla="*/ 10675 h 10676"/>
              <a:gd name="connsiteX6" fmla="*/ 0 w 13207"/>
              <a:gd name="connsiteY6" fmla="*/ 0 h 10676"/>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5996 w 13207"/>
              <a:gd name="connsiteY4" fmla="*/ 8509 h 10675"/>
              <a:gd name="connsiteX5" fmla="*/ 3554 w 13207"/>
              <a:gd name="connsiteY5" fmla="*/ 10675 h 10675"/>
              <a:gd name="connsiteX6" fmla="*/ 0 w 13207"/>
              <a:gd name="connsiteY6" fmla="*/ 0 h 10675"/>
              <a:gd name="connsiteX0" fmla="*/ 0 w 13207"/>
              <a:gd name="connsiteY0" fmla="*/ 0 h 10675"/>
              <a:gd name="connsiteX1" fmla="*/ 13200 w 13207"/>
              <a:gd name="connsiteY1" fmla="*/ 1 h 10675"/>
              <a:gd name="connsiteX2" fmla="*/ 13207 w 13207"/>
              <a:gd name="connsiteY2" fmla="*/ 1907 h 10675"/>
              <a:gd name="connsiteX3" fmla="*/ 8134 w 13207"/>
              <a:gd name="connsiteY3" fmla="*/ 6329 h 10675"/>
              <a:gd name="connsiteX4" fmla="*/ 7625 w 13207"/>
              <a:gd name="connsiteY4" fmla="*/ 9297 h 10675"/>
              <a:gd name="connsiteX5" fmla="*/ 3554 w 13207"/>
              <a:gd name="connsiteY5" fmla="*/ 10675 h 10675"/>
              <a:gd name="connsiteX6" fmla="*/ 0 w 13207"/>
              <a:gd name="connsiteY6" fmla="*/ 0 h 10675"/>
              <a:gd name="connsiteX0" fmla="*/ 0 w 13614"/>
              <a:gd name="connsiteY0" fmla="*/ 0 h 10675"/>
              <a:gd name="connsiteX1" fmla="*/ 13200 w 13614"/>
              <a:gd name="connsiteY1" fmla="*/ 1 h 10675"/>
              <a:gd name="connsiteX2" fmla="*/ 13207 w 13614"/>
              <a:gd name="connsiteY2" fmla="*/ 1907 h 10675"/>
              <a:gd name="connsiteX3" fmla="*/ 7625 w 13614"/>
              <a:gd name="connsiteY3" fmla="*/ 9297 h 10675"/>
              <a:gd name="connsiteX4" fmla="*/ 3554 w 13614"/>
              <a:gd name="connsiteY4" fmla="*/ 10675 h 10675"/>
              <a:gd name="connsiteX5" fmla="*/ 0 w 13614"/>
              <a:gd name="connsiteY5" fmla="*/ 0 h 10675"/>
              <a:gd name="connsiteX0" fmla="*/ 0 w 13614"/>
              <a:gd name="connsiteY0" fmla="*/ 0 h 9297"/>
              <a:gd name="connsiteX1" fmla="*/ 13200 w 13614"/>
              <a:gd name="connsiteY1" fmla="*/ 1 h 9297"/>
              <a:gd name="connsiteX2" fmla="*/ 13207 w 13614"/>
              <a:gd name="connsiteY2" fmla="*/ 1907 h 9297"/>
              <a:gd name="connsiteX3" fmla="*/ 7625 w 13614"/>
              <a:gd name="connsiteY3" fmla="*/ 9297 h 9297"/>
              <a:gd name="connsiteX4" fmla="*/ 6046 w 13614"/>
              <a:gd name="connsiteY4" fmla="*/ 6699 h 9297"/>
              <a:gd name="connsiteX5" fmla="*/ 0 w 13614"/>
              <a:gd name="connsiteY5" fmla="*/ 0 h 9297"/>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216 w 10000"/>
              <a:gd name="connsiteY4" fmla="*/ 5357 h 10000"/>
              <a:gd name="connsiteX5" fmla="*/ 0 w 10000"/>
              <a:gd name="connsiteY5" fmla="*/ 0 h 10000"/>
              <a:gd name="connsiteX0" fmla="*/ 0 w 10000"/>
              <a:gd name="connsiteY0" fmla="*/ 0 h 10000"/>
              <a:gd name="connsiteX1" fmla="*/ 9696 w 10000"/>
              <a:gd name="connsiteY1" fmla="*/ 1 h 10000"/>
              <a:gd name="connsiteX2" fmla="*/ 9701 w 10000"/>
              <a:gd name="connsiteY2" fmla="*/ 2051 h 10000"/>
              <a:gd name="connsiteX3" fmla="*/ 5601 w 10000"/>
              <a:gd name="connsiteY3" fmla="*/ 10000 h 10000"/>
              <a:gd name="connsiteX4" fmla="*/ 2554 w 10000"/>
              <a:gd name="connsiteY4" fmla="*/ 5145 h 10000"/>
              <a:gd name="connsiteX5" fmla="*/ 0 w 10000"/>
              <a:gd name="connsiteY5" fmla="*/ 0 h 10000"/>
              <a:gd name="connsiteX0" fmla="*/ 3 w 10003"/>
              <a:gd name="connsiteY0" fmla="*/ 0 h 10000"/>
              <a:gd name="connsiteX1" fmla="*/ 9699 w 10003"/>
              <a:gd name="connsiteY1" fmla="*/ 1 h 10000"/>
              <a:gd name="connsiteX2" fmla="*/ 9704 w 10003"/>
              <a:gd name="connsiteY2" fmla="*/ 2051 h 10000"/>
              <a:gd name="connsiteX3" fmla="*/ 5604 w 10003"/>
              <a:gd name="connsiteY3" fmla="*/ 10000 h 10000"/>
              <a:gd name="connsiteX4" fmla="*/ 2149 w 10003"/>
              <a:gd name="connsiteY4" fmla="*/ 5241 h 10000"/>
              <a:gd name="connsiteX5" fmla="*/ 3 w 10003"/>
              <a:gd name="connsiteY5" fmla="*/ 0 h 10000"/>
              <a:gd name="connsiteX0" fmla="*/ 3354 w 8525"/>
              <a:gd name="connsiteY0" fmla="*/ 1887 h 9999"/>
              <a:gd name="connsiteX1" fmla="*/ 8221 w 8525"/>
              <a:gd name="connsiteY1" fmla="*/ 0 h 9999"/>
              <a:gd name="connsiteX2" fmla="*/ 8226 w 8525"/>
              <a:gd name="connsiteY2" fmla="*/ 2050 h 9999"/>
              <a:gd name="connsiteX3" fmla="*/ 4126 w 8525"/>
              <a:gd name="connsiteY3" fmla="*/ 9999 h 9999"/>
              <a:gd name="connsiteX4" fmla="*/ 671 w 8525"/>
              <a:gd name="connsiteY4" fmla="*/ 5240 h 9999"/>
              <a:gd name="connsiteX5" fmla="*/ 3354 w 8525"/>
              <a:gd name="connsiteY5" fmla="*/ 1887 h 9999"/>
              <a:gd name="connsiteX0" fmla="*/ 4233 w 9968"/>
              <a:gd name="connsiteY0" fmla="*/ 0 h 10059"/>
              <a:gd name="connsiteX1" fmla="*/ 9612 w 9968"/>
              <a:gd name="connsiteY1" fmla="*/ 59 h 10059"/>
              <a:gd name="connsiteX2" fmla="*/ 9618 w 9968"/>
              <a:gd name="connsiteY2" fmla="*/ 2109 h 10059"/>
              <a:gd name="connsiteX3" fmla="*/ 4809 w 9968"/>
              <a:gd name="connsiteY3" fmla="*/ 10059 h 10059"/>
              <a:gd name="connsiteX4" fmla="*/ 756 w 9968"/>
              <a:gd name="connsiteY4" fmla="*/ 5300 h 10059"/>
              <a:gd name="connsiteX5" fmla="*/ 4233 w 9968"/>
              <a:gd name="connsiteY5" fmla="*/ 0 h 10059"/>
              <a:gd name="connsiteX0" fmla="*/ 3489 w 9242"/>
              <a:gd name="connsiteY0" fmla="*/ 0 h 10000"/>
              <a:gd name="connsiteX1" fmla="*/ 8885 w 9242"/>
              <a:gd name="connsiteY1" fmla="*/ 59 h 10000"/>
              <a:gd name="connsiteX2" fmla="*/ 8891 w 9242"/>
              <a:gd name="connsiteY2" fmla="*/ 2097 h 10000"/>
              <a:gd name="connsiteX3" fmla="*/ 4066 w 9242"/>
              <a:gd name="connsiteY3" fmla="*/ 10000 h 10000"/>
              <a:gd name="connsiteX4" fmla="*/ 0 w 9242"/>
              <a:gd name="connsiteY4" fmla="*/ 5269 h 10000"/>
              <a:gd name="connsiteX5" fmla="*/ 3489 w 9242"/>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000"/>
              <a:gd name="connsiteY0" fmla="*/ 0 h 10000"/>
              <a:gd name="connsiteX1" fmla="*/ 9614 w 10000"/>
              <a:gd name="connsiteY1" fmla="*/ 59 h 10000"/>
              <a:gd name="connsiteX2" fmla="*/ 9620 w 10000"/>
              <a:gd name="connsiteY2" fmla="*/ 2097 h 10000"/>
              <a:gd name="connsiteX3" fmla="*/ 4399 w 10000"/>
              <a:gd name="connsiteY3" fmla="*/ 10000 h 10000"/>
              <a:gd name="connsiteX4" fmla="*/ 0 w 10000"/>
              <a:gd name="connsiteY4" fmla="*/ 5269 h 10000"/>
              <a:gd name="connsiteX5" fmla="*/ 3775 w 10000"/>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308"/>
              <a:gd name="connsiteY0" fmla="*/ 0 h 10000"/>
              <a:gd name="connsiteX1" fmla="*/ 9614 w 10308"/>
              <a:gd name="connsiteY1" fmla="*/ 59 h 10000"/>
              <a:gd name="connsiteX2" fmla="*/ 9620 w 10308"/>
              <a:gd name="connsiteY2" fmla="*/ 2097 h 10000"/>
              <a:gd name="connsiteX3" fmla="*/ 4399 w 10308"/>
              <a:gd name="connsiteY3" fmla="*/ 10000 h 10000"/>
              <a:gd name="connsiteX4" fmla="*/ 0 w 10308"/>
              <a:gd name="connsiteY4" fmla="*/ 5269 h 10000"/>
              <a:gd name="connsiteX5" fmla="*/ 3775 w 10308"/>
              <a:gd name="connsiteY5" fmla="*/ 0 h 10000"/>
              <a:gd name="connsiteX0" fmla="*/ 3775 w 10012"/>
              <a:gd name="connsiteY0" fmla="*/ 0 h 10000"/>
              <a:gd name="connsiteX1" fmla="*/ 9614 w 10012"/>
              <a:gd name="connsiteY1" fmla="*/ 59 h 10000"/>
              <a:gd name="connsiteX2" fmla="*/ 9620 w 10012"/>
              <a:gd name="connsiteY2" fmla="*/ 2097 h 10000"/>
              <a:gd name="connsiteX3" fmla="*/ 4399 w 10012"/>
              <a:gd name="connsiteY3" fmla="*/ 10000 h 10000"/>
              <a:gd name="connsiteX4" fmla="*/ 0 w 10012"/>
              <a:gd name="connsiteY4" fmla="*/ 5269 h 10000"/>
              <a:gd name="connsiteX5" fmla="*/ 3775 w 10012"/>
              <a:gd name="connsiteY5" fmla="*/ 0 h 10000"/>
              <a:gd name="connsiteX0" fmla="*/ 3775 w 9625"/>
              <a:gd name="connsiteY0" fmla="*/ 0 h 10000"/>
              <a:gd name="connsiteX1" fmla="*/ 9614 w 9625"/>
              <a:gd name="connsiteY1" fmla="*/ 59 h 10000"/>
              <a:gd name="connsiteX2" fmla="*/ 9620 w 9625"/>
              <a:gd name="connsiteY2" fmla="*/ 2097 h 10000"/>
              <a:gd name="connsiteX3" fmla="*/ 4399 w 9625"/>
              <a:gd name="connsiteY3" fmla="*/ 10000 h 10000"/>
              <a:gd name="connsiteX4" fmla="*/ 0 w 9625"/>
              <a:gd name="connsiteY4" fmla="*/ 5269 h 10000"/>
              <a:gd name="connsiteX5" fmla="*/ 3775 w 9625"/>
              <a:gd name="connsiteY5" fmla="*/ 0 h 10000"/>
              <a:gd name="connsiteX0" fmla="*/ 3922 w 10000"/>
              <a:gd name="connsiteY0" fmla="*/ 0 h 10000"/>
              <a:gd name="connsiteX1" fmla="*/ 9989 w 10000"/>
              <a:gd name="connsiteY1" fmla="*/ 59 h 10000"/>
              <a:gd name="connsiteX2" fmla="*/ 9995 w 10000"/>
              <a:gd name="connsiteY2" fmla="*/ 2097 h 10000"/>
              <a:gd name="connsiteX3" fmla="*/ 4570 w 10000"/>
              <a:gd name="connsiteY3" fmla="*/ 10000 h 10000"/>
              <a:gd name="connsiteX4" fmla="*/ 0 w 10000"/>
              <a:gd name="connsiteY4" fmla="*/ 5269 h 10000"/>
              <a:gd name="connsiteX5" fmla="*/ 3922 w 10000"/>
              <a:gd name="connsiteY5" fmla="*/ 0 h 10000"/>
              <a:gd name="connsiteX0" fmla="*/ 3922 w 9995"/>
              <a:gd name="connsiteY0" fmla="*/ 0 h 10000"/>
              <a:gd name="connsiteX1" fmla="*/ 9989 w 9995"/>
              <a:gd name="connsiteY1" fmla="*/ 59 h 10000"/>
              <a:gd name="connsiteX2" fmla="*/ 9995 w 9995"/>
              <a:gd name="connsiteY2" fmla="*/ 2097 h 10000"/>
              <a:gd name="connsiteX3" fmla="*/ 4570 w 9995"/>
              <a:gd name="connsiteY3" fmla="*/ 10000 h 10000"/>
              <a:gd name="connsiteX4" fmla="*/ 0 w 9995"/>
              <a:gd name="connsiteY4" fmla="*/ 5269 h 10000"/>
              <a:gd name="connsiteX5" fmla="*/ 3922 w 9995"/>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3924 w 10000"/>
              <a:gd name="connsiteY0" fmla="*/ 0 h 10000"/>
              <a:gd name="connsiteX1" fmla="*/ 9994 w 10000"/>
              <a:gd name="connsiteY1" fmla="*/ 59 h 10000"/>
              <a:gd name="connsiteX2" fmla="*/ 10000 w 10000"/>
              <a:gd name="connsiteY2" fmla="*/ 2097 h 10000"/>
              <a:gd name="connsiteX3" fmla="*/ 4572 w 10000"/>
              <a:gd name="connsiteY3" fmla="*/ 10000 h 10000"/>
              <a:gd name="connsiteX4" fmla="*/ 0 w 10000"/>
              <a:gd name="connsiteY4" fmla="*/ 5269 h 10000"/>
              <a:gd name="connsiteX5" fmla="*/ 3924 w 10000"/>
              <a:gd name="connsiteY5" fmla="*/ 0 h 10000"/>
              <a:gd name="connsiteX0" fmla="*/ 5 w 11993"/>
              <a:gd name="connsiteY0" fmla="*/ 0 h 10359"/>
              <a:gd name="connsiteX1" fmla="*/ 11987 w 11993"/>
              <a:gd name="connsiteY1" fmla="*/ 418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1993"/>
              <a:gd name="connsiteY0" fmla="*/ 0 h 10359"/>
              <a:gd name="connsiteX1" fmla="*/ 8993 w 11993"/>
              <a:gd name="connsiteY1" fmla="*/ 1949 h 10359"/>
              <a:gd name="connsiteX2" fmla="*/ 11993 w 11993"/>
              <a:gd name="connsiteY2" fmla="*/ 2456 h 10359"/>
              <a:gd name="connsiteX3" fmla="*/ 6565 w 11993"/>
              <a:gd name="connsiteY3" fmla="*/ 10359 h 10359"/>
              <a:gd name="connsiteX4" fmla="*/ 1993 w 11993"/>
              <a:gd name="connsiteY4" fmla="*/ 5628 h 10359"/>
              <a:gd name="connsiteX5" fmla="*/ 5 w 11993"/>
              <a:gd name="connsiteY5" fmla="*/ 0 h 10359"/>
              <a:gd name="connsiteX0" fmla="*/ 5 w 13133"/>
              <a:gd name="connsiteY0" fmla="*/ 0 h 10359"/>
              <a:gd name="connsiteX1" fmla="*/ 8993 w 13133"/>
              <a:gd name="connsiteY1" fmla="*/ 1949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33"/>
              <a:gd name="connsiteY0" fmla="*/ 0 h 10359"/>
              <a:gd name="connsiteX1" fmla="*/ 9388 w 13133"/>
              <a:gd name="connsiteY1" fmla="*/ 293 h 10359"/>
              <a:gd name="connsiteX2" fmla="*/ 13133 w 13133"/>
              <a:gd name="connsiteY2" fmla="*/ 4939 h 10359"/>
              <a:gd name="connsiteX3" fmla="*/ 6565 w 13133"/>
              <a:gd name="connsiteY3" fmla="*/ 10359 h 10359"/>
              <a:gd name="connsiteX4" fmla="*/ 1993 w 13133"/>
              <a:gd name="connsiteY4" fmla="*/ 5628 h 10359"/>
              <a:gd name="connsiteX5" fmla="*/ 5 w 13133"/>
              <a:gd name="connsiteY5" fmla="*/ 0 h 10359"/>
              <a:gd name="connsiteX0" fmla="*/ 5 w 13194"/>
              <a:gd name="connsiteY0" fmla="*/ 0 h 10359"/>
              <a:gd name="connsiteX1" fmla="*/ 9388 w 13194"/>
              <a:gd name="connsiteY1" fmla="*/ 293 h 10359"/>
              <a:gd name="connsiteX2" fmla="*/ 13194 w 13194"/>
              <a:gd name="connsiteY2" fmla="*/ 4908 h 10359"/>
              <a:gd name="connsiteX3" fmla="*/ 6565 w 13194"/>
              <a:gd name="connsiteY3" fmla="*/ 10359 h 10359"/>
              <a:gd name="connsiteX4" fmla="*/ 1993 w 13194"/>
              <a:gd name="connsiteY4" fmla="*/ 5628 h 10359"/>
              <a:gd name="connsiteX5" fmla="*/ 5 w 13194"/>
              <a:gd name="connsiteY5" fmla="*/ 0 h 10359"/>
              <a:gd name="connsiteX0" fmla="*/ 5 w 13194"/>
              <a:gd name="connsiteY0" fmla="*/ 0 h 7095"/>
              <a:gd name="connsiteX1" fmla="*/ 9388 w 13194"/>
              <a:gd name="connsiteY1" fmla="*/ 293 h 7095"/>
              <a:gd name="connsiteX2" fmla="*/ 13194 w 13194"/>
              <a:gd name="connsiteY2" fmla="*/ 4908 h 7095"/>
              <a:gd name="connsiteX3" fmla="*/ 6322 w 13194"/>
              <a:gd name="connsiteY3" fmla="*/ 7095 h 7095"/>
              <a:gd name="connsiteX4" fmla="*/ 1993 w 13194"/>
              <a:gd name="connsiteY4" fmla="*/ 5628 h 7095"/>
              <a:gd name="connsiteX5" fmla="*/ 5 w 13194"/>
              <a:gd name="connsiteY5" fmla="*/ 0 h 7095"/>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67 w 10063"/>
              <a:gd name="connsiteY0" fmla="*/ 0 h 10177"/>
              <a:gd name="connsiteX1" fmla="*/ 7178 w 10063"/>
              <a:gd name="connsiteY1" fmla="*/ 413 h 10177"/>
              <a:gd name="connsiteX2" fmla="*/ 10063 w 10063"/>
              <a:gd name="connsiteY2" fmla="*/ 6918 h 10177"/>
              <a:gd name="connsiteX3" fmla="*/ 4855 w 10063"/>
              <a:gd name="connsiteY3" fmla="*/ 10000 h 10177"/>
              <a:gd name="connsiteX4" fmla="*/ 31 w 10063"/>
              <a:gd name="connsiteY4" fmla="*/ 10177 h 10177"/>
              <a:gd name="connsiteX5" fmla="*/ 67 w 10063"/>
              <a:gd name="connsiteY5" fmla="*/ 0 h 10177"/>
              <a:gd name="connsiteX0" fmla="*/ 36 w 10032"/>
              <a:gd name="connsiteY0" fmla="*/ 0 h 10177"/>
              <a:gd name="connsiteX1" fmla="*/ 7147 w 10032"/>
              <a:gd name="connsiteY1" fmla="*/ 413 h 10177"/>
              <a:gd name="connsiteX2" fmla="*/ 10032 w 10032"/>
              <a:gd name="connsiteY2" fmla="*/ 6918 h 10177"/>
              <a:gd name="connsiteX3" fmla="*/ 4824 w 10032"/>
              <a:gd name="connsiteY3" fmla="*/ 10000 h 10177"/>
              <a:gd name="connsiteX4" fmla="*/ 0 w 10032"/>
              <a:gd name="connsiteY4" fmla="*/ 10177 h 10177"/>
              <a:gd name="connsiteX5" fmla="*/ 36 w 10032"/>
              <a:gd name="connsiteY5" fmla="*/ 0 h 10177"/>
              <a:gd name="connsiteX0" fmla="*/ 13 w 10009"/>
              <a:gd name="connsiteY0" fmla="*/ 0 h 10133"/>
              <a:gd name="connsiteX1" fmla="*/ 7124 w 10009"/>
              <a:gd name="connsiteY1" fmla="*/ 413 h 10133"/>
              <a:gd name="connsiteX2" fmla="*/ 10009 w 10009"/>
              <a:gd name="connsiteY2" fmla="*/ 6918 h 10133"/>
              <a:gd name="connsiteX3" fmla="*/ 4801 w 10009"/>
              <a:gd name="connsiteY3" fmla="*/ 10000 h 10133"/>
              <a:gd name="connsiteX4" fmla="*/ 0 w 10009"/>
              <a:gd name="connsiteY4" fmla="*/ 10133 h 10133"/>
              <a:gd name="connsiteX5" fmla="*/ 13 w 10009"/>
              <a:gd name="connsiteY5" fmla="*/ 0 h 10133"/>
              <a:gd name="connsiteX0" fmla="*/ 4 w 10023"/>
              <a:gd name="connsiteY0" fmla="*/ 0 h 10089"/>
              <a:gd name="connsiteX1" fmla="*/ 7138 w 10023"/>
              <a:gd name="connsiteY1" fmla="*/ 369 h 10089"/>
              <a:gd name="connsiteX2" fmla="*/ 10023 w 10023"/>
              <a:gd name="connsiteY2" fmla="*/ 6874 h 10089"/>
              <a:gd name="connsiteX3" fmla="*/ 4815 w 10023"/>
              <a:gd name="connsiteY3" fmla="*/ 9956 h 10089"/>
              <a:gd name="connsiteX4" fmla="*/ 14 w 10023"/>
              <a:gd name="connsiteY4" fmla="*/ 10089 h 10089"/>
              <a:gd name="connsiteX5" fmla="*/ 4 w 10023"/>
              <a:gd name="connsiteY5" fmla="*/ 0 h 10089"/>
              <a:gd name="connsiteX0" fmla="*/ 25 w 10044"/>
              <a:gd name="connsiteY0" fmla="*/ 0 h 10089"/>
              <a:gd name="connsiteX1" fmla="*/ 7159 w 10044"/>
              <a:gd name="connsiteY1" fmla="*/ 369 h 10089"/>
              <a:gd name="connsiteX2" fmla="*/ 10044 w 10044"/>
              <a:gd name="connsiteY2" fmla="*/ 6874 h 10089"/>
              <a:gd name="connsiteX3" fmla="*/ 4836 w 10044"/>
              <a:gd name="connsiteY3" fmla="*/ 9956 h 10089"/>
              <a:gd name="connsiteX4" fmla="*/ 0 w 10044"/>
              <a:gd name="connsiteY4" fmla="*/ 10089 h 10089"/>
              <a:gd name="connsiteX5" fmla="*/ 25 w 10044"/>
              <a:gd name="connsiteY5" fmla="*/ 0 h 10089"/>
              <a:gd name="connsiteX0" fmla="*/ 5 w 10024"/>
              <a:gd name="connsiteY0" fmla="*/ 0 h 10111"/>
              <a:gd name="connsiteX1" fmla="*/ 7139 w 10024"/>
              <a:gd name="connsiteY1" fmla="*/ 369 h 10111"/>
              <a:gd name="connsiteX2" fmla="*/ 10024 w 10024"/>
              <a:gd name="connsiteY2" fmla="*/ 6874 h 10111"/>
              <a:gd name="connsiteX3" fmla="*/ 4816 w 10024"/>
              <a:gd name="connsiteY3" fmla="*/ 9956 h 10111"/>
              <a:gd name="connsiteX4" fmla="*/ 15 w 10024"/>
              <a:gd name="connsiteY4" fmla="*/ 10111 h 10111"/>
              <a:gd name="connsiteX5" fmla="*/ 5 w 10024"/>
              <a:gd name="connsiteY5" fmla="*/ 0 h 1011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5 w 10024"/>
              <a:gd name="connsiteY0" fmla="*/ 0 h 10381"/>
              <a:gd name="connsiteX1" fmla="*/ 7139 w 10024"/>
              <a:gd name="connsiteY1" fmla="*/ 369 h 10381"/>
              <a:gd name="connsiteX2" fmla="*/ 10024 w 10024"/>
              <a:gd name="connsiteY2" fmla="*/ 6874 h 10381"/>
              <a:gd name="connsiteX3" fmla="*/ 15 w 10024"/>
              <a:gd name="connsiteY3" fmla="*/ 10111 h 10381"/>
              <a:gd name="connsiteX4" fmla="*/ 5 w 10024"/>
              <a:gd name="connsiteY4" fmla="*/ 0 h 10381"/>
              <a:gd name="connsiteX0" fmla="*/ 3 w 10034"/>
              <a:gd name="connsiteY0" fmla="*/ 0 h 10513"/>
              <a:gd name="connsiteX1" fmla="*/ 7149 w 10034"/>
              <a:gd name="connsiteY1" fmla="*/ 501 h 10513"/>
              <a:gd name="connsiteX2" fmla="*/ 10034 w 10034"/>
              <a:gd name="connsiteY2" fmla="*/ 7006 h 10513"/>
              <a:gd name="connsiteX3" fmla="*/ 25 w 10034"/>
              <a:gd name="connsiteY3" fmla="*/ 10243 h 10513"/>
              <a:gd name="connsiteX4" fmla="*/ 3 w 10034"/>
              <a:gd name="connsiteY4" fmla="*/ 0 h 10513"/>
              <a:gd name="connsiteX0" fmla="*/ 24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4 w 10009"/>
              <a:gd name="connsiteY4" fmla="*/ 0 h 10447"/>
              <a:gd name="connsiteX0" fmla="*/ 12 w 10009"/>
              <a:gd name="connsiteY0" fmla="*/ 0 h 10425"/>
              <a:gd name="connsiteX1" fmla="*/ 7124 w 10009"/>
              <a:gd name="connsiteY1" fmla="*/ 413 h 10425"/>
              <a:gd name="connsiteX2" fmla="*/ 10009 w 10009"/>
              <a:gd name="connsiteY2" fmla="*/ 6918 h 10425"/>
              <a:gd name="connsiteX3" fmla="*/ 0 w 10009"/>
              <a:gd name="connsiteY3" fmla="*/ 10155 h 10425"/>
              <a:gd name="connsiteX4" fmla="*/ 12 w 10009"/>
              <a:gd name="connsiteY4" fmla="*/ 0 h 10425"/>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23 w 10009"/>
              <a:gd name="connsiteY0" fmla="*/ 0 h 10447"/>
              <a:gd name="connsiteX1" fmla="*/ 7124 w 10009"/>
              <a:gd name="connsiteY1" fmla="*/ 435 h 10447"/>
              <a:gd name="connsiteX2" fmla="*/ 10009 w 10009"/>
              <a:gd name="connsiteY2" fmla="*/ 6940 h 10447"/>
              <a:gd name="connsiteX3" fmla="*/ 0 w 10009"/>
              <a:gd name="connsiteY3" fmla="*/ 10177 h 10447"/>
              <a:gd name="connsiteX4" fmla="*/ 23 w 10009"/>
              <a:gd name="connsiteY4" fmla="*/ 0 h 10447"/>
              <a:gd name="connsiteX0" fmla="*/ 5 w 10014"/>
              <a:gd name="connsiteY0" fmla="*/ 0 h 10403"/>
              <a:gd name="connsiteX1" fmla="*/ 7129 w 10014"/>
              <a:gd name="connsiteY1" fmla="*/ 391 h 10403"/>
              <a:gd name="connsiteX2" fmla="*/ 10014 w 10014"/>
              <a:gd name="connsiteY2" fmla="*/ 6896 h 10403"/>
              <a:gd name="connsiteX3" fmla="*/ 5 w 10014"/>
              <a:gd name="connsiteY3" fmla="*/ 10133 h 10403"/>
              <a:gd name="connsiteX4" fmla="*/ 5 w 10014"/>
              <a:gd name="connsiteY4" fmla="*/ 0 h 10403"/>
              <a:gd name="connsiteX0" fmla="*/ 46 w 10055"/>
              <a:gd name="connsiteY0" fmla="*/ 0 h 10383"/>
              <a:gd name="connsiteX1" fmla="*/ 7170 w 10055"/>
              <a:gd name="connsiteY1" fmla="*/ 391 h 10383"/>
              <a:gd name="connsiteX2" fmla="*/ 10055 w 10055"/>
              <a:gd name="connsiteY2" fmla="*/ 6896 h 10383"/>
              <a:gd name="connsiteX3" fmla="*/ 0 w 10055"/>
              <a:gd name="connsiteY3" fmla="*/ 10111 h 10383"/>
              <a:gd name="connsiteX4" fmla="*/ 46 w 10055"/>
              <a:gd name="connsiteY4" fmla="*/ 0 h 10383"/>
              <a:gd name="connsiteX0" fmla="*/ 58 w 10067"/>
              <a:gd name="connsiteY0" fmla="*/ 0 h 10444"/>
              <a:gd name="connsiteX1" fmla="*/ 7182 w 10067"/>
              <a:gd name="connsiteY1" fmla="*/ 391 h 10444"/>
              <a:gd name="connsiteX2" fmla="*/ 10067 w 10067"/>
              <a:gd name="connsiteY2" fmla="*/ 6896 h 10444"/>
              <a:gd name="connsiteX3" fmla="*/ 0 w 10067"/>
              <a:gd name="connsiteY3" fmla="*/ 10177 h 10444"/>
              <a:gd name="connsiteX4" fmla="*/ 58 w 10067"/>
              <a:gd name="connsiteY4" fmla="*/ 0 h 10444"/>
              <a:gd name="connsiteX0" fmla="*/ 3 w 10012"/>
              <a:gd name="connsiteY0" fmla="*/ 0 h 10424"/>
              <a:gd name="connsiteX1" fmla="*/ 7127 w 10012"/>
              <a:gd name="connsiteY1" fmla="*/ 391 h 10424"/>
              <a:gd name="connsiteX2" fmla="*/ 10012 w 10012"/>
              <a:gd name="connsiteY2" fmla="*/ 6896 h 10424"/>
              <a:gd name="connsiteX3" fmla="*/ 72 w 10012"/>
              <a:gd name="connsiteY3" fmla="*/ 10155 h 10424"/>
              <a:gd name="connsiteX4" fmla="*/ 3 w 10012"/>
              <a:gd name="connsiteY4" fmla="*/ 0 h 10424"/>
              <a:gd name="connsiteX0" fmla="*/ 46 w 10055"/>
              <a:gd name="connsiteY0" fmla="*/ 0 h 10424"/>
              <a:gd name="connsiteX1" fmla="*/ 7170 w 10055"/>
              <a:gd name="connsiteY1" fmla="*/ 391 h 10424"/>
              <a:gd name="connsiteX2" fmla="*/ 10055 w 10055"/>
              <a:gd name="connsiteY2" fmla="*/ 6896 h 10424"/>
              <a:gd name="connsiteX3" fmla="*/ 0 w 10055"/>
              <a:gd name="connsiteY3" fmla="*/ 10155 h 10424"/>
              <a:gd name="connsiteX4" fmla="*/ 46 w 10055"/>
              <a:gd name="connsiteY4" fmla="*/ 0 h 10424"/>
              <a:gd name="connsiteX0" fmla="*/ 11 w 10020"/>
              <a:gd name="connsiteY0" fmla="*/ 0 h 10424"/>
              <a:gd name="connsiteX1" fmla="*/ 7135 w 10020"/>
              <a:gd name="connsiteY1" fmla="*/ 391 h 10424"/>
              <a:gd name="connsiteX2" fmla="*/ 10020 w 10020"/>
              <a:gd name="connsiteY2" fmla="*/ 6896 h 10424"/>
              <a:gd name="connsiteX3" fmla="*/ 0 w 10020"/>
              <a:gd name="connsiteY3" fmla="*/ 10155 h 10424"/>
              <a:gd name="connsiteX4" fmla="*/ 11 w 10020"/>
              <a:gd name="connsiteY4" fmla="*/ 0 h 10424"/>
              <a:gd name="connsiteX0" fmla="*/ 11 w 10020"/>
              <a:gd name="connsiteY0" fmla="*/ 0 h 11159"/>
              <a:gd name="connsiteX1" fmla="*/ 7135 w 10020"/>
              <a:gd name="connsiteY1" fmla="*/ 391 h 11159"/>
              <a:gd name="connsiteX2" fmla="*/ 10020 w 10020"/>
              <a:gd name="connsiteY2" fmla="*/ 6896 h 11159"/>
              <a:gd name="connsiteX3" fmla="*/ 0 w 10020"/>
              <a:gd name="connsiteY3" fmla="*/ 10155 h 11159"/>
              <a:gd name="connsiteX4" fmla="*/ 11 w 10020"/>
              <a:gd name="connsiteY4" fmla="*/ 0 h 11159"/>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 name="connsiteX0" fmla="*/ 11 w 10020"/>
              <a:gd name="connsiteY0" fmla="*/ 0 h 11460"/>
              <a:gd name="connsiteX1" fmla="*/ 7135 w 10020"/>
              <a:gd name="connsiteY1" fmla="*/ 391 h 11460"/>
              <a:gd name="connsiteX2" fmla="*/ 10020 w 10020"/>
              <a:gd name="connsiteY2" fmla="*/ 6896 h 11460"/>
              <a:gd name="connsiteX3" fmla="*/ 0 w 10020"/>
              <a:gd name="connsiteY3" fmla="*/ 10155 h 11460"/>
              <a:gd name="connsiteX4" fmla="*/ 11 w 10020"/>
              <a:gd name="connsiteY4" fmla="*/ 0 h 11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0" h="11460">
                <a:moveTo>
                  <a:pt x="11" y="0"/>
                </a:moveTo>
                <a:cubicBezTo>
                  <a:pt x="914" y="1444"/>
                  <a:pt x="3709" y="5463"/>
                  <a:pt x="7135" y="391"/>
                </a:cubicBezTo>
                <a:lnTo>
                  <a:pt x="10020" y="6896"/>
                </a:lnTo>
                <a:cubicBezTo>
                  <a:pt x="8061" y="10435"/>
                  <a:pt x="4250" y="13194"/>
                  <a:pt x="0" y="10155"/>
                </a:cubicBezTo>
                <a:cubicBezTo>
                  <a:pt x="18" y="5066"/>
                  <a:pt x="-7" y="5088"/>
                  <a:pt x="11" y="0"/>
                </a:cubicBezTo>
                <a:close/>
              </a:path>
            </a:pathLst>
          </a:custGeom>
          <a:solidFill>
            <a:schemeClr val="accent3"/>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7" name="Titel 1">
            <a:extLst>
              <a:ext uri="{FF2B5EF4-FFF2-40B4-BE49-F238E27FC236}">
                <a16:creationId xmlns:a16="http://schemas.microsoft.com/office/drawing/2014/main" id="{68969FE6-F8EC-964C-89E1-C246A0A9AAFA}"/>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i master</a:t>
            </a:r>
            <a:endParaRPr lang="da-DK" dirty="0"/>
          </a:p>
        </p:txBody>
      </p:sp>
      <p:pic>
        <p:nvPicPr>
          <p:cNvPr id="8" name="Billede 7" descr="Et billede, der indeholder tegning&#10;&#10;Automatisk genereret beskrivelse">
            <a:extLst>
              <a:ext uri="{FF2B5EF4-FFF2-40B4-BE49-F238E27FC236}">
                <a16:creationId xmlns:a16="http://schemas.microsoft.com/office/drawing/2014/main" id="{A540312F-0B78-1A4F-B808-EAAB4BD4C1E6}"/>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206723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Mørk Rød">
    <p:bg>
      <p:bgPr>
        <a:solidFill>
          <a:schemeClr val="tx1">
            <a:lumMod val="5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79425"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tx1"/>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7552267" y="441325"/>
            <a:ext cx="4160308" cy="1844675"/>
          </a:xfrm>
        </p:spPr>
        <p:txBody>
          <a:bodyPr/>
          <a:lstStyle>
            <a:lvl1pPr>
              <a:defRPr>
                <a:solidFill>
                  <a:schemeClr val="bg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1487F21C-E876-AE42-B515-7BD9C42CAAF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0512235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ort budskab m billede i grafik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B728E75-52C7-2949-A0E3-8B940CFE81AE}"/>
              </a:ext>
            </a:extLst>
          </p:cNvPr>
          <p:cNvSpPr>
            <a:spLocks noGrp="1"/>
          </p:cNvSpPr>
          <p:nvPr>
            <p:ph type="pic" sz="quarter" idx="16" hasCustomPrompt="1"/>
          </p:nvPr>
        </p:nvSpPr>
        <p:spPr>
          <a:xfrm>
            <a:off x="4535058" y="-28840"/>
            <a:ext cx="7990886" cy="689990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5683 w 10000"/>
              <a:gd name="connsiteY3" fmla="*/ 8518 h 10000"/>
              <a:gd name="connsiteX4" fmla="*/ 0 w 10000"/>
              <a:gd name="connsiteY4" fmla="*/ 0 h 10000"/>
              <a:gd name="connsiteX0" fmla="*/ 0 w 10000"/>
              <a:gd name="connsiteY0" fmla="*/ 0 h 10000"/>
              <a:gd name="connsiteX1" fmla="*/ 10000 w 10000"/>
              <a:gd name="connsiteY1" fmla="*/ 0 h 10000"/>
              <a:gd name="connsiteX2" fmla="*/ 10000 w 10000"/>
              <a:gd name="connsiteY2" fmla="*/ 10000 h 10000"/>
              <a:gd name="connsiteX3" fmla="*/ 3334 w 10000"/>
              <a:gd name="connsiteY3" fmla="*/ 9906 h 10000"/>
              <a:gd name="connsiteX4" fmla="*/ 0 w 10000"/>
              <a:gd name="connsiteY4" fmla="*/ 0 h 10000"/>
              <a:gd name="connsiteX0" fmla="*/ 0 w 10000"/>
              <a:gd name="connsiteY0" fmla="*/ 0 h 10037"/>
              <a:gd name="connsiteX1" fmla="*/ 10000 w 10000"/>
              <a:gd name="connsiteY1" fmla="*/ 0 h 10037"/>
              <a:gd name="connsiteX2" fmla="*/ 10000 w 10000"/>
              <a:gd name="connsiteY2" fmla="*/ 10000 h 10037"/>
              <a:gd name="connsiteX3" fmla="*/ 3454 w 10000"/>
              <a:gd name="connsiteY3" fmla="*/ 10037 h 10037"/>
              <a:gd name="connsiteX4" fmla="*/ 0 w 10000"/>
              <a:gd name="connsiteY4" fmla="*/ 0 h 10037"/>
              <a:gd name="connsiteX0" fmla="*/ 0 w 10000"/>
              <a:gd name="connsiteY0" fmla="*/ 0 h 10018"/>
              <a:gd name="connsiteX1" fmla="*/ 10000 w 10000"/>
              <a:gd name="connsiteY1" fmla="*/ 0 h 10018"/>
              <a:gd name="connsiteX2" fmla="*/ 10000 w 10000"/>
              <a:gd name="connsiteY2" fmla="*/ 10000 h 10018"/>
              <a:gd name="connsiteX3" fmla="*/ 3394 w 10000"/>
              <a:gd name="connsiteY3" fmla="*/ 10018 h 10018"/>
              <a:gd name="connsiteX4" fmla="*/ 0 w 10000"/>
              <a:gd name="connsiteY4" fmla="*/ 0 h 10018"/>
              <a:gd name="connsiteX0" fmla="*/ 0 w 10000"/>
              <a:gd name="connsiteY0" fmla="*/ 0 h 10019"/>
              <a:gd name="connsiteX1" fmla="*/ 10000 w 10000"/>
              <a:gd name="connsiteY1" fmla="*/ 0 h 10019"/>
              <a:gd name="connsiteX2" fmla="*/ 9598 w 10000"/>
              <a:gd name="connsiteY2" fmla="*/ 10019 h 10019"/>
              <a:gd name="connsiteX3" fmla="*/ 3394 w 10000"/>
              <a:gd name="connsiteY3" fmla="*/ 10018 h 10019"/>
              <a:gd name="connsiteX4" fmla="*/ 0 w 10000"/>
              <a:gd name="connsiteY4" fmla="*/ 0 h 10019"/>
              <a:gd name="connsiteX0" fmla="*/ 0 w 13195"/>
              <a:gd name="connsiteY0" fmla="*/ 0 h 10019"/>
              <a:gd name="connsiteX1" fmla="*/ 10000 w 13195"/>
              <a:gd name="connsiteY1" fmla="*/ 0 h 10019"/>
              <a:gd name="connsiteX2" fmla="*/ 13193 w 13195"/>
              <a:gd name="connsiteY2" fmla="*/ 6567 h 10019"/>
              <a:gd name="connsiteX3" fmla="*/ 9598 w 13195"/>
              <a:gd name="connsiteY3" fmla="*/ 10019 h 10019"/>
              <a:gd name="connsiteX4" fmla="*/ 3394 w 13195"/>
              <a:gd name="connsiteY4" fmla="*/ 10018 h 10019"/>
              <a:gd name="connsiteX5" fmla="*/ 0 w 13195"/>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3 h 10022"/>
              <a:gd name="connsiteX1" fmla="*/ 10000 w 13193"/>
              <a:gd name="connsiteY1" fmla="*/ 3 h 10022"/>
              <a:gd name="connsiteX2" fmla="*/ 13193 w 13193"/>
              <a:gd name="connsiteY2" fmla="*/ 6570 h 10022"/>
              <a:gd name="connsiteX3" fmla="*/ 9598 w 13193"/>
              <a:gd name="connsiteY3" fmla="*/ 10022 h 10022"/>
              <a:gd name="connsiteX4" fmla="*/ 3394 w 13193"/>
              <a:gd name="connsiteY4" fmla="*/ 10021 h 10022"/>
              <a:gd name="connsiteX5" fmla="*/ 0 w 13193"/>
              <a:gd name="connsiteY5" fmla="*/ 3 h 1002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1047 h 11066"/>
              <a:gd name="connsiteX1" fmla="*/ 10000 w 13195"/>
              <a:gd name="connsiteY1" fmla="*/ 1047 h 11066"/>
              <a:gd name="connsiteX2" fmla="*/ 13193 w 13195"/>
              <a:gd name="connsiteY2" fmla="*/ 7614 h 11066"/>
              <a:gd name="connsiteX3" fmla="*/ 9598 w 13195"/>
              <a:gd name="connsiteY3" fmla="*/ 11066 h 11066"/>
              <a:gd name="connsiteX4" fmla="*/ 3394 w 13195"/>
              <a:gd name="connsiteY4" fmla="*/ 11065 h 11066"/>
              <a:gd name="connsiteX5" fmla="*/ 0 w 13195"/>
              <a:gd name="connsiteY5" fmla="*/ 1047 h 11066"/>
              <a:gd name="connsiteX0" fmla="*/ 0 w 13195"/>
              <a:gd name="connsiteY0" fmla="*/ 743 h 10762"/>
              <a:gd name="connsiteX1" fmla="*/ 10000 w 13195"/>
              <a:gd name="connsiteY1" fmla="*/ 743 h 10762"/>
              <a:gd name="connsiteX2" fmla="*/ 13193 w 13195"/>
              <a:gd name="connsiteY2" fmla="*/ 7310 h 10762"/>
              <a:gd name="connsiteX3" fmla="*/ 9598 w 13195"/>
              <a:gd name="connsiteY3" fmla="*/ 10762 h 10762"/>
              <a:gd name="connsiteX4" fmla="*/ 3394 w 13195"/>
              <a:gd name="connsiteY4" fmla="*/ 10761 h 10762"/>
              <a:gd name="connsiteX5" fmla="*/ 0 w 13195"/>
              <a:gd name="connsiteY5" fmla="*/ 743 h 10762"/>
              <a:gd name="connsiteX0" fmla="*/ 0 w 13194"/>
              <a:gd name="connsiteY0" fmla="*/ 743 h 10762"/>
              <a:gd name="connsiteX1" fmla="*/ 10000 w 13194"/>
              <a:gd name="connsiteY1" fmla="*/ 743 h 10762"/>
              <a:gd name="connsiteX2" fmla="*/ 13193 w 13194"/>
              <a:gd name="connsiteY2" fmla="*/ 7310 h 10762"/>
              <a:gd name="connsiteX3" fmla="*/ 9598 w 13194"/>
              <a:gd name="connsiteY3" fmla="*/ 10762 h 10762"/>
              <a:gd name="connsiteX4" fmla="*/ 3394 w 13194"/>
              <a:gd name="connsiteY4" fmla="*/ 10761 h 10762"/>
              <a:gd name="connsiteX5" fmla="*/ 0 w 13194"/>
              <a:gd name="connsiteY5" fmla="*/ 743 h 10762"/>
              <a:gd name="connsiteX0" fmla="*/ 0 w 13193"/>
              <a:gd name="connsiteY0" fmla="*/ 743 h 10762"/>
              <a:gd name="connsiteX1" fmla="*/ 10000 w 13193"/>
              <a:gd name="connsiteY1" fmla="*/ 743 h 10762"/>
              <a:gd name="connsiteX2" fmla="*/ 13193 w 13193"/>
              <a:gd name="connsiteY2" fmla="*/ 7310 h 10762"/>
              <a:gd name="connsiteX3" fmla="*/ 9598 w 13193"/>
              <a:gd name="connsiteY3" fmla="*/ 10762 h 10762"/>
              <a:gd name="connsiteX4" fmla="*/ 3394 w 13193"/>
              <a:gd name="connsiteY4" fmla="*/ 10761 h 10762"/>
              <a:gd name="connsiteX5" fmla="*/ 0 w 13193"/>
              <a:gd name="connsiteY5" fmla="*/ 743 h 10762"/>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0 h 10019"/>
              <a:gd name="connsiteX1" fmla="*/ 10000 w 13193"/>
              <a:gd name="connsiteY1" fmla="*/ 0 h 10019"/>
              <a:gd name="connsiteX2" fmla="*/ 13193 w 13193"/>
              <a:gd name="connsiteY2" fmla="*/ 6567 h 10019"/>
              <a:gd name="connsiteX3" fmla="*/ 9598 w 13193"/>
              <a:gd name="connsiteY3" fmla="*/ 10019 h 10019"/>
              <a:gd name="connsiteX4" fmla="*/ 3394 w 13193"/>
              <a:gd name="connsiteY4" fmla="*/ 10018 h 10019"/>
              <a:gd name="connsiteX5" fmla="*/ 0 w 13193"/>
              <a:gd name="connsiteY5" fmla="*/ 0 h 10019"/>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93"/>
              <a:gd name="connsiteY0" fmla="*/ 657 h 10676"/>
              <a:gd name="connsiteX1" fmla="*/ 10020 w 13193"/>
              <a:gd name="connsiteY1" fmla="*/ 0 h 10676"/>
              <a:gd name="connsiteX2" fmla="*/ 13193 w 13193"/>
              <a:gd name="connsiteY2" fmla="*/ 7224 h 10676"/>
              <a:gd name="connsiteX3" fmla="*/ 9598 w 13193"/>
              <a:gd name="connsiteY3" fmla="*/ 10676 h 10676"/>
              <a:gd name="connsiteX4" fmla="*/ 3394 w 13193"/>
              <a:gd name="connsiteY4" fmla="*/ 10675 h 10676"/>
              <a:gd name="connsiteX5" fmla="*/ 0 w 13193"/>
              <a:gd name="connsiteY5" fmla="*/ 657 h 10676"/>
              <a:gd name="connsiteX0" fmla="*/ 0 w 13153"/>
              <a:gd name="connsiteY0" fmla="*/ 0 h 10676"/>
              <a:gd name="connsiteX1" fmla="*/ 9980 w 13153"/>
              <a:gd name="connsiteY1" fmla="*/ 0 h 10676"/>
              <a:gd name="connsiteX2" fmla="*/ 13153 w 13153"/>
              <a:gd name="connsiteY2" fmla="*/ 7224 h 10676"/>
              <a:gd name="connsiteX3" fmla="*/ 9558 w 13153"/>
              <a:gd name="connsiteY3" fmla="*/ 10676 h 10676"/>
              <a:gd name="connsiteX4" fmla="*/ 3354 w 13153"/>
              <a:gd name="connsiteY4" fmla="*/ 10675 h 10676"/>
              <a:gd name="connsiteX5" fmla="*/ 0 w 1315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10060 w 13233"/>
              <a:gd name="connsiteY1" fmla="*/ 0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43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 name="connsiteX0" fmla="*/ 0 w 13233"/>
              <a:gd name="connsiteY0" fmla="*/ 0 h 10676"/>
              <a:gd name="connsiteX1" fmla="*/ 9980 w 13233"/>
              <a:gd name="connsiteY1" fmla="*/ 19 h 10676"/>
              <a:gd name="connsiteX2" fmla="*/ 13233 w 13233"/>
              <a:gd name="connsiteY2" fmla="*/ 7224 h 10676"/>
              <a:gd name="connsiteX3" fmla="*/ 9638 w 13233"/>
              <a:gd name="connsiteY3" fmla="*/ 10676 h 10676"/>
              <a:gd name="connsiteX4" fmla="*/ 3554 w 13233"/>
              <a:gd name="connsiteY4" fmla="*/ 10675 h 10676"/>
              <a:gd name="connsiteX5" fmla="*/ 0 w 13233"/>
              <a:gd name="connsiteY5" fmla="*/ 0 h 1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3" h="10676">
                <a:moveTo>
                  <a:pt x="0" y="0"/>
                </a:moveTo>
                <a:lnTo>
                  <a:pt x="9980" y="19"/>
                </a:lnTo>
                <a:cubicBezTo>
                  <a:pt x="10030" y="551"/>
                  <a:pt x="9746" y="3509"/>
                  <a:pt x="13233" y="7224"/>
                </a:cubicBezTo>
                <a:lnTo>
                  <a:pt x="9638" y="10676"/>
                </a:lnTo>
                <a:lnTo>
                  <a:pt x="3554" y="10675"/>
                </a:lnTo>
                <a:cubicBezTo>
                  <a:pt x="180" y="5898"/>
                  <a:pt x="41" y="1156"/>
                  <a:pt x="0" y="0"/>
                </a:cubicBezTo>
                <a:close/>
              </a:path>
            </a:pathLst>
          </a:custGeom>
          <a:solidFill>
            <a:schemeClr val="accent5"/>
          </a:solid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solidFill>
                  <a:schemeClr val="bg1"/>
                </a:solidFill>
              </a:defRPr>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a:t>
            </a:r>
            <a:br>
              <a:rPr lang="da-DK" dirty="0"/>
            </a:br>
            <a:r>
              <a:rPr lang="da-DK" dirty="0"/>
              <a:t>billede i det grafiske element eller ved at trække</a:t>
            </a:r>
            <a:br>
              <a:rPr lang="da-DK" dirty="0"/>
            </a:br>
            <a:r>
              <a:rPr lang="da-DK" dirty="0"/>
              <a:t>og slippe 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bg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bg1"/>
                </a:solidFill>
              </a:defRPr>
            </a:lvl1pPr>
          </a:lstStyle>
          <a:p>
            <a:endParaRPr lang="da-DK" dirty="0"/>
          </a:p>
        </p:txBody>
      </p:sp>
      <p:sp>
        <p:nvSpPr>
          <p:cNvPr id="9" name="Titel 1">
            <a:extLst>
              <a:ext uri="{FF2B5EF4-FFF2-40B4-BE49-F238E27FC236}">
                <a16:creationId xmlns:a16="http://schemas.microsoft.com/office/drawing/2014/main" id="{8DB8C0E3-554F-564F-A58B-C39ACCD4CB79}"/>
              </a:ext>
            </a:extLst>
          </p:cNvPr>
          <p:cNvSpPr>
            <a:spLocks noGrp="1"/>
          </p:cNvSpPr>
          <p:nvPr>
            <p:ph type="title"/>
          </p:nvPr>
        </p:nvSpPr>
        <p:spPr>
          <a:xfrm>
            <a:off x="479425" y="441325"/>
            <a:ext cx="4160308" cy="1844675"/>
          </a:xfrm>
        </p:spPr>
        <p:txBody>
          <a:bodyPr/>
          <a:lstStyle>
            <a:lvl1pPr>
              <a:defRPr>
                <a:solidFill>
                  <a:schemeClr val="bg1"/>
                </a:solidFill>
              </a:defRPr>
            </a:lvl1pPr>
          </a:lstStyle>
          <a:p>
            <a:r>
              <a:rPr lang="da-DK"/>
              <a:t>Klik for at redigere i master</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8E1E4A36-51AE-D34A-8160-95CF58410543}"/>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6704524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udskab m illustration - Par">
    <p:bg>
      <p:bgPr>
        <a:solidFill>
          <a:schemeClr val="accent2"/>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5" name="Billede 4" descr="Et billede, der indeholder tegning&#10;&#10;Automatisk genereret beskrivelse">
            <a:extLst>
              <a:ext uri="{FF2B5EF4-FFF2-40B4-BE49-F238E27FC236}">
                <a16:creationId xmlns:a16="http://schemas.microsoft.com/office/drawing/2014/main" id="{906BF72F-784B-994C-8244-FAA8849CFA41}"/>
              </a:ext>
            </a:extLst>
          </p:cNvPr>
          <p:cNvPicPr>
            <a:picLocks noChangeAspect="1"/>
          </p:cNvPicPr>
          <p:nvPr userDrawn="1"/>
        </p:nvPicPr>
        <p:blipFill>
          <a:blip r:embed="rId2"/>
          <a:stretch>
            <a:fillRect/>
          </a:stretch>
        </p:blipFill>
        <p:spPr>
          <a:xfrm>
            <a:off x="5374953"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C46EDBAC-904D-EA41-B396-A78C0C868A7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356233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rt budskab m illustration - IV Drop">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8" name="Billede 7" descr="Et billede, der indeholder tegning&#10;&#10;Automatisk genereret beskrivelse">
            <a:extLst>
              <a:ext uri="{FF2B5EF4-FFF2-40B4-BE49-F238E27FC236}">
                <a16:creationId xmlns:a16="http://schemas.microsoft.com/office/drawing/2014/main" id="{927F88D5-FC50-1F4F-8E13-F66EBEB8D918}"/>
              </a:ext>
            </a:extLst>
          </p:cNvPr>
          <p:cNvPicPr>
            <a:picLocks noChangeAspect="1"/>
          </p:cNvPicPr>
          <p:nvPr userDrawn="1"/>
        </p:nvPicPr>
        <p:blipFill rotWithShape="1">
          <a:blip r:embed="rId2"/>
          <a:srcRect b="5371"/>
          <a:stretch/>
        </p:blipFill>
        <p:spPr>
          <a:xfrm>
            <a:off x="5675895" y="368300"/>
            <a:ext cx="6210300" cy="6489700"/>
          </a:xfrm>
          <a:prstGeom prst="rect">
            <a:avLst/>
          </a:prstGeom>
        </p:spPr>
      </p:pic>
      <p:pic>
        <p:nvPicPr>
          <p:cNvPr id="9" name="Billede 8" descr="Et billede, der indeholder tegning&#10;&#10;Automatisk genereret beskrivelse">
            <a:extLst>
              <a:ext uri="{FF2B5EF4-FFF2-40B4-BE49-F238E27FC236}">
                <a16:creationId xmlns:a16="http://schemas.microsoft.com/office/drawing/2014/main" id="{F55C6D9F-CF6C-8F45-B2A4-44623741DB48}"/>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337197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ort budskab m illustration - Far og Datter">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76617A3F-7AFB-E847-A694-0AF46C4BAA9E}"/>
              </a:ext>
            </a:extLst>
          </p:cNvPr>
          <p:cNvSpPr>
            <a:spLocks noGrp="1"/>
          </p:cNvSpPr>
          <p:nvPr>
            <p:ph type="title"/>
          </p:nvPr>
        </p:nvSpPr>
        <p:spPr>
          <a:xfrm>
            <a:off x="479424" y="2065600"/>
            <a:ext cx="5761039" cy="1844675"/>
          </a:xfrm>
        </p:spPr>
        <p:txBody>
          <a:bodyPr anchor="ctr"/>
          <a:lstStyle>
            <a:lvl1pPr>
              <a:defRPr sz="4800">
                <a:solidFill>
                  <a:schemeClr val="tx1"/>
                </a:solidFill>
              </a:defRPr>
            </a:lvl1p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lvl1pPr>
              <a:defRPr>
                <a:solidFill>
                  <a:schemeClr val="tx1"/>
                </a:solidFill>
              </a:defRPr>
            </a:lvl1pPr>
          </a:lstStyle>
          <a:p>
            <a:endParaRPr lang="da-DK" dirty="0"/>
          </a:p>
        </p:txBody>
      </p:sp>
      <p:pic>
        <p:nvPicPr>
          <p:cNvPr id="3" name="Billede 2" descr="Et billede, der indeholder skjorte&#10;&#10;Automatisk genereret beskrivelse">
            <a:extLst>
              <a:ext uri="{FF2B5EF4-FFF2-40B4-BE49-F238E27FC236}">
                <a16:creationId xmlns:a16="http://schemas.microsoft.com/office/drawing/2014/main" id="{3FAC51D1-9E50-1F4F-9808-816BBD4E8CC7}"/>
              </a:ext>
            </a:extLst>
          </p:cNvPr>
          <p:cNvPicPr>
            <a:picLocks noChangeAspect="1"/>
          </p:cNvPicPr>
          <p:nvPr userDrawn="1"/>
        </p:nvPicPr>
        <p:blipFill>
          <a:blip r:embed="rId2"/>
          <a:stretch>
            <a:fillRect/>
          </a:stretch>
        </p:blipFill>
        <p:spPr>
          <a:xfrm>
            <a:off x="5981700" y="0"/>
            <a:ext cx="6210300" cy="6858000"/>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7C8AE385-30DE-D146-8F6F-136E0A2F019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44742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slide - Rød">
    <p:bg>
      <p:bgPr>
        <a:solidFill>
          <a:schemeClr val="tx1">
            <a:lumMod val="50000"/>
          </a:schemeClr>
        </a:solidFill>
        <a:effectLst/>
      </p:bgPr>
    </p:bg>
    <p:spTree>
      <p:nvGrpSpPr>
        <p:cNvPr id="1" name=""/>
        <p:cNvGrpSpPr/>
        <p:nvPr/>
      </p:nvGrpSpPr>
      <p:grpSpPr>
        <a:xfrm>
          <a:off x="0" y="0"/>
          <a:ext cx="0" cy="0"/>
          <a:chOff x="0" y="0"/>
          <a:chExt cx="0" cy="0"/>
        </a:xfrm>
      </p:grpSpPr>
      <p:pic>
        <p:nvPicPr>
          <p:cNvPr id="11" name="Billede 10" descr="Et billede, der indeholder tegning&#10;&#10;Automatisk genereret beskrivelse">
            <a:extLst>
              <a:ext uri="{FF2B5EF4-FFF2-40B4-BE49-F238E27FC236}">
                <a16:creationId xmlns:a16="http://schemas.microsoft.com/office/drawing/2014/main" id="{914DFB3B-9EA0-8943-8252-2BA679AF286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87D9143B-BFF4-1D4C-A25E-08099286833F}"/>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649A0A17-9304-BA42-ABF7-5D95F0CE7037}"/>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318536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slide - Akva">
    <p:bg>
      <p:bgPr>
        <a:solidFill>
          <a:schemeClr val="accent6">
            <a:alpha val="75000"/>
          </a:schemeClr>
        </a:solidFill>
        <a:effectLst/>
      </p:bgPr>
    </p:bg>
    <p:spTree>
      <p:nvGrpSpPr>
        <p:cNvPr id="1" name=""/>
        <p:cNvGrpSpPr/>
        <p:nvPr/>
      </p:nvGrpSpPr>
      <p:grpSpPr>
        <a:xfrm>
          <a:off x="0" y="0"/>
          <a:ext cx="0" cy="0"/>
          <a:chOff x="0" y="0"/>
          <a:chExt cx="0" cy="0"/>
        </a:xfrm>
      </p:grpSpPr>
      <p:pic>
        <p:nvPicPr>
          <p:cNvPr id="7" name="Billede 6" descr="Et billede, der indeholder ur, lys&#10;&#10;Automatisk genereret beskrivelse">
            <a:extLst>
              <a:ext uri="{FF2B5EF4-FFF2-40B4-BE49-F238E27FC236}">
                <a16:creationId xmlns:a16="http://schemas.microsoft.com/office/drawing/2014/main" id="{C77EB453-36C2-D64B-9B8E-99AD6C1723E1}"/>
              </a:ext>
            </a:extLst>
          </p:cNvPr>
          <p:cNvPicPr>
            <a:picLocks noChangeAspect="1"/>
          </p:cNvPicPr>
          <p:nvPr userDrawn="1"/>
        </p:nvPicPr>
        <p:blipFill rotWithShape="1">
          <a:blip r:embed="rId2"/>
          <a:srcRect l="743" t="2161" r="1418" b="-1"/>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3650386" y="4446165"/>
            <a:ext cx="4891228" cy="716144"/>
          </a:xfrm>
        </p:spPr>
        <p:txBody>
          <a:bodyPr>
            <a:normAutofit/>
          </a:bodyPr>
          <a:lstStyle>
            <a:lvl1pPr marL="0" indent="0" algn="ctr">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citat/statement af</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bg1"/>
                </a:solidFill>
              </a:defRPr>
            </a:lvl1pPr>
          </a:lstStyle>
          <a:p>
            <a:endParaRPr lang="da-DK"/>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bg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hasCustomPrompt="1"/>
          </p:nvPr>
        </p:nvSpPr>
        <p:spPr>
          <a:xfrm>
            <a:off x="1966269" y="1932973"/>
            <a:ext cx="8259462" cy="2220371"/>
          </a:xfrm>
        </p:spPr>
        <p:txBody>
          <a:bodyPr anchor="b">
            <a:normAutofit/>
          </a:bodyPr>
          <a:lstStyle>
            <a:lvl1pPr algn="ctr">
              <a:defRPr sz="4800">
                <a:solidFill>
                  <a:schemeClr val="bg1"/>
                </a:solidFill>
              </a:defRPr>
            </a:lvl1pPr>
          </a:lstStyle>
          <a:p>
            <a:r>
              <a:rPr lang="da-DK" dirty="0"/>
              <a:t>”Klik for at skrive citat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conseqtetuer</a:t>
            </a:r>
            <a:r>
              <a:rPr lang="da-DK" dirty="0"/>
              <a:t>”</a:t>
            </a:r>
          </a:p>
        </p:txBody>
      </p:sp>
      <p:sp>
        <p:nvSpPr>
          <p:cNvPr id="2" name="Pladsholder til sidefod 1">
            <a:extLst>
              <a:ext uri="{FF2B5EF4-FFF2-40B4-BE49-F238E27FC236}">
                <a16:creationId xmlns:a16="http://schemas.microsoft.com/office/drawing/2014/main" id="{3655DEDF-FDA3-1249-8ADD-99A3285DCDA6}"/>
              </a:ext>
            </a:extLst>
          </p:cNvPr>
          <p:cNvSpPr>
            <a:spLocks noGrp="1"/>
          </p:cNvSpPr>
          <p:nvPr>
            <p:ph type="ftr" sz="quarter" idx="13"/>
          </p:nvPr>
        </p:nvSpPr>
        <p:spPr/>
        <p:txBody>
          <a:bodyPr/>
          <a:lstStyle>
            <a:lvl1pPr>
              <a:defRPr>
                <a:solidFill>
                  <a:schemeClr val="bg1"/>
                </a:solidFill>
              </a:defRPr>
            </a:lvl1pPr>
          </a:lstStyle>
          <a:p>
            <a:endParaRPr lang="da-DK" dirty="0"/>
          </a:p>
        </p:txBody>
      </p:sp>
      <p:pic>
        <p:nvPicPr>
          <p:cNvPr id="10" name="Billede 9" descr="Et billede, der indeholder tegning&#10;&#10;Automatisk genereret beskrivelse">
            <a:extLst>
              <a:ext uri="{FF2B5EF4-FFF2-40B4-BE49-F238E27FC236}">
                <a16:creationId xmlns:a16="http://schemas.microsoft.com/office/drawing/2014/main" id="{39B83916-DA2F-FA4A-AC9D-4B5EF4515B04}"/>
              </a:ext>
            </a:extLst>
          </p:cNvPr>
          <p:cNvPicPr>
            <a:picLocks noChangeAspect="1"/>
          </p:cNvPicPr>
          <p:nvPr userDrawn="1"/>
        </p:nvPicPr>
        <p:blipFill>
          <a:blip r:embed="rId3"/>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5873167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ørk Rød">
    <p:bg>
      <p:bgPr>
        <a:solidFill>
          <a:schemeClr val="accent1">
            <a:lumMod val="50000"/>
          </a:schemeClr>
        </a:solidFill>
        <a:effectLst/>
      </p:bgPr>
    </p:bg>
    <p:spTree>
      <p:nvGrpSpPr>
        <p:cNvPr id="1" name=""/>
        <p:cNvGrpSpPr/>
        <p:nvPr/>
      </p:nvGrpSpPr>
      <p:grpSpPr>
        <a:xfrm>
          <a:off x="0" y="0"/>
          <a:ext cx="0" cy="0"/>
          <a:chOff x="0" y="0"/>
          <a:chExt cx="0" cy="0"/>
        </a:xfrm>
      </p:grpSpPr>
      <p:sp>
        <p:nvSpPr>
          <p:cNvPr id="28" name="Pladsholder til billede 12">
            <a:extLst>
              <a:ext uri="{FF2B5EF4-FFF2-40B4-BE49-F238E27FC236}">
                <a16:creationId xmlns:a16="http://schemas.microsoft.com/office/drawing/2014/main" id="{42E7B34F-D1FF-1B4B-A5CC-474316352238}"/>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bg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bg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37F251BF-F266-604F-A81B-23E5E3AEF7A6}"/>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3323196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7" name="Pladsholder til billede 12">
            <a:extLst>
              <a:ext uri="{FF2B5EF4-FFF2-40B4-BE49-F238E27FC236}">
                <a16:creationId xmlns:a16="http://schemas.microsoft.com/office/drawing/2014/main" id="{E5529D51-FAD4-AF4C-BC75-04BA5D3BB986}"/>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5C0C93DA-366F-0949-9AD5-A4E371725403}"/>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56604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Grå">
    <p:bg>
      <p:bgPr>
        <a:solidFill>
          <a:schemeClr val="accent2">
            <a:alpha val="60000"/>
          </a:schemeClr>
        </a:solidFill>
        <a:effectLst/>
      </p:bgPr>
    </p:bg>
    <p:spTree>
      <p:nvGrpSpPr>
        <p:cNvPr id="1" name=""/>
        <p:cNvGrpSpPr/>
        <p:nvPr/>
      </p:nvGrpSpPr>
      <p:grpSpPr>
        <a:xfrm>
          <a:off x="0" y="0"/>
          <a:ext cx="0" cy="0"/>
          <a:chOff x="0" y="0"/>
          <a:chExt cx="0" cy="0"/>
        </a:xfrm>
      </p:grpSpPr>
      <p:pic>
        <p:nvPicPr>
          <p:cNvPr id="7" name="Billede 6" descr="Et billede, der indeholder lys&#10;&#10;Automatisk genereret beskrivelse">
            <a:extLst>
              <a:ext uri="{FF2B5EF4-FFF2-40B4-BE49-F238E27FC236}">
                <a16:creationId xmlns:a16="http://schemas.microsoft.com/office/drawing/2014/main" id="{9785D765-A338-FE46-A483-2B2FBE95B63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2220371"/>
          </a:xfrm>
        </p:spPr>
        <p:txBody>
          <a:bodyPr anchor="t"/>
          <a:lstStyle>
            <a:lvl1pPr>
              <a:defRPr sz="4800">
                <a:solidFill>
                  <a:schemeClr val="tx1"/>
                </a:solidFill>
              </a:defRPr>
            </a:lvl1pPr>
          </a:lstStyle>
          <a:p>
            <a:r>
              <a:rPr lang="da-DK"/>
              <a:t>Klik for at redigere i master</a:t>
            </a:r>
            <a:endParaRPr lang="da-DK" dirty="0"/>
          </a:p>
        </p:txBody>
      </p:sp>
      <p:pic>
        <p:nvPicPr>
          <p:cNvPr id="8" name="Billede 7">
            <a:extLst>
              <a:ext uri="{FF2B5EF4-FFF2-40B4-BE49-F238E27FC236}">
                <a16:creationId xmlns:a16="http://schemas.microsoft.com/office/drawing/2014/main" id="{5BCC9C2A-BA56-0D4C-A01A-3EFB034305C2}"/>
              </a:ext>
            </a:extLst>
          </p:cNvPr>
          <p:cNvPicPr>
            <a:picLocks noChangeAspect="1"/>
          </p:cNvPicPr>
          <p:nvPr userDrawn="1"/>
        </p:nvPicPr>
        <p:blipFill>
          <a:blip r:embed="rId3"/>
          <a:srcRect/>
          <a:stretch/>
        </p:blipFill>
        <p:spPr>
          <a:xfrm>
            <a:off x="333960" y="6140503"/>
            <a:ext cx="3327750" cy="504000"/>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28CD8F7F-6FED-3044-91B0-5BD501FE7B04}"/>
              </a:ext>
            </a:extLst>
          </p:cNvPr>
          <p:cNvPicPr>
            <a:picLocks noChangeAspect="1"/>
          </p:cNvPicPr>
          <p:nvPr userDrawn="1"/>
        </p:nvPicPr>
        <p:blipFill>
          <a:blip r:embed="rId4"/>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568032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Akva">
    <p:bg>
      <p:bgPr>
        <a:solidFill>
          <a:schemeClr val="accent6"/>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B42F9091-54B8-194C-B0E8-75294FDC5380}"/>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B8CFEDC-EE5D-9B4A-B5C0-CD014817B217}"/>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9" name="Logo Leon 6">
            <a:extLst>
              <a:ext uri="{FF2B5EF4-FFF2-40B4-BE49-F238E27FC236}">
                <a16:creationId xmlns:a16="http://schemas.microsoft.com/office/drawing/2014/main" id="{F9A2151B-09B5-664A-92AD-88B981A7958B}"/>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825273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nsfarvet sl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7563429C-60EE-6F4D-BA00-E14E30182B1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9" name="Logo Leon 6">
            <a:extLst>
              <a:ext uri="{FF2B5EF4-FFF2-40B4-BE49-F238E27FC236}">
                <a16:creationId xmlns:a16="http://schemas.microsoft.com/office/drawing/2014/main" id="{50C51703-15A9-D545-9920-BA0AE015EAD1}"/>
              </a:ext>
            </a:extLst>
          </p:cNvPr>
          <p:cNvSpPr>
            <a:spLocks noGrp="1" noChangeAspect="1"/>
          </p:cNvSpPr>
          <p:nvPr>
            <p:ph type="body" sz="quarter" idx="19"/>
          </p:nvPr>
        </p:nvSpPr>
        <p:spPr>
          <a:xfrm>
            <a:off x="11278474" y="6254782"/>
            <a:ext cx="468000" cy="265577"/>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212902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p:bg>
      <p:bgPr>
        <a:solidFill>
          <a:schemeClr val="tx1">
            <a:lumMod val="50000"/>
          </a:schemeClr>
        </a:solidFill>
        <a:effectLst/>
      </p:bgPr>
    </p:bg>
    <p:spTree>
      <p:nvGrpSpPr>
        <p:cNvPr id="1" name=""/>
        <p:cNvGrpSpPr/>
        <p:nvPr/>
      </p:nvGrpSpPr>
      <p:grpSpPr>
        <a:xfrm>
          <a:off x="0" y="0"/>
          <a:ext cx="0" cy="0"/>
          <a:chOff x="0" y="0"/>
          <a:chExt cx="0" cy="0"/>
        </a:xfrm>
      </p:grpSpPr>
      <p:pic>
        <p:nvPicPr>
          <p:cNvPr id="3" name="Billede 2" descr="Et billede, der indeholder tegning, paraply, skilt&#10;&#10;Automatisk genereret beskrivelse">
            <a:extLst>
              <a:ext uri="{FF2B5EF4-FFF2-40B4-BE49-F238E27FC236}">
                <a16:creationId xmlns:a16="http://schemas.microsoft.com/office/drawing/2014/main" id="{603A2947-4CA7-7549-A07A-ADBE4E79D166}"/>
              </a:ext>
            </a:extLst>
          </p:cNvPr>
          <p:cNvPicPr>
            <a:picLocks noChangeAspect="1"/>
          </p:cNvPicPr>
          <p:nvPr userDrawn="1"/>
        </p:nvPicPr>
        <p:blipFill rotWithShape="1">
          <a:blip r:embed="rId2"/>
          <a:srcRect l="998" t="2439" r="1441"/>
          <a:stretch/>
        </p:blipFill>
        <p:spPr>
          <a:xfrm flipH="1">
            <a:off x="0" y="0"/>
            <a:ext cx="12192000" cy="6858000"/>
          </a:xfrm>
          <a:prstGeom prst="rect">
            <a:avLst/>
          </a:prstGeom>
        </p:spPr>
      </p:pic>
      <p:sp>
        <p:nvSpPr>
          <p:cNvPr id="16" name="Titel 1">
            <a:extLst>
              <a:ext uri="{FF2B5EF4-FFF2-40B4-BE49-F238E27FC236}">
                <a16:creationId xmlns:a16="http://schemas.microsoft.com/office/drawing/2014/main" id="{89AA72DA-F583-7C44-B8EB-1153D40980C4}"/>
              </a:ext>
            </a:extLst>
          </p:cNvPr>
          <p:cNvSpPr>
            <a:spLocks noGrp="1"/>
          </p:cNvSpPr>
          <p:nvPr>
            <p:ph type="title"/>
          </p:nvPr>
        </p:nvSpPr>
        <p:spPr>
          <a:xfrm>
            <a:off x="479424" y="1932973"/>
            <a:ext cx="8259462" cy="1203927"/>
          </a:xfrm>
        </p:spPr>
        <p:txBody>
          <a:bodyPr anchor="t"/>
          <a:lstStyle>
            <a:lvl1pPr>
              <a:defRPr sz="4800">
                <a:solidFill>
                  <a:schemeClr val="bg2"/>
                </a:solidFill>
              </a:defRPr>
            </a:lvl1pPr>
          </a:lstStyle>
          <a:p>
            <a:r>
              <a:rPr lang="da-DK"/>
              <a:t>Klik for at redigere i master</a:t>
            </a:r>
            <a:endParaRPr lang="da-DK" dirty="0"/>
          </a:p>
        </p:txBody>
      </p:sp>
      <p:sp>
        <p:nvSpPr>
          <p:cNvPr id="17" name="Pladsholder til tekst 3">
            <a:extLst>
              <a:ext uri="{FF2B5EF4-FFF2-40B4-BE49-F238E27FC236}">
                <a16:creationId xmlns:a16="http://schemas.microsoft.com/office/drawing/2014/main" id="{F0D83521-43AB-6844-B17C-9503487A33E6}"/>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bg2"/>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37A5DDEB-1A4D-5B4B-96F4-10A2BE15CD8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00A8AEFD-2CE0-0B45-9F21-4367272062A8}"/>
              </a:ext>
            </a:extLst>
          </p:cNvPr>
          <p:cNvPicPr>
            <a:picLocks noChangeAspect="1"/>
          </p:cNvPicPr>
          <p:nvPr userDrawn="1"/>
        </p:nvPicPr>
        <p:blipFill>
          <a:blip r:embed="rId4"/>
          <a:srcRect/>
          <a:stretch/>
        </p:blipFill>
        <p:spPr>
          <a:xfrm>
            <a:off x="333957" y="6140503"/>
            <a:ext cx="3327757" cy="504000"/>
          </a:xfrm>
          <a:prstGeom prst="rect">
            <a:avLst/>
          </a:prstGeom>
        </p:spPr>
      </p:pic>
    </p:spTree>
    <p:extLst>
      <p:ext uri="{BB962C8B-B14F-4D97-AF65-F5344CB8AC3E}">
        <p14:creationId xmlns:p14="http://schemas.microsoft.com/office/powerpoint/2010/main" val="2638400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tning slide m redigerbar tekst - Grå">
    <p:bg>
      <p:bgPr>
        <a:solidFill>
          <a:schemeClr val="accent2">
            <a:alpha val="60000"/>
          </a:schemeClr>
        </a:solidFill>
        <a:effectLst/>
      </p:bgPr>
    </p:bg>
    <p:spTree>
      <p:nvGrpSpPr>
        <p:cNvPr id="1" name=""/>
        <p:cNvGrpSpPr/>
        <p:nvPr/>
      </p:nvGrpSpPr>
      <p:grpSpPr>
        <a:xfrm>
          <a:off x="0" y="0"/>
          <a:ext cx="0" cy="0"/>
          <a:chOff x="0" y="0"/>
          <a:chExt cx="0" cy="0"/>
        </a:xfrm>
      </p:grpSpPr>
      <p:pic>
        <p:nvPicPr>
          <p:cNvPr id="5" name="Billede 4" descr="Et billede, der indeholder lys&#10;&#10;Automatisk genereret beskrivelse">
            <a:extLst>
              <a:ext uri="{FF2B5EF4-FFF2-40B4-BE49-F238E27FC236}">
                <a16:creationId xmlns:a16="http://schemas.microsoft.com/office/drawing/2014/main" id="{659E46E9-93C7-1741-B6AA-53D56815A029}"/>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9" name="Titel 1">
            <a:extLst>
              <a:ext uri="{FF2B5EF4-FFF2-40B4-BE49-F238E27FC236}">
                <a16:creationId xmlns:a16="http://schemas.microsoft.com/office/drawing/2014/main" id="{E63D06D2-6511-4443-B839-50100FB26900}"/>
              </a:ext>
            </a:extLst>
          </p:cNvPr>
          <p:cNvSpPr>
            <a:spLocks noGrp="1"/>
          </p:cNvSpPr>
          <p:nvPr>
            <p:ph type="title"/>
          </p:nvPr>
        </p:nvSpPr>
        <p:spPr>
          <a:xfrm>
            <a:off x="479424" y="1932973"/>
            <a:ext cx="8259462" cy="1203927"/>
          </a:xfrm>
        </p:spPr>
        <p:txBody>
          <a:bodyPr anchor="t"/>
          <a:lstStyle>
            <a:lvl1pPr>
              <a:defRPr sz="4800">
                <a:solidFill>
                  <a:schemeClr val="tx1"/>
                </a:solidFill>
              </a:defRPr>
            </a:lvl1pPr>
          </a:lstStyle>
          <a:p>
            <a:r>
              <a:rPr lang="da-DK"/>
              <a:t>Klik for at redigere i master</a:t>
            </a:r>
            <a:endParaRPr lang="da-DK" dirty="0"/>
          </a:p>
        </p:txBody>
      </p:sp>
      <p:sp>
        <p:nvSpPr>
          <p:cNvPr id="4" name="Pladsholder til tekst 3">
            <a:extLst>
              <a:ext uri="{FF2B5EF4-FFF2-40B4-BE49-F238E27FC236}">
                <a16:creationId xmlns:a16="http://schemas.microsoft.com/office/drawing/2014/main" id="{4C35943B-1969-5C4B-9755-3F08124F3E71}"/>
              </a:ext>
            </a:extLst>
          </p:cNvPr>
          <p:cNvSpPr>
            <a:spLocks noGrp="1"/>
          </p:cNvSpPr>
          <p:nvPr>
            <p:ph type="body" sz="quarter" idx="10" hasCustomPrompt="1"/>
          </p:nvPr>
        </p:nvSpPr>
        <p:spPr>
          <a:xfrm>
            <a:off x="479424" y="3606800"/>
            <a:ext cx="4181476" cy="901700"/>
          </a:xfrm>
        </p:spPr>
        <p:txBody>
          <a:bodyPr>
            <a:normAutofit/>
          </a:bodyPr>
          <a:lstStyle>
            <a:lvl1pPr marL="0" marR="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lang="da-DK" b="0" i="0" u="none" strike="noStrike" smtClean="0">
                <a:solidFill>
                  <a:schemeClr val="tx1"/>
                </a:solidFill>
                <a:effectLst/>
              </a:defRPr>
            </a:lvl1pPr>
          </a:lstStyle>
          <a:p>
            <a:pPr marL="0" marR="0" lvl="0" indent="0" algn="l"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for at indsætte kontaktdata, navn, mailadresse, etc.</a:t>
            </a:r>
          </a:p>
        </p:txBody>
      </p:sp>
      <p:pic>
        <p:nvPicPr>
          <p:cNvPr id="7" name="Billede 6" descr="Et billede, der indeholder tegning&#10;&#10;Automatisk genereret beskrivelse">
            <a:extLst>
              <a:ext uri="{FF2B5EF4-FFF2-40B4-BE49-F238E27FC236}">
                <a16:creationId xmlns:a16="http://schemas.microsoft.com/office/drawing/2014/main" id="{5EDF6338-876F-9445-80E4-4C93E8D6C104}"/>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1476A460-0700-8645-8598-CC4DB6555589}"/>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3005361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tning slide">
    <p:bg>
      <p:bgPr>
        <a:solidFill>
          <a:schemeClr val="tx1">
            <a:lumMod val="50000"/>
          </a:schemeClr>
        </a:solidFill>
        <a:effectLst/>
      </p:bgPr>
    </p:bg>
    <p:spTree>
      <p:nvGrpSpPr>
        <p:cNvPr id="1" name=""/>
        <p:cNvGrpSpPr/>
        <p:nvPr/>
      </p:nvGrpSpPr>
      <p:grpSpPr>
        <a:xfrm>
          <a:off x="0" y="0"/>
          <a:ext cx="0" cy="0"/>
          <a:chOff x="0" y="0"/>
          <a:chExt cx="0" cy="0"/>
        </a:xfrm>
      </p:grpSpPr>
      <p:pic>
        <p:nvPicPr>
          <p:cNvPr id="7" name="Billede 6" descr="Et billede, der indeholder tegning&#10;&#10;Automatisk genereret beskrivelse">
            <a:extLst>
              <a:ext uri="{FF2B5EF4-FFF2-40B4-BE49-F238E27FC236}">
                <a16:creationId xmlns:a16="http://schemas.microsoft.com/office/drawing/2014/main" id="{B241B194-EA8D-7740-8DB8-ECEC7F96A444}"/>
              </a:ext>
            </a:extLst>
          </p:cNvPr>
          <p:cNvPicPr>
            <a:picLocks noChangeAspect="1"/>
          </p:cNvPicPr>
          <p:nvPr userDrawn="1"/>
        </p:nvPicPr>
        <p:blipFill>
          <a:blip r:embed="rId2"/>
          <a:stretch>
            <a:fillRect/>
          </a:stretch>
        </p:blipFill>
        <p:spPr>
          <a:xfrm flipH="1">
            <a:off x="0" y="0"/>
            <a:ext cx="12192000" cy="6858000"/>
          </a:xfrm>
          <a:prstGeom prst="rect">
            <a:avLst/>
          </a:prstGeom>
        </p:spPr>
      </p:pic>
      <p:pic>
        <p:nvPicPr>
          <p:cNvPr id="8" name="Billede 7">
            <a:extLst>
              <a:ext uri="{FF2B5EF4-FFF2-40B4-BE49-F238E27FC236}">
                <a16:creationId xmlns:a16="http://schemas.microsoft.com/office/drawing/2014/main" id="{94D6A3EF-01ED-3E46-9B12-A095C92623AA}"/>
              </a:ext>
            </a:extLst>
          </p:cNvPr>
          <p:cNvPicPr>
            <a:picLocks noChangeAspect="1"/>
          </p:cNvPicPr>
          <p:nvPr userDrawn="1"/>
        </p:nvPicPr>
        <p:blipFill>
          <a:blip r:embed="rId3"/>
          <a:srcRect/>
          <a:stretch/>
        </p:blipFill>
        <p:spPr>
          <a:xfrm>
            <a:off x="3702050" y="2313189"/>
            <a:ext cx="4787900" cy="2231621"/>
          </a:xfrm>
          <a:prstGeom prst="rect">
            <a:avLst/>
          </a:prstGeom>
        </p:spPr>
      </p:pic>
      <p:pic>
        <p:nvPicPr>
          <p:cNvPr id="6" name="Billede 5" descr="Et billede, der indeholder tegning&#10;&#10;Automatisk genereret beskrivelse">
            <a:extLst>
              <a:ext uri="{FF2B5EF4-FFF2-40B4-BE49-F238E27FC236}">
                <a16:creationId xmlns:a16="http://schemas.microsoft.com/office/drawing/2014/main" id="{8BD184F6-7C46-894A-B56D-87FA9DFC0581}"/>
              </a:ext>
            </a:extLst>
          </p:cNvPr>
          <p:cNvPicPr>
            <a:picLocks noChangeAspect="1"/>
          </p:cNvPicPr>
          <p:nvPr userDrawn="1"/>
        </p:nvPicPr>
        <p:blipFill>
          <a:blip r:embed="rId4"/>
          <a:stretch>
            <a:fillRect/>
          </a:stretch>
        </p:blipFill>
        <p:spPr>
          <a:xfrm>
            <a:off x="11278474" y="6254783"/>
            <a:ext cx="464923" cy="263881"/>
          </a:xfrm>
          <a:prstGeom prst="rect">
            <a:avLst/>
          </a:prstGeom>
        </p:spPr>
      </p:pic>
      <p:pic>
        <p:nvPicPr>
          <p:cNvPr id="10" name="Billede 9">
            <a:extLst>
              <a:ext uri="{FF2B5EF4-FFF2-40B4-BE49-F238E27FC236}">
                <a16:creationId xmlns:a16="http://schemas.microsoft.com/office/drawing/2014/main" id="{380E1D66-9513-E84B-8D36-F59570C735A5}"/>
              </a:ext>
            </a:extLst>
          </p:cNvPr>
          <p:cNvPicPr>
            <a:picLocks noChangeAspect="1"/>
          </p:cNvPicPr>
          <p:nvPr userDrawn="1"/>
        </p:nvPicPr>
        <p:blipFill>
          <a:blip r:embed="rId5"/>
          <a:srcRect/>
          <a:stretch/>
        </p:blipFill>
        <p:spPr>
          <a:xfrm>
            <a:off x="333957" y="6140503"/>
            <a:ext cx="3327757" cy="504000"/>
          </a:xfrm>
          <a:prstGeom prst="rect">
            <a:avLst/>
          </a:prstGeom>
        </p:spPr>
      </p:pic>
    </p:spTree>
    <p:extLst>
      <p:ext uri="{BB962C8B-B14F-4D97-AF65-F5344CB8AC3E}">
        <p14:creationId xmlns:p14="http://schemas.microsoft.com/office/powerpoint/2010/main" val="3793696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tning slide - Grå">
    <p:bg>
      <p:bgPr>
        <a:solidFill>
          <a:schemeClr val="accent2">
            <a:alpha val="60000"/>
          </a:schemeClr>
        </a:solidFill>
        <a:effectLst/>
      </p:bgPr>
    </p:bg>
    <p:spTree>
      <p:nvGrpSpPr>
        <p:cNvPr id="1" name=""/>
        <p:cNvGrpSpPr/>
        <p:nvPr/>
      </p:nvGrpSpPr>
      <p:grpSpPr>
        <a:xfrm>
          <a:off x="0" y="0"/>
          <a:ext cx="0" cy="0"/>
          <a:chOff x="0" y="0"/>
          <a:chExt cx="0" cy="0"/>
        </a:xfrm>
      </p:grpSpPr>
      <p:sp>
        <p:nvSpPr>
          <p:cNvPr id="5" name="Kombinationstegning 4">
            <a:extLst>
              <a:ext uri="{FF2B5EF4-FFF2-40B4-BE49-F238E27FC236}">
                <a16:creationId xmlns:a16="http://schemas.microsoft.com/office/drawing/2014/main" id="{A826D49B-2443-3C43-9596-97BB3A0762E7}"/>
              </a:ext>
            </a:extLst>
          </p:cNvPr>
          <p:cNvSpPr/>
          <p:nvPr/>
        </p:nvSpPr>
        <p:spPr>
          <a:xfrm>
            <a:off x="7721185" y="2412999"/>
            <a:ext cx="4470815" cy="4445001"/>
          </a:xfrm>
          <a:custGeom>
            <a:avLst/>
            <a:gdLst>
              <a:gd name="connsiteX0" fmla="*/ 0 w 3603348"/>
              <a:gd name="connsiteY0" fmla="*/ 3601403 h 3601402"/>
              <a:gd name="connsiteX1" fmla="*/ 3157949 w 3603348"/>
              <a:gd name="connsiteY1" fmla="*/ 3601403 h 3601402"/>
              <a:gd name="connsiteX2" fmla="*/ 3603349 w 3603348"/>
              <a:gd name="connsiteY2" fmla="*/ 3156204 h 3601402"/>
              <a:gd name="connsiteX3" fmla="*/ 3603349 w 3603348"/>
              <a:gd name="connsiteY3" fmla="*/ 0 h 3601402"/>
              <a:gd name="connsiteX4" fmla="*/ 0 w 3603348"/>
              <a:gd name="connsiteY4" fmla="*/ 3601403 h 3601402"/>
              <a:gd name="connsiteX0" fmla="*/ 0 w 3603349"/>
              <a:gd name="connsiteY0" fmla="*/ 3601403 h 3601403"/>
              <a:gd name="connsiteX1" fmla="*/ 3157949 w 3603349"/>
              <a:gd name="connsiteY1" fmla="*/ 3601403 h 3601403"/>
              <a:gd name="connsiteX2" fmla="*/ 3603349 w 3603349"/>
              <a:gd name="connsiteY2" fmla="*/ 3156204 h 3601403"/>
              <a:gd name="connsiteX3" fmla="*/ 3603349 w 3603349"/>
              <a:gd name="connsiteY3" fmla="*/ 0 h 3601403"/>
              <a:gd name="connsiteX4" fmla="*/ 3146927 w 3603349"/>
              <a:gd name="connsiteY4" fmla="*/ 461688 h 3601403"/>
              <a:gd name="connsiteX5" fmla="*/ 0 w 3603349"/>
              <a:gd name="connsiteY5" fmla="*/ 3601403 h 3601403"/>
              <a:gd name="connsiteX0" fmla="*/ 0 w 3603349"/>
              <a:gd name="connsiteY0" fmla="*/ 3139715 h 3139715"/>
              <a:gd name="connsiteX1" fmla="*/ 3157949 w 3603349"/>
              <a:gd name="connsiteY1" fmla="*/ 3139715 h 3139715"/>
              <a:gd name="connsiteX2" fmla="*/ 3603349 w 3603349"/>
              <a:gd name="connsiteY2" fmla="*/ 2694516 h 3139715"/>
              <a:gd name="connsiteX3" fmla="*/ 3146927 w 3603349"/>
              <a:gd name="connsiteY3" fmla="*/ 0 h 3139715"/>
              <a:gd name="connsiteX4" fmla="*/ 0 w 3603349"/>
              <a:gd name="connsiteY4" fmla="*/ 3139715 h 3139715"/>
              <a:gd name="connsiteX0" fmla="*/ 0 w 3630261"/>
              <a:gd name="connsiteY0" fmla="*/ 3139715 h 3139715"/>
              <a:gd name="connsiteX1" fmla="*/ 3157949 w 3630261"/>
              <a:gd name="connsiteY1" fmla="*/ 3139715 h 3139715"/>
              <a:gd name="connsiteX2" fmla="*/ 3630261 w 3630261"/>
              <a:gd name="connsiteY2" fmla="*/ 2685546 h 3139715"/>
              <a:gd name="connsiteX3" fmla="*/ 3146927 w 3630261"/>
              <a:gd name="connsiteY3" fmla="*/ 0 h 3139715"/>
              <a:gd name="connsiteX4" fmla="*/ 0 w 3630261"/>
              <a:gd name="connsiteY4" fmla="*/ 3139715 h 3139715"/>
              <a:gd name="connsiteX0" fmla="*/ 0 w 3157949"/>
              <a:gd name="connsiteY0" fmla="*/ 3139715 h 3139715"/>
              <a:gd name="connsiteX1" fmla="*/ 3157949 w 3157949"/>
              <a:gd name="connsiteY1" fmla="*/ 3139715 h 3139715"/>
              <a:gd name="connsiteX2" fmla="*/ 3146927 w 3157949"/>
              <a:gd name="connsiteY2" fmla="*/ 0 h 3139715"/>
              <a:gd name="connsiteX3" fmla="*/ 0 w 3157949"/>
              <a:gd name="connsiteY3" fmla="*/ 3139715 h 3139715"/>
            </a:gdLst>
            <a:ahLst/>
            <a:cxnLst>
              <a:cxn ang="0">
                <a:pos x="connsiteX0" y="connsiteY0"/>
              </a:cxn>
              <a:cxn ang="0">
                <a:pos x="connsiteX1" y="connsiteY1"/>
              </a:cxn>
              <a:cxn ang="0">
                <a:pos x="connsiteX2" y="connsiteY2"/>
              </a:cxn>
              <a:cxn ang="0">
                <a:pos x="connsiteX3" y="connsiteY3"/>
              </a:cxn>
            </a:cxnLst>
            <a:rect l="l" t="t" r="r" b="b"/>
            <a:pathLst>
              <a:path w="3157949" h="3139715">
                <a:moveTo>
                  <a:pt x="0" y="3139715"/>
                </a:moveTo>
                <a:lnTo>
                  <a:pt x="3157949" y="3139715"/>
                </a:lnTo>
                <a:lnTo>
                  <a:pt x="3146927" y="0"/>
                </a:lnTo>
                <a:lnTo>
                  <a:pt x="0" y="3139715"/>
                </a:lnTo>
                <a:close/>
              </a:path>
            </a:pathLst>
          </a:custGeom>
          <a:solidFill>
            <a:schemeClr val="accent2"/>
          </a:solidFill>
          <a:ln w="9515" cap="flat">
            <a:noFill/>
            <a:prstDash val="solid"/>
            <a:miter/>
          </a:ln>
        </p:spPr>
        <p:txBody>
          <a:bodyPr rtlCol="0" anchor="ctr"/>
          <a:lstStyle/>
          <a:p>
            <a:endParaRPr lang="da-DK"/>
          </a:p>
        </p:txBody>
      </p:sp>
      <p:sp>
        <p:nvSpPr>
          <p:cNvPr id="6" name="Kombinationstegning 5">
            <a:extLst>
              <a:ext uri="{FF2B5EF4-FFF2-40B4-BE49-F238E27FC236}">
                <a16:creationId xmlns:a16="http://schemas.microsoft.com/office/drawing/2014/main" id="{5B19D95D-C715-2A4E-8D00-203566672E93}"/>
              </a:ext>
            </a:extLst>
          </p:cNvPr>
          <p:cNvSpPr/>
          <p:nvPr/>
        </p:nvSpPr>
        <p:spPr>
          <a:xfrm>
            <a:off x="0" y="-747444"/>
            <a:ext cx="5162270" cy="5887876"/>
          </a:xfrm>
          <a:custGeom>
            <a:avLst/>
            <a:gdLst>
              <a:gd name="connsiteX0" fmla="*/ 1241904 w 3646356"/>
              <a:gd name="connsiteY0" fmla="*/ 160767 h 4158886"/>
              <a:gd name="connsiteX1" fmla="*/ 0 w 3646356"/>
              <a:gd name="connsiteY1" fmla="*/ 690072 h 4158886"/>
              <a:gd name="connsiteX2" fmla="*/ 0 w 3646356"/>
              <a:gd name="connsiteY2" fmla="*/ 4158886 h 4158886"/>
              <a:gd name="connsiteX3" fmla="*/ 1815281 w 3646356"/>
              <a:gd name="connsiteY3" fmla="*/ 2319323 h 4158886"/>
              <a:gd name="connsiteX4" fmla="*/ 3101335 w 3646356"/>
              <a:gd name="connsiteY4" fmla="*/ 2310941 h 4158886"/>
              <a:gd name="connsiteX5" fmla="*/ 3646356 w 3646356"/>
              <a:gd name="connsiteY5" fmla="*/ 145051 h 4158886"/>
              <a:gd name="connsiteX6" fmla="*/ 1241904 w 3646356"/>
              <a:gd name="connsiteY6" fmla="*/ 160767 h 4158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6356" h="4158886">
                <a:moveTo>
                  <a:pt x="1241904" y="160767"/>
                </a:moveTo>
                <a:cubicBezTo>
                  <a:pt x="804945" y="277324"/>
                  <a:pt x="386785" y="455546"/>
                  <a:pt x="0" y="690072"/>
                </a:cubicBezTo>
                <a:lnTo>
                  <a:pt x="0" y="4158886"/>
                </a:lnTo>
                <a:cubicBezTo>
                  <a:pt x="228589" y="3262393"/>
                  <a:pt x="922588" y="2559105"/>
                  <a:pt x="1815281" y="2319323"/>
                </a:cubicBezTo>
                <a:cubicBezTo>
                  <a:pt x="2236341" y="2207566"/>
                  <a:pt x="2678857" y="2204680"/>
                  <a:pt x="3101335" y="2310941"/>
                </a:cubicBezTo>
                <a:lnTo>
                  <a:pt x="3646356" y="145051"/>
                </a:lnTo>
                <a:cubicBezTo>
                  <a:pt x="2856465" y="-53537"/>
                  <a:pt x="2029141" y="-48129"/>
                  <a:pt x="1241904" y="160767"/>
                </a:cubicBezTo>
                <a:close/>
              </a:path>
            </a:pathLst>
          </a:custGeom>
          <a:solidFill>
            <a:schemeClr val="accent2"/>
          </a:solidFill>
          <a:ln w="9515" cap="flat">
            <a:noFill/>
            <a:prstDash val="solid"/>
            <a:miter/>
          </a:ln>
        </p:spPr>
        <p:txBody>
          <a:bodyPr rtlCol="0" anchor="ctr"/>
          <a:lstStyle/>
          <a:p>
            <a:endParaRPr lang="da-DK"/>
          </a:p>
        </p:txBody>
      </p:sp>
      <p:pic>
        <p:nvPicPr>
          <p:cNvPr id="3" name="Billede 2" descr="Et billede, der indeholder tegning&#10;&#10;Automatisk genereret beskrivelse">
            <a:extLst>
              <a:ext uri="{FF2B5EF4-FFF2-40B4-BE49-F238E27FC236}">
                <a16:creationId xmlns:a16="http://schemas.microsoft.com/office/drawing/2014/main" id="{7F667635-566C-314E-9135-DFD4A3339696}"/>
              </a:ext>
            </a:extLst>
          </p:cNvPr>
          <p:cNvPicPr>
            <a:picLocks noChangeAspect="1"/>
          </p:cNvPicPr>
          <p:nvPr userDrawn="1"/>
        </p:nvPicPr>
        <p:blipFill>
          <a:blip r:embed="rId2"/>
          <a:stretch>
            <a:fillRect/>
          </a:stretch>
        </p:blipFill>
        <p:spPr>
          <a:xfrm>
            <a:off x="3702050" y="2313189"/>
            <a:ext cx="4787900" cy="2231622"/>
          </a:xfrm>
          <a:prstGeom prst="rect">
            <a:avLst/>
          </a:prstGeom>
        </p:spPr>
      </p:pic>
      <p:pic>
        <p:nvPicPr>
          <p:cNvPr id="7" name="Billede 6" descr="Et billede, der indeholder tegning&#10;&#10;Automatisk genereret beskrivelse">
            <a:extLst>
              <a:ext uri="{FF2B5EF4-FFF2-40B4-BE49-F238E27FC236}">
                <a16:creationId xmlns:a16="http://schemas.microsoft.com/office/drawing/2014/main" id="{ACE3BB38-5BD2-4C45-A176-F02A84F8FCA0}"/>
              </a:ext>
            </a:extLst>
          </p:cNvPr>
          <p:cNvPicPr>
            <a:picLocks noChangeAspect="1"/>
          </p:cNvPicPr>
          <p:nvPr userDrawn="1"/>
        </p:nvPicPr>
        <p:blipFill>
          <a:blip r:embed="rId3"/>
          <a:stretch>
            <a:fillRect/>
          </a:stretch>
        </p:blipFill>
        <p:spPr>
          <a:xfrm>
            <a:off x="11278474" y="6254783"/>
            <a:ext cx="464923" cy="263881"/>
          </a:xfrm>
          <a:prstGeom prst="rect">
            <a:avLst/>
          </a:prstGeom>
        </p:spPr>
      </p:pic>
      <p:pic>
        <p:nvPicPr>
          <p:cNvPr id="8" name="Billede 7">
            <a:extLst>
              <a:ext uri="{FF2B5EF4-FFF2-40B4-BE49-F238E27FC236}">
                <a16:creationId xmlns:a16="http://schemas.microsoft.com/office/drawing/2014/main" id="{3ACC052C-711F-9E49-B09F-8BCA8E5C01DA}"/>
              </a:ext>
            </a:extLst>
          </p:cNvPr>
          <p:cNvPicPr>
            <a:picLocks noChangeAspect="1"/>
          </p:cNvPicPr>
          <p:nvPr userDrawn="1"/>
        </p:nvPicPr>
        <p:blipFill>
          <a:blip r:embed="rId4"/>
          <a:srcRect/>
          <a:stretch/>
        </p:blipFill>
        <p:spPr>
          <a:xfrm>
            <a:off x="333960" y="6140503"/>
            <a:ext cx="3327750" cy="504000"/>
          </a:xfrm>
          <a:prstGeom prst="rect">
            <a:avLst/>
          </a:prstGeom>
        </p:spPr>
      </p:pic>
    </p:spTree>
    <p:extLst>
      <p:ext uri="{BB962C8B-B14F-4D97-AF65-F5344CB8AC3E}">
        <p14:creationId xmlns:p14="http://schemas.microsoft.com/office/powerpoint/2010/main" val="4255079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B5ADCD2F-2F48-4075-B876-FD339A5ABB18}" type="slidenum">
              <a:rPr lang="da-DK" smtClean="0"/>
              <a:t>‹nr.›</a:t>
            </a:fld>
            <a:endParaRPr lang="da-DK"/>
          </a:p>
        </p:txBody>
      </p:sp>
    </p:spTree>
    <p:extLst>
      <p:ext uri="{BB962C8B-B14F-4D97-AF65-F5344CB8AC3E}">
        <p14:creationId xmlns:p14="http://schemas.microsoft.com/office/powerpoint/2010/main" val="5154412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B5ADCD2F-2F48-4075-B876-FD339A5ABB18}" type="slidenum">
              <a:rPr lang="da-DK" smtClean="0"/>
              <a:t>‹nr.›</a:t>
            </a:fld>
            <a:endParaRPr lang="da-DK"/>
          </a:p>
        </p:txBody>
      </p:sp>
    </p:spTree>
    <p:extLst>
      <p:ext uri="{BB962C8B-B14F-4D97-AF65-F5344CB8AC3E}">
        <p14:creationId xmlns:p14="http://schemas.microsoft.com/office/powerpoint/2010/main" val="58937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m stort billede - Mandel">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5" name="Pladsholder til billede 12">
            <a:extLst>
              <a:ext uri="{FF2B5EF4-FFF2-40B4-BE49-F238E27FC236}">
                <a16:creationId xmlns:a16="http://schemas.microsoft.com/office/drawing/2014/main" id="{C35D1BA6-E424-344B-8F3E-E9E0EC338249}"/>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a:off x="654000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9" name="Titel 1">
            <a:extLst>
              <a:ext uri="{FF2B5EF4-FFF2-40B4-BE49-F238E27FC236}">
                <a16:creationId xmlns:a16="http://schemas.microsoft.com/office/drawing/2014/main" id="{36E7B25B-9D55-C141-BB7A-C292DA6580D9}"/>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7" name="Logo Leon 6">
            <a:extLst>
              <a:ext uri="{FF2B5EF4-FFF2-40B4-BE49-F238E27FC236}">
                <a16:creationId xmlns:a16="http://schemas.microsoft.com/office/drawing/2014/main" id="{46226E7E-0A82-514E-8B99-2EB9D4061A6E}"/>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9529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m stort billede - Lavendel">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3" name="Pladsholder til billede 12">
            <a:extLst>
              <a:ext uri="{FF2B5EF4-FFF2-40B4-BE49-F238E27FC236}">
                <a16:creationId xmlns:a16="http://schemas.microsoft.com/office/drawing/2014/main" id="{1E9F49D7-21A1-9D46-80A3-C1BA507FE8FE}"/>
              </a:ext>
            </a:extLst>
          </p:cNvPr>
          <p:cNvSpPr>
            <a:spLocks noGrp="1"/>
          </p:cNvSpPr>
          <p:nvPr>
            <p:ph type="pic" sz="quarter" idx="18" hasCustomPrompt="1"/>
          </p:nvPr>
        </p:nvSpPr>
        <p:spPr>
          <a:xfrm>
            <a:off x="0" y="0"/>
            <a:ext cx="12193200" cy="6858000"/>
          </a:xfrm>
          <a:noFill/>
        </p:spPr>
        <p:txBody>
          <a:bodyPr lIns="0" anchor="ctr">
            <a:normAutofit/>
          </a:bodyPr>
          <a:lstStyle>
            <a:lvl1pPr marL="0" indent="0" algn="ctr">
              <a:spcBef>
                <a:spcPts val="0"/>
              </a:spcBef>
              <a:buNone/>
              <a:defRPr sz="1000">
                <a:solidFill>
                  <a:schemeClr val="tx1"/>
                </a:solidFill>
              </a:defRPr>
            </a:lvl1pPr>
          </a:lstStyle>
          <a:p>
            <a:r>
              <a:rPr lang="da-DK" dirty="0"/>
              <a:t>Indsæt et stort baggrundsbillede</a:t>
            </a:r>
            <a:br>
              <a:rPr lang="da-DK" dirty="0"/>
            </a:br>
            <a:r>
              <a:rPr lang="da-DK" dirty="0"/>
              <a:t>ved at klikke på ikonet eller </a:t>
            </a:r>
            <a:br>
              <a:rPr lang="da-DK" dirty="0"/>
            </a:br>
            <a:r>
              <a:rPr lang="da-DK" dirty="0"/>
              <a:t>ved at trække og slippe </a:t>
            </a:r>
            <a:br>
              <a:rPr lang="da-DK" dirty="0"/>
            </a:br>
            <a:r>
              <a:rPr lang="da-DK" dirty="0"/>
              <a:t>billedet ind på slidet</a:t>
            </a:r>
          </a:p>
        </p:txBody>
      </p:sp>
      <p:sp>
        <p:nvSpPr>
          <p:cNvPr id="14" name="Logo Leon 6">
            <a:extLst>
              <a:ext uri="{FF2B5EF4-FFF2-40B4-BE49-F238E27FC236}">
                <a16:creationId xmlns:a16="http://schemas.microsoft.com/office/drawing/2014/main" id="{C1A6805E-9FA0-8746-B7C9-B3BA0CBAC301}"/>
              </a:ext>
            </a:extLst>
          </p:cNvPr>
          <p:cNvSpPr>
            <a:spLocks noGrp="1"/>
          </p:cNvSpPr>
          <p:nvPr>
            <p:ph type="body" sz="quarter" idx="20"/>
          </p:nvPr>
        </p:nvSpPr>
        <p:spPr>
          <a:xfrm flipH="1">
            <a:off x="0" y="0"/>
            <a:ext cx="5652000" cy="6858000"/>
          </a:xfrm>
          <a:blipFill>
            <a:blip r:embed="rId2"/>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
        <p:nvSpPr>
          <p:cNvPr id="3" name="Undertitel 2">
            <a:extLst>
              <a:ext uri="{FF2B5EF4-FFF2-40B4-BE49-F238E27FC236}">
                <a16:creationId xmlns:a16="http://schemas.microsoft.com/office/drawing/2014/main" id="{D21B1FC6-5AF7-AA4B-9CB5-AEF595F33D6B}"/>
              </a:ext>
            </a:extLst>
          </p:cNvPr>
          <p:cNvSpPr>
            <a:spLocks noGrp="1"/>
          </p:cNvSpPr>
          <p:nvPr>
            <p:ph type="subTitle" idx="1" hasCustomPrompt="1"/>
          </p:nvPr>
        </p:nvSpPr>
        <p:spPr>
          <a:xfrm>
            <a:off x="479425" y="441325"/>
            <a:ext cx="8247886" cy="264731"/>
          </a:xfrm>
        </p:spPr>
        <p:txBody>
          <a:bodyPr>
            <a:normAutofit/>
          </a:bodyPr>
          <a:lstStyle>
            <a:lvl1pPr marL="0" indent="0" algn="l">
              <a:buNone/>
              <a:defRPr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skrive præsentationsinformation som navn, projekt samt dato for præsentation.</a:t>
            </a:r>
          </a:p>
        </p:txBody>
      </p:sp>
      <p:sp>
        <p:nvSpPr>
          <p:cNvPr id="4" name="Pladsholder til dato 3">
            <a:extLst>
              <a:ext uri="{FF2B5EF4-FFF2-40B4-BE49-F238E27FC236}">
                <a16:creationId xmlns:a16="http://schemas.microsoft.com/office/drawing/2014/main" id="{DD6A1B42-5C02-E946-A4BB-999CBF5C2D76}"/>
              </a:ext>
            </a:extLst>
          </p:cNvPr>
          <p:cNvSpPr>
            <a:spLocks noGrp="1"/>
          </p:cNvSpPr>
          <p:nvPr>
            <p:ph type="dt" sz="half" idx="10"/>
          </p:nvPr>
        </p:nvSpPr>
        <p:spPr/>
        <p:txBody>
          <a:bodyPr/>
          <a:lstStyle>
            <a:lvl1pPr>
              <a:defRPr>
                <a:solidFill>
                  <a:schemeClr val="tx1"/>
                </a:solidFill>
              </a:defRPr>
            </a:lvl1pPr>
          </a:lstStyle>
          <a:p>
            <a:endParaRPr lang="da-DK"/>
          </a:p>
        </p:txBody>
      </p:sp>
      <p:sp>
        <p:nvSpPr>
          <p:cNvPr id="5" name="Pladsholder til sidefod 4">
            <a:extLst>
              <a:ext uri="{FF2B5EF4-FFF2-40B4-BE49-F238E27FC236}">
                <a16:creationId xmlns:a16="http://schemas.microsoft.com/office/drawing/2014/main" id="{326561DD-1ADD-E646-9C98-5A3472A11447}"/>
              </a:ext>
            </a:extLst>
          </p:cNvPr>
          <p:cNvSpPr>
            <a:spLocks noGrp="1"/>
          </p:cNvSpPr>
          <p:nvPr>
            <p:ph type="ftr" sz="quarter" idx="11"/>
          </p:nvPr>
        </p:nvSpPr>
        <p:spPr>
          <a:xfrm>
            <a:off x="5321300" y="6057901"/>
            <a:ext cx="4114800" cy="431800"/>
          </a:xfrm>
          <a:prstGeom prst="rect">
            <a:avLst/>
          </a:prstGeom>
        </p:spPr>
        <p:txBody>
          <a:bodyPr/>
          <a:lstStyle>
            <a:lvl1pPr>
              <a:defRPr>
                <a:solidFill>
                  <a:schemeClr val="tx1"/>
                </a:solidFill>
              </a:defRPr>
            </a:lvl1pPr>
          </a:lstStyle>
          <a:p>
            <a:endParaRPr lang="da-DK" dirty="0"/>
          </a:p>
        </p:txBody>
      </p:sp>
      <p:sp>
        <p:nvSpPr>
          <p:cNvPr id="6" name="Pladsholder til slidenummer 5">
            <a:extLst>
              <a:ext uri="{FF2B5EF4-FFF2-40B4-BE49-F238E27FC236}">
                <a16:creationId xmlns:a16="http://schemas.microsoft.com/office/drawing/2014/main" id="{E7FB3576-6E40-EC44-88A2-F087F0E91485}"/>
              </a:ext>
            </a:extLst>
          </p:cNvPr>
          <p:cNvSpPr>
            <a:spLocks noGrp="1"/>
          </p:cNvSpPr>
          <p:nvPr>
            <p:ph type="sldNum" sz="quarter" idx="12"/>
          </p:nvPr>
        </p:nvSpPr>
        <p:spPr/>
        <p:txBody>
          <a:bodyPr/>
          <a:lstStyle>
            <a:lvl1pPr>
              <a:defRPr>
                <a:solidFill>
                  <a:schemeClr val="tx1"/>
                </a:solidFill>
              </a:defRPr>
            </a:lvl1pPr>
          </a:lstStyle>
          <a:p>
            <a:fld id="{67E69006-4EAA-9F48-A2A8-3E5B4E2EFF89}" type="slidenum">
              <a:rPr lang="da-DK" smtClean="0"/>
              <a:pPr/>
              <a:t>‹nr.›</a:t>
            </a:fld>
            <a:endParaRPr lang="da-DK" dirty="0"/>
          </a:p>
        </p:txBody>
      </p:sp>
      <p:sp>
        <p:nvSpPr>
          <p:cNvPr id="18" name="Titel 1">
            <a:extLst>
              <a:ext uri="{FF2B5EF4-FFF2-40B4-BE49-F238E27FC236}">
                <a16:creationId xmlns:a16="http://schemas.microsoft.com/office/drawing/2014/main" id="{3A3CF962-53B9-5D4A-997F-1F198FB96408}"/>
              </a:ext>
            </a:extLst>
          </p:cNvPr>
          <p:cNvSpPr>
            <a:spLocks noGrp="1"/>
          </p:cNvSpPr>
          <p:nvPr>
            <p:ph type="title"/>
          </p:nvPr>
        </p:nvSpPr>
        <p:spPr>
          <a:xfrm>
            <a:off x="479424" y="1932973"/>
            <a:ext cx="8259462" cy="602409"/>
          </a:xfrm>
        </p:spPr>
        <p:txBody>
          <a:bodyPr anchor="t"/>
          <a:lstStyle>
            <a:lvl1pPr>
              <a:defRPr sz="4800">
                <a:solidFill>
                  <a:schemeClr val="tx1"/>
                </a:solidFill>
              </a:defRPr>
            </a:lvl1pPr>
          </a:lstStyle>
          <a:p>
            <a:r>
              <a:rPr lang="da-DK"/>
              <a:t>Klik for at redigere i master</a:t>
            </a:r>
            <a:endParaRPr lang="da-DK" dirty="0"/>
          </a:p>
        </p:txBody>
      </p:sp>
      <p:sp>
        <p:nvSpPr>
          <p:cNvPr id="10" name="Logo Leon 6">
            <a:extLst>
              <a:ext uri="{FF2B5EF4-FFF2-40B4-BE49-F238E27FC236}">
                <a16:creationId xmlns:a16="http://schemas.microsoft.com/office/drawing/2014/main" id="{46DAF7D5-A0E2-F648-BC47-24481D2E98DC}"/>
              </a:ext>
            </a:extLst>
          </p:cNvPr>
          <p:cNvSpPr>
            <a:spLocks noGrp="1" noChangeAspect="1"/>
          </p:cNvSpPr>
          <p:nvPr>
            <p:ph type="body" sz="quarter" idx="19"/>
          </p:nvPr>
        </p:nvSpPr>
        <p:spPr>
          <a:xfrm>
            <a:off x="11278474" y="6254782"/>
            <a:ext cx="468000" cy="265577"/>
          </a:xfrm>
          <a:blipFill>
            <a:blip r:embed="rId3"/>
            <a:stretch>
              <a:fillRect/>
            </a:stretch>
          </a:blipFill>
        </p:spPr>
        <p:txBody>
          <a:bodyPr lIns="36000" tIns="1440000" anchor="b" anchorCtr="0"/>
          <a:lstStyle>
            <a:lvl1pPr marL="0" indent="0">
              <a:buFontTx/>
              <a:buNone/>
              <a:defRPr sz="100">
                <a:solidFill>
                  <a:schemeClr val="bg1"/>
                </a:solidFill>
              </a:defRPr>
            </a:lvl1pPr>
          </a:lstStyle>
          <a:p>
            <a:pPr lvl="0"/>
            <a:r>
              <a:rPr lang="da-DK" noProof="1"/>
              <a:t>Rediger typografien i masterens</a:t>
            </a:r>
          </a:p>
        </p:txBody>
      </p:sp>
    </p:spTree>
    <p:extLst>
      <p:ext uri="{BB962C8B-B14F-4D97-AF65-F5344CB8AC3E}">
        <p14:creationId xmlns:p14="http://schemas.microsoft.com/office/powerpoint/2010/main" val="157649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holds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endParaRPr lang="da-DK" dirty="0"/>
          </a:p>
        </p:txBody>
      </p:sp>
      <p:sp>
        <p:nvSpPr>
          <p:cNvPr id="3" name="Pladsholder til indhold 2">
            <a:extLst>
              <a:ext uri="{FF2B5EF4-FFF2-40B4-BE49-F238E27FC236}">
                <a16:creationId xmlns:a16="http://schemas.microsoft.com/office/drawing/2014/main" id="{2C7A9D76-9BB2-024B-B235-03196D05C4C9}"/>
              </a:ext>
            </a:extLst>
          </p:cNvPr>
          <p:cNvSpPr>
            <a:spLocks noGrp="1"/>
          </p:cNvSpPr>
          <p:nvPr>
            <p:ph idx="1"/>
          </p:nvPr>
        </p:nvSpPr>
        <p:spPr/>
        <p:txBody>
          <a:bodyPr>
            <a:normAutofit/>
          </a:bodyPr>
          <a:lstStyle>
            <a:lvl1pPr>
              <a:defRPr sz="1600"/>
            </a:lvl1pPr>
            <a:lvl2pPr>
              <a:defRPr sz="1500"/>
            </a:lvl2pPr>
            <a:lvl3pPr>
              <a:defRPr sz="1400"/>
            </a:lvl3pPr>
            <a:lvl4pPr>
              <a:defRPr sz="1400"/>
            </a:lvl4pPr>
            <a:lvl5pPr>
              <a:defRPr sz="1400"/>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16" name="Pladsholder til tekst 15">
            <a:extLst>
              <a:ext uri="{FF2B5EF4-FFF2-40B4-BE49-F238E27FC236}">
                <a16:creationId xmlns:a16="http://schemas.microsoft.com/office/drawing/2014/main" id="{F85F721B-CE4C-834D-A203-F24DECCF938F}"/>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17" name="Pladsholder til sidefod 16">
            <a:extLst>
              <a:ext uri="{FF2B5EF4-FFF2-40B4-BE49-F238E27FC236}">
                <a16:creationId xmlns:a16="http://schemas.microsoft.com/office/drawing/2014/main" id="{50D82E37-36CC-5F46-9C94-009B8C358805}"/>
              </a:ext>
            </a:extLst>
          </p:cNvPr>
          <p:cNvSpPr>
            <a:spLocks noGrp="1"/>
          </p:cNvSpPr>
          <p:nvPr>
            <p:ph type="ftr" sz="quarter" idx="15"/>
          </p:nvPr>
        </p:nvSpPr>
        <p:spPr/>
        <p:txBody>
          <a:bodyPr/>
          <a:lstStyle/>
          <a:p>
            <a:endParaRPr lang="da-DK" dirty="0"/>
          </a:p>
        </p:txBody>
      </p:sp>
      <p:pic>
        <p:nvPicPr>
          <p:cNvPr id="9" name="Billede 8" descr="Et billede, der indeholder tegning&#10;&#10;Automatisk genereret beskrivelse">
            <a:extLst>
              <a:ext uri="{FF2B5EF4-FFF2-40B4-BE49-F238E27FC236}">
                <a16:creationId xmlns:a16="http://schemas.microsoft.com/office/drawing/2014/main" id="{A2A62C83-6C54-664C-BBAD-9699D08E4950}"/>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8241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holds slide - to kolonn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p:txBody>
          <a:bodyPr/>
          <a:lstStyle/>
          <a:p>
            <a:r>
              <a:rPr lang="da-DK"/>
              <a:t>Klik for at redigere i master</a:t>
            </a:r>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F8214544-7189-1D4F-8F02-562ED205FB07}"/>
              </a:ext>
            </a:extLst>
          </p:cNvPr>
          <p:cNvSpPr>
            <a:spLocks noGrp="1"/>
          </p:cNvSpPr>
          <p:nvPr>
            <p:ph type="body" sz="quarter" idx="14" hasCustomPrompt="1"/>
          </p:nvPr>
        </p:nvSpPr>
        <p:spPr>
          <a:xfrm>
            <a:off x="479425" y="914400"/>
            <a:ext cx="11233150" cy="355600"/>
          </a:xfrm>
        </p:spPr>
        <p:txBody>
          <a:bodyPr>
            <a:normAutofit/>
          </a:bodyPr>
          <a:lstStyle>
            <a:lvl1pPr marL="0" indent="0">
              <a:buNone/>
              <a:defRPr sz="2000"/>
            </a:lvl1pPr>
          </a:lstStyle>
          <a:p>
            <a:pPr lvl="0"/>
            <a:r>
              <a:rPr lang="da-DK" dirty="0"/>
              <a:t>Klik for at skrive underrubrik</a:t>
            </a:r>
          </a:p>
        </p:txBody>
      </p:sp>
      <p:sp>
        <p:nvSpPr>
          <p:cNvPr id="9" name="Pladsholder til indhold 8">
            <a:extLst>
              <a:ext uri="{FF2B5EF4-FFF2-40B4-BE49-F238E27FC236}">
                <a16:creationId xmlns:a16="http://schemas.microsoft.com/office/drawing/2014/main" id="{D8C97264-2727-AF4C-BD51-FDC5B7F1E940}"/>
              </a:ext>
            </a:extLst>
          </p:cNvPr>
          <p:cNvSpPr>
            <a:spLocks noGrp="1"/>
          </p:cNvSpPr>
          <p:nvPr>
            <p:ph sz="quarter" idx="17"/>
          </p:nvPr>
        </p:nvSpPr>
        <p:spPr>
          <a:xfrm>
            <a:off x="479425" y="1608138"/>
            <a:ext cx="5472113"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14" name="Pladsholder til indhold 13">
            <a:extLst>
              <a:ext uri="{FF2B5EF4-FFF2-40B4-BE49-F238E27FC236}">
                <a16:creationId xmlns:a16="http://schemas.microsoft.com/office/drawing/2014/main" id="{DB1F3889-93C5-7049-AD72-EB1E4B1FBB14}"/>
              </a:ext>
            </a:extLst>
          </p:cNvPr>
          <p:cNvSpPr>
            <a:spLocks noGrp="1"/>
          </p:cNvSpPr>
          <p:nvPr>
            <p:ph sz="quarter" idx="18"/>
          </p:nvPr>
        </p:nvSpPr>
        <p:spPr>
          <a:xfrm>
            <a:off x="6240463" y="1608879"/>
            <a:ext cx="5468400" cy="445320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10" name="Billede 9" descr="Et billede, der indeholder tegning&#10;&#10;Automatisk genereret beskrivelse">
            <a:extLst>
              <a:ext uri="{FF2B5EF4-FFF2-40B4-BE49-F238E27FC236}">
                <a16:creationId xmlns:a16="http://schemas.microsoft.com/office/drawing/2014/main" id="{09909B4A-4D99-9646-90E5-D895BA1794FB}"/>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1768075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s slide - m bredt billede til højre">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6240463" y="0"/>
            <a:ext cx="5951537"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Titel 1">
            <a:extLst>
              <a:ext uri="{FF2B5EF4-FFF2-40B4-BE49-F238E27FC236}">
                <a16:creationId xmlns:a16="http://schemas.microsoft.com/office/drawing/2014/main" id="{D9EEDD9A-FD01-2D4B-9EDC-959CD4AB4197}"/>
              </a:ext>
            </a:extLst>
          </p:cNvPr>
          <p:cNvSpPr>
            <a:spLocks noGrp="1"/>
          </p:cNvSpPr>
          <p:nvPr>
            <p:ph type="title"/>
          </p:nvPr>
        </p:nvSpPr>
        <p:spPr>
          <a:xfrm>
            <a:off x="479425" y="441325"/>
            <a:ext cx="5472113" cy="829335"/>
          </a:xfrm>
        </p:spPr>
        <p:txBody>
          <a:bodyPr/>
          <a:lstStyle/>
          <a:p>
            <a:r>
              <a:rPr lang="da-DK"/>
              <a:t>Klik for at redigere i master</a:t>
            </a:r>
            <a:endParaRPr lang="da-DK" dirty="0"/>
          </a:p>
        </p:txBody>
      </p:sp>
      <p:sp>
        <p:nvSpPr>
          <p:cNvPr id="10" name="Pladsholder til tekst 15">
            <a:extLst>
              <a:ext uri="{FF2B5EF4-FFF2-40B4-BE49-F238E27FC236}">
                <a16:creationId xmlns:a16="http://schemas.microsoft.com/office/drawing/2014/main" id="{0EB7A01A-1A7E-CE46-A269-7356E6B26DFF}"/>
              </a:ext>
            </a:extLst>
          </p:cNvPr>
          <p:cNvSpPr>
            <a:spLocks noGrp="1"/>
          </p:cNvSpPr>
          <p:nvPr>
            <p:ph type="body" sz="quarter" idx="18" hasCustomPrompt="1"/>
          </p:nvPr>
        </p:nvSpPr>
        <p:spPr>
          <a:xfrm>
            <a:off x="1339799" y="1805049"/>
            <a:ext cx="3751365" cy="950026"/>
          </a:xfrm>
        </p:spPr>
        <p:txBody>
          <a:bodyPr anchor="b">
            <a:no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endParaRPr lang="da-DK" dirty="0"/>
          </a:p>
        </p:txBody>
      </p:sp>
      <p:sp>
        <p:nvSpPr>
          <p:cNvPr id="11" name="Pladsholder til indhold 2">
            <a:extLst>
              <a:ext uri="{FF2B5EF4-FFF2-40B4-BE49-F238E27FC236}">
                <a16:creationId xmlns:a16="http://schemas.microsoft.com/office/drawing/2014/main" id="{D4FAB571-C4C7-ED40-AD12-A21465029C8B}"/>
              </a:ext>
            </a:extLst>
          </p:cNvPr>
          <p:cNvSpPr>
            <a:spLocks noGrp="1"/>
          </p:cNvSpPr>
          <p:nvPr>
            <p:ph idx="1"/>
          </p:nvPr>
        </p:nvSpPr>
        <p:spPr>
          <a:xfrm>
            <a:off x="1356753" y="3072853"/>
            <a:ext cx="3717457" cy="2057288"/>
          </a:xfrm>
        </p:spPr>
        <p:txBody>
          <a:bodyPr>
            <a:normAutofit/>
          </a:bodyPr>
          <a:lstStyle>
            <a:lvl1pPr>
              <a:defRPr sz="1600"/>
            </a:lvl1pPr>
          </a:lstStyle>
          <a:p>
            <a:pPr lvl="0"/>
            <a:r>
              <a:rPr lang="da-DK"/>
              <a:t>Rediger typografien i masterens</a:t>
            </a:r>
          </a:p>
        </p:txBody>
      </p:sp>
      <p:pic>
        <p:nvPicPr>
          <p:cNvPr id="12" name="Billede 11" descr="Et billede, der indeholder tegning&#10;&#10;Automatisk genereret beskrivelse">
            <a:extLst>
              <a:ext uri="{FF2B5EF4-FFF2-40B4-BE49-F238E27FC236}">
                <a16:creationId xmlns:a16="http://schemas.microsoft.com/office/drawing/2014/main" id="{1F6747C8-461B-A440-95B5-1C7F38334FFD}"/>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8786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holds slide - m smalt billede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931385-F74D-9A41-BA3F-9819316420B0}"/>
              </a:ext>
            </a:extLst>
          </p:cNvPr>
          <p:cNvSpPr>
            <a:spLocks noGrp="1"/>
          </p:cNvSpPr>
          <p:nvPr>
            <p:ph type="title"/>
          </p:nvPr>
        </p:nvSpPr>
        <p:spPr>
          <a:xfrm>
            <a:off x="479425" y="441325"/>
            <a:ext cx="8054975" cy="829335"/>
          </a:xfrm>
        </p:spPr>
        <p:txBody>
          <a:bodyPr/>
          <a:lstStyle/>
          <a:p>
            <a:r>
              <a:rPr lang="da-DK"/>
              <a:t>Klik for at redigere i master</a:t>
            </a:r>
            <a:endParaRPr lang="da-DK" dirty="0"/>
          </a:p>
        </p:txBody>
      </p:sp>
      <p:sp>
        <p:nvSpPr>
          <p:cNvPr id="4" name="Pladsholder til dato 3">
            <a:extLst>
              <a:ext uri="{FF2B5EF4-FFF2-40B4-BE49-F238E27FC236}">
                <a16:creationId xmlns:a16="http://schemas.microsoft.com/office/drawing/2014/main" id="{FE9F3769-96C5-FA41-A7EF-49C96F328E8F}"/>
              </a:ext>
            </a:extLst>
          </p:cNvPr>
          <p:cNvSpPr>
            <a:spLocks noGrp="1"/>
          </p:cNvSpPr>
          <p:nvPr>
            <p:ph type="dt" sz="half" idx="10"/>
          </p:nvPr>
        </p:nvSpPr>
        <p:spPr>
          <a:xfrm>
            <a:off x="1270000" y="6083301"/>
            <a:ext cx="850053" cy="431800"/>
          </a:xfrm>
        </p:spPr>
        <p:txBody>
          <a:bodyPr/>
          <a:lstStyle/>
          <a:p>
            <a:endParaRPr lang="da-DK" dirty="0"/>
          </a:p>
        </p:txBody>
      </p:sp>
      <p:sp>
        <p:nvSpPr>
          <p:cNvPr id="6" name="Pladsholder til slidenummer 5">
            <a:extLst>
              <a:ext uri="{FF2B5EF4-FFF2-40B4-BE49-F238E27FC236}">
                <a16:creationId xmlns:a16="http://schemas.microsoft.com/office/drawing/2014/main" id="{CEF343F5-8FA6-2845-B986-F45B6AAF781A}"/>
              </a:ext>
            </a:extLst>
          </p:cNvPr>
          <p:cNvSpPr>
            <a:spLocks noGrp="1"/>
          </p:cNvSpPr>
          <p:nvPr>
            <p:ph type="sldNum" sz="quarter" idx="12"/>
          </p:nvPr>
        </p:nvSpPr>
        <p:spPr/>
        <p:txBody>
          <a:bodyPr/>
          <a:lstStyle/>
          <a:p>
            <a:fld id="{67E69006-4EAA-9F48-A2A8-3E5B4E2EFF89}" type="slidenum">
              <a:rPr lang="da-DK" smtClean="0"/>
              <a:t>‹nr.›</a:t>
            </a:fld>
            <a:endParaRPr lang="da-DK"/>
          </a:p>
        </p:txBody>
      </p:sp>
      <p:sp>
        <p:nvSpPr>
          <p:cNvPr id="5" name="Pladsholder til sidefod 4">
            <a:extLst>
              <a:ext uri="{FF2B5EF4-FFF2-40B4-BE49-F238E27FC236}">
                <a16:creationId xmlns:a16="http://schemas.microsoft.com/office/drawing/2014/main" id="{1BEA555E-E042-9D42-9087-F2BE8FE3147B}"/>
              </a:ext>
            </a:extLst>
          </p:cNvPr>
          <p:cNvSpPr>
            <a:spLocks noGrp="1"/>
          </p:cNvSpPr>
          <p:nvPr>
            <p:ph type="ftr" sz="quarter" idx="16"/>
          </p:nvPr>
        </p:nvSpPr>
        <p:spPr/>
        <p:txBody>
          <a:bodyPr/>
          <a:lstStyle/>
          <a:p>
            <a:endParaRPr lang="da-DK" dirty="0"/>
          </a:p>
        </p:txBody>
      </p:sp>
      <p:sp>
        <p:nvSpPr>
          <p:cNvPr id="12" name="Pladsholder til tekst 15">
            <a:extLst>
              <a:ext uri="{FF2B5EF4-FFF2-40B4-BE49-F238E27FC236}">
                <a16:creationId xmlns:a16="http://schemas.microsoft.com/office/drawing/2014/main" id="{546F2B31-84EA-CE43-ACB5-AC7C8D9C6A45}"/>
              </a:ext>
            </a:extLst>
          </p:cNvPr>
          <p:cNvSpPr>
            <a:spLocks noGrp="1"/>
          </p:cNvSpPr>
          <p:nvPr>
            <p:ph type="body" sz="quarter" idx="14" hasCustomPrompt="1"/>
          </p:nvPr>
        </p:nvSpPr>
        <p:spPr>
          <a:xfrm>
            <a:off x="1757548" y="1805049"/>
            <a:ext cx="5522026" cy="950026"/>
          </a:xfrm>
        </p:spPr>
        <p:txBody>
          <a:bodyPr anchor="b">
            <a:normAutofit/>
          </a:bodyPr>
          <a:lstStyle>
            <a:lvl1pPr marL="0" indent="0">
              <a:buNone/>
              <a:defRPr sz="1600">
                <a:solidFill>
                  <a:schemeClr val="tx1"/>
                </a:solidFill>
              </a:defRPr>
            </a:lvl1pPr>
          </a:lstStyle>
          <a:p>
            <a:pPr lvl="0"/>
            <a:r>
              <a:rPr lang="da-DK" dirty="0"/>
              <a:t>Klik for at skrive tekst </a:t>
            </a:r>
            <a:r>
              <a:rPr lang="da-DK" dirty="0" err="1"/>
              <a:t>lorem</a:t>
            </a:r>
            <a:r>
              <a:rPr lang="da-DK" dirty="0"/>
              <a:t> </a:t>
            </a:r>
            <a:r>
              <a:rPr lang="da-DK" dirty="0" err="1"/>
              <a:t>ipsum</a:t>
            </a:r>
            <a:r>
              <a:rPr lang="da-DK" dirty="0"/>
              <a:t> </a:t>
            </a:r>
            <a:r>
              <a:rPr lang="da-DK" dirty="0" err="1"/>
              <a:t>dolor</a:t>
            </a:r>
            <a:r>
              <a:rPr lang="da-DK" dirty="0"/>
              <a:t> sit </a:t>
            </a:r>
            <a:r>
              <a:rPr lang="da-DK" dirty="0" err="1"/>
              <a:t>amet</a:t>
            </a:r>
            <a:r>
              <a:rPr lang="da-DK" dirty="0"/>
              <a:t>, </a:t>
            </a:r>
            <a:r>
              <a:rPr lang="da-DK" dirty="0" err="1"/>
              <a:t>lacinia</a:t>
            </a:r>
            <a:r>
              <a:rPr lang="da-DK" dirty="0"/>
              <a:t> </a:t>
            </a:r>
            <a:r>
              <a:rPr lang="da-DK" dirty="0" err="1"/>
              <a:t>vehicula</a:t>
            </a:r>
            <a:r>
              <a:rPr lang="da-DK" dirty="0"/>
              <a:t> </a:t>
            </a:r>
            <a:r>
              <a:rPr lang="da-DK" dirty="0" err="1"/>
              <a:t>orci</a:t>
            </a:r>
            <a:r>
              <a:rPr lang="da-DK" dirty="0"/>
              <a:t> </a:t>
            </a:r>
            <a:r>
              <a:rPr lang="da-DK" dirty="0" err="1"/>
              <a:t>cras</a:t>
            </a:r>
            <a:r>
              <a:rPr lang="da-DK" dirty="0"/>
              <a:t> </a:t>
            </a:r>
            <a:r>
              <a:rPr lang="da-DK" dirty="0" err="1"/>
              <a:t>pretium</a:t>
            </a:r>
            <a:r>
              <a:rPr lang="da-DK" dirty="0"/>
              <a:t>, </a:t>
            </a:r>
            <a:r>
              <a:rPr lang="da-DK" dirty="0" err="1"/>
              <a:t>lobortis</a:t>
            </a:r>
            <a:r>
              <a:rPr lang="da-DK" dirty="0"/>
              <a:t> </a:t>
            </a:r>
            <a:r>
              <a:rPr lang="da-DK" dirty="0" err="1"/>
              <a:t>risus</a:t>
            </a:r>
            <a:r>
              <a:rPr lang="da-DK" dirty="0"/>
              <a:t> </a:t>
            </a:r>
            <a:r>
              <a:rPr lang="da-DK" dirty="0" err="1"/>
              <a:t>lacus</a:t>
            </a:r>
            <a:r>
              <a:rPr lang="da-DK" dirty="0"/>
              <a:t>, </a:t>
            </a:r>
            <a:r>
              <a:rPr lang="da-DK" dirty="0" err="1"/>
              <a:t>tellus</a:t>
            </a:r>
            <a:r>
              <a:rPr lang="da-DK" dirty="0"/>
              <a:t> </a:t>
            </a:r>
            <a:r>
              <a:rPr lang="da-DK" dirty="0" err="1"/>
              <a:t>aliquam</a:t>
            </a:r>
            <a:r>
              <a:rPr lang="da-DK" dirty="0"/>
              <a:t> </a:t>
            </a:r>
            <a:r>
              <a:rPr lang="da-DK" dirty="0" err="1"/>
              <a:t>blandit</a:t>
            </a:r>
            <a:r>
              <a:rPr lang="da-DK" dirty="0"/>
              <a:t> </a:t>
            </a:r>
            <a:r>
              <a:rPr lang="da-DK" dirty="0" err="1"/>
              <a:t>sapien</a:t>
            </a:r>
            <a:r>
              <a:rPr lang="da-DK" dirty="0"/>
              <a:t> nec </a:t>
            </a:r>
            <a:r>
              <a:rPr lang="da-DK" dirty="0" err="1"/>
              <a:t>aptent</a:t>
            </a:r>
            <a:r>
              <a:rPr lang="da-DK" dirty="0"/>
              <a:t> </a:t>
            </a:r>
            <a:r>
              <a:rPr lang="da-DK" dirty="0" err="1"/>
              <a:t>cras</a:t>
            </a:r>
            <a:r>
              <a:rPr lang="da-DK" dirty="0"/>
              <a:t>, </a:t>
            </a:r>
            <a:r>
              <a:rPr lang="da-DK" dirty="0" err="1"/>
              <a:t>egestas</a:t>
            </a:r>
            <a:r>
              <a:rPr lang="da-DK" dirty="0"/>
              <a:t> vivamus.</a:t>
            </a:r>
          </a:p>
        </p:txBody>
      </p:sp>
      <p:sp>
        <p:nvSpPr>
          <p:cNvPr id="13" name="Pladsholder til billede 12">
            <a:extLst>
              <a:ext uri="{FF2B5EF4-FFF2-40B4-BE49-F238E27FC236}">
                <a16:creationId xmlns:a16="http://schemas.microsoft.com/office/drawing/2014/main" id="{FEFB64EE-A3B5-474D-A259-135F3D860227}"/>
              </a:ext>
            </a:extLst>
          </p:cNvPr>
          <p:cNvSpPr>
            <a:spLocks noGrp="1"/>
          </p:cNvSpPr>
          <p:nvPr>
            <p:ph type="pic" sz="quarter" idx="17" hasCustomPrompt="1"/>
          </p:nvPr>
        </p:nvSpPr>
        <p:spPr>
          <a:xfrm>
            <a:off x="8844000" y="0"/>
            <a:ext cx="3348000" cy="6057900"/>
          </a:xfrm>
          <a:pattFill prst="pct5">
            <a:fgClr>
              <a:schemeClr val="accent2">
                <a:lumMod val="90000"/>
              </a:schemeClr>
            </a:fgClr>
            <a:bgClr>
              <a:schemeClr val="bg1"/>
            </a:bgClr>
          </a:pattFill>
        </p:spPr>
        <p:txBody>
          <a:bodyPr anchor="ctr">
            <a:normAutofit/>
          </a:bodyPr>
          <a:lstStyle>
            <a:lvl1pPr marL="0" marR="0" indent="0" algn="ctr"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sz="1000"/>
            </a:lvl1pPr>
          </a:lstStyle>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r>
              <a:rPr lang="da-DK" dirty="0"/>
              <a:t>Klik på ikonet for at indsætte et billede</a:t>
            </a:r>
            <a:br>
              <a:rPr lang="da-DK" dirty="0"/>
            </a:br>
            <a:r>
              <a:rPr lang="da-DK" dirty="0"/>
              <a:t>eller ved at trække og slippe </a:t>
            </a:r>
            <a:br>
              <a:rPr lang="da-DK" dirty="0"/>
            </a:br>
            <a:r>
              <a:rPr lang="da-DK" dirty="0"/>
              <a:t>billedet ind på slidet</a:t>
            </a:r>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pPr marL="0" marR="0" lvl="0" indent="0" algn="ctr" defTabSz="914400" rtl="0" eaLnBrk="1" fontAlgn="auto" latinLnBrk="0" hangingPunct="1">
              <a:lnSpc>
                <a:spcPct val="100000"/>
              </a:lnSpc>
              <a:spcBef>
                <a:spcPts val="1000"/>
              </a:spcBef>
              <a:spcAft>
                <a:spcPts val="0"/>
              </a:spcAft>
              <a:buClr>
                <a:schemeClr val="tx1"/>
              </a:buClr>
              <a:buSzTx/>
              <a:buFont typeface="Arial" panose="020B0604020202020204" pitchFamily="34" charset="0"/>
              <a:buNone/>
              <a:tabLst/>
              <a:defRPr/>
            </a:pPr>
            <a:endParaRPr lang="da-DK" dirty="0"/>
          </a:p>
          <a:p>
            <a:endParaRPr lang="da-DK" dirty="0"/>
          </a:p>
          <a:p>
            <a:endParaRPr lang="da-DK" dirty="0"/>
          </a:p>
          <a:p>
            <a:endParaRPr lang="da-DK" dirty="0"/>
          </a:p>
          <a:p>
            <a:endParaRPr lang="da-DK" dirty="0"/>
          </a:p>
        </p:txBody>
      </p:sp>
      <p:sp>
        <p:nvSpPr>
          <p:cNvPr id="9" name="Pladsholder til indhold 2">
            <a:extLst>
              <a:ext uri="{FF2B5EF4-FFF2-40B4-BE49-F238E27FC236}">
                <a16:creationId xmlns:a16="http://schemas.microsoft.com/office/drawing/2014/main" id="{239499D4-4649-1F49-B43D-A643803D15A7}"/>
              </a:ext>
            </a:extLst>
          </p:cNvPr>
          <p:cNvSpPr>
            <a:spLocks noGrp="1"/>
          </p:cNvSpPr>
          <p:nvPr>
            <p:ph idx="1"/>
          </p:nvPr>
        </p:nvSpPr>
        <p:spPr>
          <a:xfrm>
            <a:off x="1770856" y="3072852"/>
            <a:ext cx="5472113" cy="2045413"/>
          </a:xfrm>
        </p:spPr>
        <p:txBody>
          <a:bodyPr>
            <a:normAutofit/>
          </a:bodyPr>
          <a:lstStyle>
            <a:lvl1pPr>
              <a:defRPr sz="1600"/>
            </a:lvl1pPr>
          </a:lstStyle>
          <a:p>
            <a:pPr lvl="0"/>
            <a:r>
              <a:rPr lang="da-DK"/>
              <a:t>Rediger typografien i masterens</a:t>
            </a:r>
          </a:p>
        </p:txBody>
      </p:sp>
      <p:pic>
        <p:nvPicPr>
          <p:cNvPr id="10" name="Billede 9" descr="Et billede, der indeholder tegning&#10;&#10;Automatisk genereret beskrivelse">
            <a:extLst>
              <a:ext uri="{FF2B5EF4-FFF2-40B4-BE49-F238E27FC236}">
                <a16:creationId xmlns:a16="http://schemas.microsoft.com/office/drawing/2014/main" id="{ECAA70D1-4E91-6445-8ED4-441D7BB0962E}"/>
              </a:ext>
            </a:extLst>
          </p:cNvPr>
          <p:cNvPicPr>
            <a:picLocks noChangeAspect="1"/>
          </p:cNvPicPr>
          <p:nvPr userDrawn="1"/>
        </p:nvPicPr>
        <p:blipFill>
          <a:blip r:embed="rId2"/>
          <a:stretch>
            <a:fillRect/>
          </a:stretch>
        </p:blipFill>
        <p:spPr>
          <a:xfrm>
            <a:off x="11278474" y="6254783"/>
            <a:ext cx="464923" cy="263881"/>
          </a:xfrm>
          <a:prstGeom prst="rect">
            <a:avLst/>
          </a:prstGeom>
        </p:spPr>
      </p:pic>
    </p:spTree>
    <p:extLst>
      <p:ext uri="{BB962C8B-B14F-4D97-AF65-F5344CB8AC3E}">
        <p14:creationId xmlns:p14="http://schemas.microsoft.com/office/powerpoint/2010/main" val="21131273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4EBD1B5-49B2-C24A-A6F4-E70F77648BE4}"/>
              </a:ext>
            </a:extLst>
          </p:cNvPr>
          <p:cNvSpPr>
            <a:spLocks noGrp="1"/>
          </p:cNvSpPr>
          <p:nvPr>
            <p:ph type="title"/>
          </p:nvPr>
        </p:nvSpPr>
        <p:spPr>
          <a:xfrm>
            <a:off x="479425" y="441325"/>
            <a:ext cx="11233150" cy="511175"/>
          </a:xfrm>
          <a:prstGeom prst="rect">
            <a:avLst/>
          </a:prstGeom>
        </p:spPr>
        <p:txBody>
          <a:bodyPr vert="horz" lIns="0" tIns="0" rIns="0" bIns="0" rtlCol="0" anchor="t" anchorCtr="0">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26D6016B-F0B4-994F-997B-1E0787162A42}"/>
              </a:ext>
            </a:extLst>
          </p:cNvPr>
          <p:cNvSpPr>
            <a:spLocks noGrp="1"/>
          </p:cNvSpPr>
          <p:nvPr>
            <p:ph type="body" idx="1"/>
          </p:nvPr>
        </p:nvSpPr>
        <p:spPr>
          <a:xfrm>
            <a:off x="479425" y="1608881"/>
            <a:ext cx="11233150" cy="4449020"/>
          </a:xfrm>
          <a:prstGeom prst="rect">
            <a:avLst/>
          </a:prstGeom>
        </p:spPr>
        <p:txBody>
          <a:bodyPr vert="horz" lIns="0" tIns="0" rIns="0" bIns="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84C14C6F-F359-924E-BF92-1FBAD3DB501E}"/>
              </a:ext>
            </a:extLst>
          </p:cNvPr>
          <p:cNvSpPr>
            <a:spLocks noGrp="1"/>
          </p:cNvSpPr>
          <p:nvPr>
            <p:ph type="dt" sz="half" idx="2"/>
          </p:nvPr>
        </p:nvSpPr>
        <p:spPr>
          <a:xfrm>
            <a:off x="1270000" y="6083301"/>
            <a:ext cx="1219200" cy="431800"/>
          </a:xfrm>
          <a:prstGeom prst="rect">
            <a:avLst/>
          </a:prstGeom>
        </p:spPr>
        <p:txBody>
          <a:bodyPr vert="horz" lIns="0" tIns="0" rIns="0" bIns="0" rtlCol="0" anchor="b" anchorCtr="0"/>
          <a:lstStyle>
            <a:lvl1pPr algn="l">
              <a:defRPr sz="1000">
                <a:solidFill>
                  <a:schemeClr val="tx2"/>
                </a:solidFill>
              </a:defRPr>
            </a:lvl1pPr>
          </a:lstStyle>
          <a:p>
            <a:endParaRPr lang="da-DK" dirty="0"/>
          </a:p>
        </p:txBody>
      </p:sp>
      <p:sp>
        <p:nvSpPr>
          <p:cNvPr id="6" name="Pladsholder til slidenummer 5">
            <a:extLst>
              <a:ext uri="{FF2B5EF4-FFF2-40B4-BE49-F238E27FC236}">
                <a16:creationId xmlns:a16="http://schemas.microsoft.com/office/drawing/2014/main" id="{3F393347-490E-D94A-824A-DD27B4D0F5D4}"/>
              </a:ext>
            </a:extLst>
          </p:cNvPr>
          <p:cNvSpPr>
            <a:spLocks noGrp="1"/>
          </p:cNvSpPr>
          <p:nvPr>
            <p:ph type="sldNum" sz="quarter" idx="4"/>
          </p:nvPr>
        </p:nvSpPr>
        <p:spPr>
          <a:xfrm>
            <a:off x="479425" y="6083301"/>
            <a:ext cx="612775" cy="431800"/>
          </a:xfrm>
          <a:prstGeom prst="rect">
            <a:avLst/>
          </a:prstGeom>
        </p:spPr>
        <p:txBody>
          <a:bodyPr vert="horz" lIns="0" tIns="0" rIns="0" bIns="0" rtlCol="0" anchor="b" anchorCtr="0"/>
          <a:lstStyle>
            <a:lvl1pPr algn="l">
              <a:defRPr sz="1000">
                <a:solidFill>
                  <a:schemeClr val="tx2"/>
                </a:solidFill>
              </a:defRPr>
            </a:lvl1pPr>
          </a:lstStyle>
          <a:p>
            <a:fld id="{67E69006-4EAA-9F48-A2A8-3E5B4E2EFF89}" type="slidenum">
              <a:rPr lang="da-DK" smtClean="0"/>
              <a:pPr/>
              <a:t>‹nr.›</a:t>
            </a:fld>
            <a:endParaRPr lang="da-DK"/>
          </a:p>
        </p:txBody>
      </p:sp>
      <p:sp>
        <p:nvSpPr>
          <p:cNvPr id="22" name="Pladsholder til sidefod 21">
            <a:extLst>
              <a:ext uri="{FF2B5EF4-FFF2-40B4-BE49-F238E27FC236}">
                <a16:creationId xmlns:a16="http://schemas.microsoft.com/office/drawing/2014/main" id="{9FB02DAE-26EB-DB4D-99A2-0C5FFC57FAA2}"/>
              </a:ext>
            </a:extLst>
          </p:cNvPr>
          <p:cNvSpPr>
            <a:spLocks noGrp="1"/>
          </p:cNvSpPr>
          <p:nvPr>
            <p:ph type="ftr" sz="quarter" idx="3"/>
          </p:nvPr>
        </p:nvSpPr>
        <p:spPr>
          <a:xfrm>
            <a:off x="2730500" y="6057900"/>
            <a:ext cx="3221038" cy="457201"/>
          </a:xfrm>
          <a:prstGeom prst="rect">
            <a:avLst/>
          </a:prstGeom>
        </p:spPr>
        <p:txBody>
          <a:bodyPr vert="horz" lIns="0" tIns="0" rIns="0" bIns="0" rtlCol="0" anchor="b"/>
          <a:lstStyle>
            <a:lvl1pPr algn="l">
              <a:defRPr sz="1000">
                <a:solidFill>
                  <a:schemeClr val="tx2"/>
                </a:solidFill>
              </a:defRPr>
            </a:lvl1pPr>
          </a:lstStyle>
          <a:p>
            <a:endParaRPr lang="da-DK" dirty="0"/>
          </a:p>
        </p:txBody>
      </p:sp>
    </p:spTree>
    <p:extLst>
      <p:ext uri="{BB962C8B-B14F-4D97-AF65-F5344CB8AC3E}">
        <p14:creationId xmlns:p14="http://schemas.microsoft.com/office/powerpoint/2010/main" val="460529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hf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16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378">
          <p15:clr>
            <a:srgbClr val="F26B43"/>
          </p15:clr>
        </p15:guide>
        <p15:guide id="3" pos="302">
          <p15:clr>
            <a:srgbClr val="F26B43"/>
          </p15:clr>
        </p15:guide>
        <p15:guide id="4" orient="horz" pos="4088">
          <p15:clr>
            <a:srgbClr val="F26B43"/>
          </p15:clr>
        </p15:guide>
        <p15:guide id="5" orient="horz" pos="278">
          <p15:clr>
            <a:srgbClr val="F26B43"/>
          </p15:clr>
        </p15:guide>
        <p15:guide id="6" pos="3749">
          <p15:clr>
            <a:srgbClr val="F26B43"/>
          </p15:clr>
        </p15:guide>
        <p15:guide id="7"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5.xml"/><Relationship Id="rId1" Type="http://schemas.openxmlformats.org/officeDocument/2006/relationships/slideLayout" Target="../slideLayouts/slideLayout3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hyperlink" Target="https://hjerteforeningen.dk/roegfriarbejdstid/virksomheder/" TargetMode="External"/><Relationship Id="rId5" Type="http://schemas.openxmlformats.org/officeDocument/2006/relationships/hyperlink" Target="https://www.cancer.dk/forebyg/undga-roeg-og-rygning/indsatser-mod-rygning/roegfri-arbejdsti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2" Type="http://schemas.openxmlformats.org/officeDocument/2006/relationships/notesSlide" Target="../notesSlides/notesSlide8.xml"/><Relationship Id="rId1" Type="http://schemas.openxmlformats.org/officeDocument/2006/relationships/slideLayout" Target="../slideLayouts/slideLayout3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hyperlink" Target="javascript:ClickThumbnail(627)" TargetMode="External"/><Relationship Id="rId7"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271A27E-52C1-5D45-B674-F0DFA9109F61}"/>
              </a:ext>
            </a:extLst>
          </p:cNvPr>
          <p:cNvSpPr>
            <a:spLocks noGrp="1"/>
          </p:cNvSpPr>
          <p:nvPr>
            <p:ph type="title"/>
          </p:nvPr>
        </p:nvSpPr>
        <p:spPr>
          <a:xfrm>
            <a:off x="479424" y="1932973"/>
            <a:ext cx="9999106" cy="2220371"/>
          </a:xfrm>
        </p:spPr>
        <p:txBody>
          <a:bodyPr/>
          <a:lstStyle/>
          <a:p>
            <a:r>
              <a:rPr lang="da-DK" dirty="0"/>
              <a:t>Røgfri arbejdstid virksomhed XX</a:t>
            </a:r>
            <a:br>
              <a:rPr lang="da-DK" dirty="0"/>
            </a:br>
            <a:br>
              <a:rPr lang="da-DK" dirty="0"/>
            </a:br>
            <a:endParaRPr lang="da-DK" dirty="0"/>
          </a:p>
        </p:txBody>
      </p:sp>
      <p:sp>
        <p:nvSpPr>
          <p:cNvPr id="5" name="Titel 1"/>
          <p:cNvSpPr txBox="1">
            <a:spLocks/>
          </p:cNvSpPr>
          <p:nvPr/>
        </p:nvSpPr>
        <p:spPr>
          <a:xfrm>
            <a:off x="479424" y="326641"/>
            <a:ext cx="11233150" cy="511175"/>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8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1600" b="0" i="0" u="none" strike="noStrike" kern="1200" cap="none" spc="0" normalizeH="0" noProof="0" dirty="0">
                <a:ln>
                  <a:noFill/>
                </a:ln>
                <a:solidFill>
                  <a:srgbClr val="FFFFFF"/>
                </a:solidFill>
                <a:effectLst/>
                <a:uLnTx/>
                <a:uFillTx/>
                <a:latin typeface="Fighter-Overskrift"/>
                <a:ea typeface="+mj-ea"/>
                <a:cs typeface="+mj-cs"/>
              </a:rPr>
              <a:t>Møde den</a:t>
            </a:r>
            <a:endParaRPr kumimoji="0" lang="da-DK" sz="1600" b="0" i="0" u="none" strike="noStrike" kern="1200" cap="none" spc="0" normalizeH="0" baseline="0" noProof="0" dirty="0">
              <a:ln>
                <a:noFill/>
              </a:ln>
              <a:solidFill>
                <a:srgbClr val="FFFFFF"/>
              </a:solidFill>
              <a:effectLst/>
              <a:uLnTx/>
              <a:uFillTx/>
              <a:latin typeface="Fighter-Overskrift"/>
              <a:ea typeface="+mj-ea"/>
              <a:cs typeface="+mj-cs"/>
            </a:endParaRPr>
          </a:p>
        </p:txBody>
      </p:sp>
    </p:spTree>
    <p:extLst>
      <p:ext uri="{BB962C8B-B14F-4D97-AF65-F5344CB8AC3E}">
        <p14:creationId xmlns:p14="http://schemas.microsoft.com/office/powerpoint/2010/main" val="2230892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3159651" y="263555"/>
            <a:ext cx="11233150" cy="511175"/>
          </a:xfrm>
        </p:spPr>
        <p:txBody>
          <a:bodyPr/>
          <a:lstStyle/>
          <a:p>
            <a:r>
              <a:rPr lang="da-DK" dirty="0"/>
              <a:t>Hvorfor røgfri fremtid?</a:t>
            </a:r>
          </a:p>
        </p:txBody>
      </p:sp>
      <p:sp>
        <p:nvSpPr>
          <p:cNvPr id="6" name="Ellipse 5">
            <a:extLst>
              <a:ext uri="{FF2B5EF4-FFF2-40B4-BE49-F238E27FC236}">
                <a16:creationId xmlns:a16="http://schemas.microsoft.com/office/drawing/2014/main" id="{0969A433-62FF-B5EB-392C-10A6B0DD1ED8}"/>
              </a:ext>
            </a:extLst>
          </p:cNvPr>
          <p:cNvSpPr/>
          <p:nvPr/>
        </p:nvSpPr>
        <p:spPr>
          <a:xfrm>
            <a:off x="3646584" y="1145164"/>
            <a:ext cx="4814370" cy="4517506"/>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chemeClr val="bg1"/>
                </a:solidFill>
                <a:effectLst/>
                <a:uLnTx/>
                <a:uFillTx/>
                <a:latin typeface="Fighter-Regular"/>
                <a:ea typeface="+mn-ea"/>
                <a:cs typeface="+mn-cs"/>
              </a:rPr>
              <a:t>Hvert år dør 16.000 danskere af sygdomme relateret til rygning – </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2000" b="1" dirty="0">
                <a:solidFill>
                  <a:schemeClr val="bg1"/>
                </a:solidFill>
                <a:latin typeface="Fighter-Regular"/>
              </a:rPr>
              <a:t>Det </a:t>
            </a:r>
            <a:r>
              <a:rPr kumimoji="0" lang="da-DK" sz="2000" b="1" i="0" u="none" strike="noStrike" kern="1200" cap="none" spc="0" normalizeH="0" baseline="0" noProof="0" dirty="0">
                <a:ln>
                  <a:noFill/>
                </a:ln>
                <a:solidFill>
                  <a:schemeClr val="bg1"/>
                </a:solidFill>
                <a:effectLst/>
                <a:uLnTx/>
                <a:uFillTx/>
                <a:latin typeface="Fighter-Regular"/>
                <a:ea typeface="+mn-ea"/>
                <a:cs typeface="+mn-cs"/>
              </a:rPr>
              <a:t>svarer til hvert 3. dødsfald i Danmark</a:t>
            </a:r>
          </a:p>
        </p:txBody>
      </p:sp>
      <p:sp>
        <p:nvSpPr>
          <p:cNvPr id="10" name="Ellipse 9">
            <a:extLst>
              <a:ext uri="{FF2B5EF4-FFF2-40B4-BE49-F238E27FC236}">
                <a16:creationId xmlns:a16="http://schemas.microsoft.com/office/drawing/2014/main" id="{8419A4B5-2FEC-EB84-F104-EA6615B8E5F8}"/>
              </a:ext>
            </a:extLst>
          </p:cNvPr>
          <p:cNvSpPr/>
          <p:nvPr/>
        </p:nvSpPr>
        <p:spPr>
          <a:xfrm>
            <a:off x="302702" y="3470858"/>
            <a:ext cx="3167270" cy="2822713"/>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Storrygere dør i gennemsnit 10 år tidligere – og lever dårligere liv</a:t>
            </a:r>
          </a:p>
        </p:txBody>
      </p:sp>
      <p:sp>
        <p:nvSpPr>
          <p:cNvPr id="11" name="Ellipse 10">
            <a:extLst>
              <a:ext uri="{FF2B5EF4-FFF2-40B4-BE49-F238E27FC236}">
                <a16:creationId xmlns:a16="http://schemas.microsoft.com/office/drawing/2014/main" id="{26A4CBFB-944B-4797-B262-01D41F50EF6C}"/>
              </a:ext>
            </a:extLst>
          </p:cNvPr>
          <p:cNvSpPr/>
          <p:nvPr/>
        </p:nvSpPr>
        <p:spPr>
          <a:xfrm>
            <a:off x="8552253" y="3244352"/>
            <a:ext cx="3167270" cy="2822713"/>
          </a:xfrm>
          <a:prstGeom prst="ellipse">
            <a:avLst/>
          </a:prstGeom>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Rygning er den vigtigste årsag til ulighed i sundhed</a:t>
            </a:r>
          </a:p>
        </p:txBody>
      </p:sp>
    </p:spTree>
    <p:extLst>
      <p:ext uri="{BB962C8B-B14F-4D97-AF65-F5344CB8AC3E}">
        <p14:creationId xmlns:p14="http://schemas.microsoft.com/office/powerpoint/2010/main" val="57877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737078" y="1032841"/>
            <a:ext cx="11180267" cy="317009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Sundere arbejdsmiljø – forbedret sundhed blandt medarbejdere</a:t>
            </a:r>
          </a:p>
          <a:p>
            <a:pPr marL="342900" indent="-342900">
              <a:buFont typeface="Arial" panose="020B0604020202020204" pitchFamily="34" charset="0"/>
              <a:buChar char="•"/>
              <a:defRPr/>
            </a:pPr>
            <a:r>
              <a:rPr lang="da-DK" sz="2000" dirty="0">
                <a:solidFill>
                  <a:srgbClr val="333333"/>
                </a:solidFill>
              </a:rPr>
              <a:t>Fremme rygestop: 4-8 pct. </a:t>
            </a:r>
            <a:r>
              <a:rPr lang="da-DK" sz="2000" dirty="0">
                <a:solidFill>
                  <a:srgbClr val="333333"/>
                </a:solidFill>
                <a:latin typeface="Fighter-Regular"/>
              </a:rPr>
              <a:t>bruger røgfri arbejdstid som anledning til at stoppe med at ryge jf. erfaringer fra andre virksomheder</a:t>
            </a:r>
          </a:p>
          <a:p>
            <a:pPr marL="342900" indent="-342900">
              <a:buFont typeface="Arial" panose="020B0604020202020204" pitchFamily="34" charset="0"/>
              <a:buChar char="•"/>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Forebygge rygestart – særligt unge lærer at ryge når de starter i job</a:t>
            </a:r>
          </a:p>
          <a:p>
            <a:pPr marL="342900" indent="-342900">
              <a:buFont typeface="Arial" panose="020B0604020202020204" pitchFamily="34" charset="0"/>
              <a:buChar char="•"/>
              <a:defRPr/>
            </a:pPr>
            <a:r>
              <a:rPr lang="da-DK" sz="2000" dirty="0">
                <a:solidFill>
                  <a:srgbClr val="333333"/>
                </a:solidFill>
                <a:latin typeface="Fighter-Regular"/>
              </a:rPr>
              <a:t>Færre sygedage </a:t>
            </a:r>
            <a:r>
              <a:rPr lang="da-DK" sz="2000" dirty="0">
                <a:solidFill>
                  <a:srgbClr val="333333"/>
                </a:solidFill>
              </a:rPr>
              <a:t>og bedre produktivitet </a:t>
            </a:r>
            <a:r>
              <a:rPr lang="da-DK" sz="2000" dirty="0">
                <a:solidFill>
                  <a:srgbClr val="333333"/>
                </a:solidFill>
                <a:latin typeface="Fighter-Regular"/>
              </a:rPr>
              <a:t>for ansatte (rygere har 8 sygedage mere om året end gennemsnittet)</a:t>
            </a:r>
            <a:endParaRPr kumimoji="0" lang="da-DK" sz="2000" b="0" i="0" u="none" strike="noStrike" kern="1200" cap="none" spc="0" normalizeH="0" baseline="0" noProof="0" dirty="0">
              <a:ln>
                <a:noFill/>
              </a:ln>
              <a:solidFill>
                <a:srgbClr val="333333"/>
              </a:solidFill>
              <a:effectLst/>
              <a:uLnTx/>
              <a:uFillTx/>
              <a:latin typeface="Fighter-Regular"/>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Medarbejdere bliver gode rollemodeller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Skabe kultur hvor tobak mv. ikke er en del af hverdagen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Lige pausevilkår - styrke fagligt og socialt fællesskab</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Styrke </a:t>
            </a:r>
            <a:r>
              <a:rPr lang="da-DK" sz="2000" dirty="0">
                <a:solidFill>
                  <a:srgbClr val="333333"/>
                </a:solidFill>
                <a:latin typeface="Fighter-Regular"/>
              </a:rPr>
              <a:t>virksomhedens</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image og sociale profil – ansvar for medarbejderes sundhed</a:t>
            </a:r>
          </a:p>
        </p:txBody>
      </p:sp>
      <p:sp>
        <p:nvSpPr>
          <p:cNvPr id="8" name="Titel 1"/>
          <p:cNvSpPr>
            <a:spLocks noGrp="1"/>
          </p:cNvSpPr>
          <p:nvPr>
            <p:ph type="title"/>
          </p:nvPr>
        </p:nvSpPr>
        <p:spPr>
          <a:xfrm>
            <a:off x="2175703" y="445328"/>
            <a:ext cx="11233150" cy="511175"/>
          </a:xfrm>
        </p:spPr>
        <p:txBody>
          <a:bodyPr/>
          <a:lstStyle/>
          <a:p>
            <a:r>
              <a:rPr lang="da-DK" dirty="0"/>
              <a:t>Hvorfor røgfri arbejdstid?</a:t>
            </a:r>
          </a:p>
        </p:txBody>
      </p:sp>
      <p:pic>
        <p:nvPicPr>
          <p:cNvPr id="5" name="Billede 4">
            <a:extLst>
              <a:ext uri="{FF2B5EF4-FFF2-40B4-BE49-F238E27FC236}">
                <a16:creationId xmlns:a16="http://schemas.microsoft.com/office/drawing/2014/main" id="{53E03866-55C8-D414-76FD-492F2DF1F403}"/>
              </a:ext>
            </a:extLst>
          </p:cNvPr>
          <p:cNvPicPr>
            <a:picLocks noChangeAspect="1"/>
          </p:cNvPicPr>
          <p:nvPr/>
        </p:nvPicPr>
        <p:blipFill>
          <a:blip r:embed="rId5"/>
          <a:stretch>
            <a:fillRect/>
          </a:stretch>
        </p:blipFill>
        <p:spPr>
          <a:xfrm>
            <a:off x="3757099" y="4257726"/>
            <a:ext cx="3933336" cy="2730902"/>
          </a:xfrm>
          <a:prstGeom prst="rect">
            <a:avLst/>
          </a:prstGeom>
        </p:spPr>
      </p:pic>
    </p:spTree>
    <p:extLst>
      <p:ext uri="{BB962C8B-B14F-4D97-AF65-F5344CB8AC3E}">
        <p14:creationId xmlns:p14="http://schemas.microsoft.com/office/powerpoint/2010/main" val="87701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767223" y="1324243"/>
            <a:ext cx="10581673" cy="40934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FF0000"/>
                </a:solidFill>
                <a:effectLst/>
                <a:uLnTx/>
                <a:uFillTx/>
                <a:latin typeface="Fighter-Regular"/>
                <a:ea typeface="+mn-ea"/>
                <a:cs typeface="+mn-cs"/>
              </a:rPr>
              <a:t>Myte 1:</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Medarbejdere søger til andre </a:t>
            </a:r>
            <a:r>
              <a:rPr lang="da-DK" sz="2000" dirty="0">
                <a:solidFill>
                  <a:srgbClr val="333333"/>
                </a:solidFill>
                <a:latin typeface="Fighter-Regular"/>
              </a:rPr>
              <a:t>virksomheder</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a:t>
            </a:r>
            <a:r>
              <a:rPr kumimoji="0" lang="da-DK" sz="2000" b="1" i="0" u="none" strike="noStrike" kern="1200" cap="none" spc="0" normalizeH="0" baseline="0" noProof="0" dirty="0">
                <a:ln>
                  <a:noFill/>
                </a:ln>
                <a:solidFill>
                  <a:srgbClr val="00B050"/>
                </a:solidFill>
                <a:effectLst/>
                <a:uLnTx/>
                <a:uFillTx/>
                <a:latin typeface="Fighter-Regular"/>
                <a:ea typeface="+mn-ea"/>
                <a:cs typeface="+mn-cs"/>
              </a:rPr>
              <a:t>Nej:</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Erfaringer </a:t>
            </a:r>
            <a:r>
              <a:rPr lang="da-DK" sz="2000" dirty="0">
                <a:solidFill>
                  <a:srgbClr val="333333"/>
                </a:solidFill>
                <a:latin typeface="Fighter-Regular"/>
              </a:rPr>
              <a:t>viser at det ikke sker i stort omfang</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Dertil er der 55 pct. af danskerne der bakker op (1).</a:t>
            </a:r>
          </a:p>
          <a:p>
            <a:pPr marR="0" lvl="0" algn="l" defTabSz="914400" rtl="0" eaLnBrk="1" fontAlgn="auto" latinLnBrk="0" hangingPunct="1">
              <a:lnSpc>
                <a:spcPct val="100000"/>
              </a:lnSpc>
              <a:spcBef>
                <a:spcPts val="0"/>
              </a:spcBef>
              <a:spcAft>
                <a:spcPts val="0"/>
              </a:spcAft>
              <a:buClrTx/>
              <a:buSzTx/>
              <a:tabLst/>
              <a:defRPr/>
            </a:pPr>
            <a:endParaRPr kumimoji="0" lang="da-DK" sz="2000" b="0" i="0" u="none" strike="noStrike" kern="1200" cap="none" spc="0" normalizeH="0" baseline="0" noProof="0" dirty="0">
              <a:ln>
                <a:noFill/>
              </a:ln>
              <a:solidFill>
                <a:srgbClr val="333333"/>
              </a:solidFill>
              <a:effectLst/>
              <a:uLnTx/>
              <a:uFillTx/>
              <a:latin typeface="Fighter-Regular"/>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FF0000"/>
                </a:solidFill>
                <a:latin typeface="Fighter-Regular"/>
              </a:rPr>
              <a:t>Myte 2:</a:t>
            </a:r>
            <a:r>
              <a:rPr lang="da-DK" sz="2000" dirty="0">
                <a:solidFill>
                  <a:srgbClr val="333333"/>
                </a:solidFill>
                <a:latin typeface="Fighter-Regular"/>
              </a:rPr>
              <a:t> Formynderisk og imod den personlige frihed. </a:t>
            </a:r>
            <a:r>
              <a:rPr lang="da-DK" sz="2000" b="1" dirty="0">
                <a:solidFill>
                  <a:srgbClr val="00B050"/>
                </a:solidFill>
                <a:latin typeface="Fighter-Regular"/>
              </a:rPr>
              <a:t>Nej:</a:t>
            </a:r>
            <a:r>
              <a:rPr lang="da-DK" sz="2000" dirty="0">
                <a:solidFill>
                  <a:srgbClr val="333333"/>
                </a:solidFill>
                <a:latin typeface="Fighter-Regular"/>
              </a:rPr>
              <a:t> Rygning stjæler din frihed, gør dig afhængig, giver dårligere liv og tidligere død.</a:t>
            </a:r>
          </a:p>
          <a:p>
            <a:pPr marR="0" lvl="0" algn="l" defTabSz="914400" rtl="0" eaLnBrk="1" fontAlgn="auto" latinLnBrk="0" hangingPunct="1">
              <a:lnSpc>
                <a:spcPct val="100000"/>
              </a:lnSpc>
              <a:spcBef>
                <a:spcPts val="0"/>
              </a:spcBef>
              <a:spcAft>
                <a:spcPts val="0"/>
              </a:spcAft>
              <a:buClrTx/>
              <a:buSzTx/>
              <a:tabLst/>
              <a:defRPr/>
            </a:pPr>
            <a:endParaRPr lang="da-DK" sz="2000" dirty="0">
              <a:solidFill>
                <a:srgbClr val="333333"/>
              </a:solidFill>
              <a:latin typeface="Fighter-Regular"/>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FF0000"/>
                </a:solidFill>
                <a:effectLst/>
                <a:uLnTx/>
                <a:uFillTx/>
                <a:latin typeface="Fighter-Regular"/>
                <a:ea typeface="+mn-ea"/>
                <a:cs typeface="+mn-cs"/>
              </a:rPr>
              <a:t>Myte 3:</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Det </a:t>
            </a:r>
            <a:r>
              <a:rPr lang="da-DK" sz="2000" dirty="0">
                <a:solidFill>
                  <a:srgbClr val="333333"/>
                </a:solidFill>
                <a:latin typeface="Fighter-Regular"/>
              </a:rPr>
              <a:t>er synd for rygerne – de har det svært nok i forvejen. </a:t>
            </a:r>
            <a:r>
              <a:rPr lang="da-DK" sz="2000" b="1" dirty="0">
                <a:solidFill>
                  <a:srgbClr val="00B050"/>
                </a:solidFill>
                <a:latin typeface="Fighter-Regular"/>
              </a:rPr>
              <a:t>Nej:</a:t>
            </a:r>
            <a:r>
              <a:rPr lang="da-DK" sz="2000" dirty="0">
                <a:solidFill>
                  <a:srgbClr val="00B050"/>
                </a:solidFill>
                <a:latin typeface="Fighter-Regular"/>
              </a:rPr>
              <a:t> </a:t>
            </a:r>
            <a:r>
              <a:rPr lang="da-DK" sz="2000" dirty="0">
                <a:solidFill>
                  <a:srgbClr val="333333"/>
                </a:solidFill>
                <a:latin typeface="Fighter-Regular"/>
              </a:rPr>
              <a:t>Tværtimod hjælper en røgfri arbejdsplads de personer som har det sværest. Der er en kæmpe ulighed i sundhed, og det har vi alle en forpligtelse til at gøre noget ved.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333333"/>
              </a:solidFill>
              <a:effectLst/>
              <a:uLnTx/>
              <a:uFillTx/>
              <a:latin typeface="Fighter-Regular"/>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FF0000"/>
                </a:solidFill>
                <a:latin typeface="Fighter-Regular"/>
              </a:rPr>
              <a:t>Myte 4:</a:t>
            </a:r>
            <a:r>
              <a:rPr lang="da-DK" sz="2000" dirty="0">
                <a:solidFill>
                  <a:srgbClr val="333333"/>
                </a:solidFill>
                <a:latin typeface="Fighter-Regular"/>
              </a:rPr>
              <a:t> Vi bliver politibetjente og får en stikkerkultur. </a:t>
            </a:r>
            <a:r>
              <a:rPr lang="da-DK" sz="2000" b="1" dirty="0">
                <a:solidFill>
                  <a:srgbClr val="00B050"/>
                </a:solidFill>
                <a:latin typeface="Fighter-Regular"/>
              </a:rPr>
              <a:t>Nej:</a:t>
            </a:r>
            <a:r>
              <a:rPr lang="da-DK" sz="2000" dirty="0">
                <a:solidFill>
                  <a:srgbClr val="333333"/>
                </a:solidFill>
                <a:latin typeface="Fighter-Regular"/>
              </a:rPr>
              <a:t> Erfaringer fra andre virksomheder viser, at ansatte retter ind, og at reglen nemt implementeres på lige fod med andre regler som fx forbud om brug af alkohol i arbejdstiden.</a:t>
            </a:r>
            <a:endParaRPr kumimoji="0" lang="da-DK" sz="2000" b="0" i="0" u="none" strike="noStrike" kern="1200" cap="none" spc="0" normalizeH="0" baseline="0" noProof="0" dirty="0">
              <a:ln>
                <a:noFill/>
              </a:ln>
              <a:solidFill>
                <a:srgbClr val="333333"/>
              </a:solidFill>
              <a:effectLst/>
              <a:uLnTx/>
              <a:uFillTx/>
              <a:latin typeface="Fighter-Regular"/>
              <a:ea typeface="+mn-ea"/>
              <a:cs typeface="+mn-cs"/>
            </a:endParaRPr>
          </a:p>
        </p:txBody>
      </p:sp>
      <p:sp>
        <p:nvSpPr>
          <p:cNvPr id="8" name="Titel 1"/>
          <p:cNvSpPr>
            <a:spLocks noGrp="1"/>
          </p:cNvSpPr>
          <p:nvPr>
            <p:ph type="title"/>
          </p:nvPr>
        </p:nvSpPr>
        <p:spPr>
          <a:xfrm>
            <a:off x="2175703" y="445328"/>
            <a:ext cx="11233150" cy="511175"/>
          </a:xfrm>
        </p:spPr>
        <p:txBody>
          <a:bodyPr/>
          <a:lstStyle/>
          <a:p>
            <a:r>
              <a:rPr lang="da-DK" dirty="0"/>
              <a:t>Myter om røgfri arbejdstid</a:t>
            </a:r>
          </a:p>
        </p:txBody>
      </p:sp>
    </p:spTree>
    <p:extLst>
      <p:ext uri="{BB962C8B-B14F-4D97-AF65-F5344CB8AC3E}">
        <p14:creationId xmlns:p14="http://schemas.microsoft.com/office/powerpoint/2010/main" val="163475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2704512" y="236007"/>
            <a:ext cx="11233150" cy="511175"/>
          </a:xfrm>
        </p:spPr>
        <p:txBody>
          <a:bodyPr/>
          <a:lstStyle/>
          <a:p>
            <a:r>
              <a:rPr lang="da-DK" dirty="0"/>
              <a:t>Hvad er røgfri arbejdstid?</a:t>
            </a:r>
          </a:p>
        </p:txBody>
      </p:sp>
      <p:sp>
        <p:nvSpPr>
          <p:cNvPr id="4" name="Ellipse 3"/>
          <p:cNvSpPr/>
          <p:nvPr/>
        </p:nvSpPr>
        <p:spPr>
          <a:xfrm>
            <a:off x="2995864" y="1612232"/>
            <a:ext cx="5438274" cy="4006515"/>
          </a:xfrm>
          <a:prstGeom prst="ellipse">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FFFFFF"/>
                </a:solidFill>
                <a:effectLst/>
                <a:uLnTx/>
                <a:uFillTx/>
                <a:latin typeface="Fighter-Regular"/>
                <a:ea typeface="+mn-ea"/>
                <a:cs typeface="+mn-cs"/>
              </a:rPr>
              <a:t>Ansatte må ikke ryge, dampe eller snuse i arbejdstiden – hverken på eller uden for matriklen</a:t>
            </a:r>
          </a:p>
        </p:txBody>
      </p:sp>
    </p:spTree>
    <p:extLst>
      <p:ext uri="{BB962C8B-B14F-4D97-AF65-F5344CB8AC3E}">
        <p14:creationId xmlns:p14="http://schemas.microsoft.com/office/powerpoint/2010/main" val="150246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7803" y="5362166"/>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4491748" y="596224"/>
            <a:ext cx="11233150" cy="511175"/>
          </a:xfrm>
        </p:spPr>
        <p:txBody>
          <a:bodyPr/>
          <a:lstStyle/>
          <a:p>
            <a:r>
              <a:rPr lang="da-DK" dirty="0"/>
              <a:t>Proces</a:t>
            </a:r>
          </a:p>
        </p:txBody>
      </p:sp>
      <p:sp>
        <p:nvSpPr>
          <p:cNvPr id="5" name="Pil: højre 4">
            <a:extLst>
              <a:ext uri="{FF2B5EF4-FFF2-40B4-BE49-F238E27FC236}">
                <a16:creationId xmlns:a16="http://schemas.microsoft.com/office/drawing/2014/main" id="{FFC7952A-D022-9C15-C4FB-0434994332FE}"/>
              </a:ext>
            </a:extLst>
          </p:cNvPr>
          <p:cNvSpPr/>
          <p:nvPr/>
        </p:nvSpPr>
        <p:spPr>
          <a:xfrm>
            <a:off x="983673" y="2826328"/>
            <a:ext cx="10390909" cy="62345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Fighter-Regular"/>
              <a:ea typeface="+mn-ea"/>
              <a:cs typeface="+mn-cs"/>
            </a:endParaRPr>
          </a:p>
        </p:txBody>
      </p:sp>
      <p:sp>
        <p:nvSpPr>
          <p:cNvPr id="9" name="Tekstfelt 8">
            <a:extLst>
              <a:ext uri="{FF2B5EF4-FFF2-40B4-BE49-F238E27FC236}">
                <a16:creationId xmlns:a16="http://schemas.microsoft.com/office/drawing/2014/main" id="{6959019A-90BE-F2EF-E8BC-29BC4FA02F52}"/>
              </a:ext>
            </a:extLst>
          </p:cNvPr>
          <p:cNvSpPr txBox="1"/>
          <p:nvPr/>
        </p:nvSpPr>
        <p:spPr>
          <a:xfrm>
            <a:off x="1066800" y="1856510"/>
            <a:ext cx="1399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Beslutning</a:t>
            </a:r>
          </a:p>
        </p:txBody>
      </p:sp>
      <p:cxnSp>
        <p:nvCxnSpPr>
          <p:cNvPr id="14" name="Lige forbindelse 13">
            <a:extLst>
              <a:ext uri="{FF2B5EF4-FFF2-40B4-BE49-F238E27FC236}">
                <a16:creationId xmlns:a16="http://schemas.microsoft.com/office/drawing/2014/main" id="{51BFE31F-FFCF-F388-CDB6-CCF4749FD548}"/>
              </a:ext>
            </a:extLst>
          </p:cNvPr>
          <p:cNvCxnSpPr>
            <a:stCxn id="9" idx="2"/>
          </p:cNvCxnSpPr>
          <p:nvPr/>
        </p:nvCxnSpPr>
        <p:spPr>
          <a:xfrm>
            <a:off x="1766455" y="2225842"/>
            <a:ext cx="20782" cy="1902813"/>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 name="Tekstfelt 14">
            <a:extLst>
              <a:ext uri="{FF2B5EF4-FFF2-40B4-BE49-F238E27FC236}">
                <a16:creationId xmlns:a16="http://schemas.microsoft.com/office/drawing/2014/main" id="{3D602FC9-3108-A152-50CC-C7074F58B5C1}"/>
              </a:ext>
            </a:extLst>
          </p:cNvPr>
          <p:cNvSpPr txBox="1"/>
          <p:nvPr/>
        </p:nvSpPr>
        <p:spPr>
          <a:xfrm>
            <a:off x="3158836" y="1884220"/>
            <a:ext cx="1620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Forberedelse</a:t>
            </a:r>
          </a:p>
        </p:txBody>
      </p:sp>
      <p:cxnSp>
        <p:nvCxnSpPr>
          <p:cNvPr id="16" name="Lige forbindelse 15">
            <a:extLst>
              <a:ext uri="{FF2B5EF4-FFF2-40B4-BE49-F238E27FC236}">
                <a16:creationId xmlns:a16="http://schemas.microsoft.com/office/drawing/2014/main" id="{1D05D210-920F-4601-3BC7-0DF4EFE6A56D}"/>
              </a:ext>
            </a:extLst>
          </p:cNvPr>
          <p:cNvCxnSpPr>
            <a:cxnSpLocks/>
          </p:cNvCxnSpPr>
          <p:nvPr/>
        </p:nvCxnSpPr>
        <p:spPr>
          <a:xfrm>
            <a:off x="3906982" y="2299855"/>
            <a:ext cx="0" cy="185651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Tekstfelt 18">
            <a:extLst>
              <a:ext uri="{FF2B5EF4-FFF2-40B4-BE49-F238E27FC236}">
                <a16:creationId xmlns:a16="http://schemas.microsoft.com/office/drawing/2014/main" id="{E928C8DE-261C-C4F7-5391-3B8BB165D49C}"/>
              </a:ext>
            </a:extLst>
          </p:cNvPr>
          <p:cNvSpPr txBox="1"/>
          <p:nvPr/>
        </p:nvSpPr>
        <p:spPr>
          <a:xfrm>
            <a:off x="5223163" y="1898075"/>
            <a:ext cx="19119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Implementering</a:t>
            </a:r>
          </a:p>
        </p:txBody>
      </p:sp>
      <p:cxnSp>
        <p:nvCxnSpPr>
          <p:cNvPr id="20" name="Lige forbindelse 19">
            <a:extLst>
              <a:ext uri="{FF2B5EF4-FFF2-40B4-BE49-F238E27FC236}">
                <a16:creationId xmlns:a16="http://schemas.microsoft.com/office/drawing/2014/main" id="{1EEB212E-A8DB-F07F-F54E-4C5F3CE7D145}"/>
              </a:ext>
            </a:extLst>
          </p:cNvPr>
          <p:cNvCxnSpPr>
            <a:cxnSpLocks/>
          </p:cNvCxnSpPr>
          <p:nvPr/>
        </p:nvCxnSpPr>
        <p:spPr>
          <a:xfrm>
            <a:off x="6096001" y="2313710"/>
            <a:ext cx="0" cy="185651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kstfelt 20">
            <a:extLst>
              <a:ext uri="{FF2B5EF4-FFF2-40B4-BE49-F238E27FC236}">
                <a16:creationId xmlns:a16="http://schemas.microsoft.com/office/drawing/2014/main" id="{D603CC0B-A169-5000-A5D2-C0F621DF78B1}"/>
              </a:ext>
            </a:extLst>
          </p:cNvPr>
          <p:cNvSpPr txBox="1"/>
          <p:nvPr/>
        </p:nvSpPr>
        <p:spPr>
          <a:xfrm>
            <a:off x="7841672" y="1925784"/>
            <a:ext cx="19119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Fastholdelse</a:t>
            </a:r>
          </a:p>
        </p:txBody>
      </p:sp>
      <p:cxnSp>
        <p:nvCxnSpPr>
          <p:cNvPr id="22" name="Lige forbindelse 21">
            <a:extLst>
              <a:ext uri="{FF2B5EF4-FFF2-40B4-BE49-F238E27FC236}">
                <a16:creationId xmlns:a16="http://schemas.microsoft.com/office/drawing/2014/main" id="{05CA21AD-5E66-08FE-757F-E3BD6E0F16AB}"/>
              </a:ext>
            </a:extLst>
          </p:cNvPr>
          <p:cNvCxnSpPr>
            <a:cxnSpLocks/>
          </p:cNvCxnSpPr>
          <p:nvPr/>
        </p:nvCxnSpPr>
        <p:spPr>
          <a:xfrm>
            <a:off x="8714510" y="2341419"/>
            <a:ext cx="0" cy="1856510"/>
          </a:xfrm>
          <a:prstGeom prst="line">
            <a:avLst/>
          </a:prstGeom>
          <a:ln w="571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3" name="Tekstfelt 22">
            <a:extLst>
              <a:ext uri="{FF2B5EF4-FFF2-40B4-BE49-F238E27FC236}">
                <a16:creationId xmlns:a16="http://schemas.microsoft.com/office/drawing/2014/main" id="{195696AB-3BDB-8557-F833-AF99CAAEB80B}"/>
              </a:ext>
            </a:extLst>
          </p:cNvPr>
          <p:cNvSpPr txBox="1"/>
          <p:nvPr/>
        </p:nvSpPr>
        <p:spPr>
          <a:xfrm>
            <a:off x="3255818" y="4447310"/>
            <a:ext cx="242454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Politik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FAQ</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Forberede ledelse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Inddrage ansatte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Kommunikation</a:t>
            </a:r>
          </a:p>
        </p:txBody>
      </p:sp>
      <p:sp>
        <p:nvSpPr>
          <p:cNvPr id="24" name="Tekstfelt 23">
            <a:extLst>
              <a:ext uri="{FF2B5EF4-FFF2-40B4-BE49-F238E27FC236}">
                <a16:creationId xmlns:a16="http://schemas.microsoft.com/office/drawing/2014/main" id="{0A00BE68-EE11-EA3D-214A-ED4F3AC86BBB}"/>
              </a:ext>
            </a:extLst>
          </p:cNvPr>
          <p:cNvSpPr txBox="1"/>
          <p:nvPr/>
        </p:nvSpPr>
        <p:spPr>
          <a:xfrm>
            <a:off x="8174182" y="4572001"/>
            <a:ext cx="242454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Evaluering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Tilpasning</a:t>
            </a:r>
          </a:p>
        </p:txBody>
      </p:sp>
      <p:sp>
        <p:nvSpPr>
          <p:cNvPr id="25" name="Tekstfelt 24">
            <a:extLst>
              <a:ext uri="{FF2B5EF4-FFF2-40B4-BE49-F238E27FC236}">
                <a16:creationId xmlns:a16="http://schemas.microsoft.com/office/drawing/2014/main" id="{A36A0D36-7D14-8208-8ACA-3C94DC9855B7}"/>
              </a:ext>
            </a:extLst>
          </p:cNvPr>
          <p:cNvSpPr txBox="1"/>
          <p:nvPr/>
        </p:nvSpPr>
        <p:spPr>
          <a:xfrm>
            <a:off x="5902036" y="4572001"/>
            <a:ext cx="2424546"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Håndhævelse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F0001D"/>
                </a:solidFill>
                <a:effectLst/>
                <a:uLnTx/>
                <a:uFillTx/>
                <a:latin typeface="Fighter-Regular"/>
                <a:ea typeface="+mn-ea"/>
                <a:cs typeface="+mn-cs"/>
              </a:rPr>
              <a:t>Hjælp rygestop</a:t>
            </a:r>
          </a:p>
        </p:txBody>
      </p:sp>
    </p:spTree>
    <p:extLst>
      <p:ext uri="{BB962C8B-B14F-4D97-AF65-F5344CB8AC3E}">
        <p14:creationId xmlns:p14="http://schemas.microsoft.com/office/powerpoint/2010/main" val="878125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3785167" y="485388"/>
            <a:ext cx="11233150" cy="511175"/>
          </a:xfrm>
        </p:spPr>
        <p:txBody>
          <a:bodyPr/>
          <a:lstStyle/>
          <a:p>
            <a:r>
              <a:rPr lang="da-DK" dirty="0"/>
              <a:t>Inspiration</a:t>
            </a:r>
          </a:p>
        </p:txBody>
      </p:sp>
      <p:sp>
        <p:nvSpPr>
          <p:cNvPr id="2" name="Tekstfelt 1">
            <a:extLst>
              <a:ext uri="{FF2B5EF4-FFF2-40B4-BE49-F238E27FC236}">
                <a16:creationId xmlns:a16="http://schemas.microsoft.com/office/drawing/2014/main" id="{3205BB9A-A489-44BA-EF4F-947FEF1D1E76}"/>
              </a:ext>
            </a:extLst>
          </p:cNvPr>
          <p:cNvSpPr txBox="1"/>
          <p:nvPr/>
        </p:nvSpPr>
        <p:spPr>
          <a:xfrm>
            <a:off x="1579418" y="1801091"/>
            <a:ext cx="9684327"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3C3C3C"/>
                </a:solidFill>
                <a:effectLst/>
                <a:uLnTx/>
                <a:uFillTx/>
                <a:latin typeface="Fighter-Regular"/>
                <a:ea typeface="+mn-ea"/>
                <a:cs typeface="+mn-cs"/>
              </a:rPr>
              <a:t>Inspiration til politik, FAQ mv. på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F0001D"/>
              </a:solidFill>
              <a:effectLst/>
              <a:uLnTx/>
              <a:uFillTx/>
              <a:latin typeface="Fighter-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F0001D"/>
                </a:solidFill>
                <a:effectLst/>
                <a:uLnTx/>
                <a:uFillTx/>
                <a:latin typeface="Fighter-Regular"/>
                <a:ea typeface="+mn-ea"/>
                <a:cs typeface="+mn-cs"/>
                <a:hlinkClick r:id="rId5"/>
              </a:rPr>
              <a:t>https://www.cancer.dk/forebyg/undga-roeg-og-rygning/indsatser-mod-rygning/roegfri-arbejdstid/</a:t>
            </a:r>
            <a:endParaRPr kumimoji="0" lang="da-DK" sz="2400" b="0" i="0" u="none" strike="noStrike" kern="1200" cap="none" spc="0" normalizeH="0" baseline="0" noProof="0" dirty="0">
              <a:ln>
                <a:noFill/>
              </a:ln>
              <a:solidFill>
                <a:srgbClr val="F0001D"/>
              </a:solidFill>
              <a:effectLst/>
              <a:uLnTx/>
              <a:uFillTx/>
              <a:latin typeface="Fighter-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F0001D"/>
              </a:solidFill>
              <a:effectLst/>
              <a:uLnTx/>
              <a:uFillTx/>
              <a:latin typeface="Fighter-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F0001D"/>
                </a:solidFill>
                <a:effectLst/>
                <a:uLnTx/>
                <a:uFillTx/>
                <a:latin typeface="Fighter-Regular"/>
                <a:ea typeface="+mn-ea"/>
                <a:cs typeface="+mn-cs"/>
                <a:hlinkClick r:id="rId6"/>
              </a:rPr>
              <a:t>https://hjerteforeningen.dk/roegfriarbejdstid/virksomheder/</a:t>
            </a:r>
            <a:endParaRPr kumimoji="0" lang="da-DK" sz="2400" b="0" i="0" u="none" strike="noStrike" kern="1200" cap="none" spc="0" normalizeH="0" baseline="0" noProof="0" dirty="0">
              <a:ln>
                <a:noFill/>
              </a:ln>
              <a:solidFill>
                <a:srgbClr val="F0001D"/>
              </a:solidFill>
              <a:effectLst/>
              <a:uLnTx/>
              <a:uFillTx/>
              <a:latin typeface="Fighter-Regular"/>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400" b="0" i="0" u="none" strike="noStrike" kern="1200" cap="none" spc="0" normalizeH="0" baseline="0" noProof="0" dirty="0">
              <a:ln>
                <a:noFill/>
              </a:ln>
              <a:solidFill>
                <a:srgbClr val="F0001D"/>
              </a:solidFill>
              <a:effectLst/>
              <a:uLnTx/>
              <a:uFillTx/>
              <a:latin typeface="Fighter-Regular"/>
              <a:ea typeface="+mn-ea"/>
              <a:cs typeface="+mn-cs"/>
            </a:endParaRPr>
          </a:p>
        </p:txBody>
      </p:sp>
    </p:spTree>
    <p:extLst>
      <p:ext uri="{BB962C8B-B14F-4D97-AF65-F5344CB8AC3E}">
        <p14:creationId xmlns:p14="http://schemas.microsoft.com/office/powerpoint/2010/main" val="154656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2175703" y="445328"/>
            <a:ext cx="11233150" cy="511175"/>
          </a:xfrm>
        </p:spPr>
        <p:txBody>
          <a:bodyPr/>
          <a:lstStyle/>
          <a:p>
            <a:r>
              <a:rPr lang="da-DK" dirty="0"/>
              <a:t>Vi kan hjælpe</a:t>
            </a:r>
          </a:p>
        </p:txBody>
      </p:sp>
      <p:sp>
        <p:nvSpPr>
          <p:cNvPr id="12" name="Rektangel 11"/>
          <p:cNvSpPr/>
          <p:nvPr/>
        </p:nvSpPr>
        <p:spPr>
          <a:xfrm>
            <a:off x="748935" y="1534555"/>
            <a:ext cx="10581673" cy="224676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Sparring om implementering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Rygestop (e-kvit/</a:t>
            </a:r>
            <a:r>
              <a:rPr kumimoji="0" lang="da-DK" sz="2000" b="0" i="0" u="none" strike="noStrike" kern="1200" cap="none" spc="0" normalizeH="0" baseline="0" noProof="0" dirty="0" err="1">
                <a:ln>
                  <a:noFill/>
                </a:ln>
                <a:solidFill>
                  <a:srgbClr val="333333"/>
                </a:solidFill>
                <a:effectLst/>
                <a:uLnTx/>
                <a:uFillTx/>
                <a:latin typeface="Fighter-Regular"/>
                <a:ea typeface="+mn-ea"/>
                <a:cs typeface="+mn-cs"/>
              </a:rPr>
              <a:t>xhale</a:t>
            </a:r>
            <a:r>
              <a:rPr kumimoji="0" lang="da-DK" sz="2000" b="0" i="0" u="none" strike="noStrike" kern="1200" cap="none" spc="0" normalizeH="0" baseline="0" noProof="0" dirty="0">
                <a:ln>
                  <a:noFill/>
                </a:ln>
                <a:solidFill>
                  <a:srgbClr val="333333"/>
                </a:solidFill>
                <a:effectLst/>
                <a:uLnTx/>
                <a:uFillTx/>
                <a:latin typeface="Fighter-Regular"/>
                <a:ea typeface="+mn-ea"/>
                <a:cs typeface="+mn-cs"/>
              </a:rPr>
              <a:t>, stoplinjen, rygestopkurser kommunen)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Plakater, indhold info-skærme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333333"/>
                </a:solidFill>
                <a:effectLst/>
                <a:uLnTx/>
                <a:uFillTx/>
                <a:latin typeface="Fighter-Regular"/>
                <a:ea typeface="+mn-ea"/>
                <a:cs typeface="+mn-cs"/>
              </a:rPr>
              <a:t>Kurser Kræftens Bekæmpelse (rygestoprådgivere, ”Kom godt fra start” – hjælp til røgfri arbejdstid)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dirty="0">
                <a:solidFill>
                  <a:srgbClr val="333333"/>
                </a:solidFill>
                <a:latin typeface="Fighter-Regular"/>
              </a:rPr>
              <a:t>Positiv omtale</a:t>
            </a:r>
            <a:endParaRPr kumimoji="0" lang="da-DK" sz="2000" b="0" i="0" u="none" strike="noStrike" kern="1200" cap="none" spc="0" normalizeH="0" baseline="0" noProof="0" dirty="0">
              <a:ln>
                <a:noFill/>
              </a:ln>
              <a:solidFill>
                <a:srgbClr val="333333"/>
              </a:solidFill>
              <a:effectLst/>
              <a:uLnTx/>
              <a:uFillTx/>
              <a:latin typeface="Fighter-Regular"/>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F0001D"/>
              </a:solidFill>
              <a:effectLst/>
              <a:uLnTx/>
              <a:uFillTx/>
              <a:latin typeface="Fighter-Regular"/>
              <a:ea typeface="+mn-ea"/>
              <a:cs typeface="+mn-cs"/>
            </a:endParaRPr>
          </a:p>
        </p:txBody>
      </p:sp>
      <p:pic>
        <p:nvPicPr>
          <p:cNvPr id="2" name="Billede 1"/>
          <p:cNvPicPr>
            <a:picLocks noChangeAspect="1"/>
          </p:cNvPicPr>
          <p:nvPr/>
        </p:nvPicPr>
        <p:blipFill>
          <a:blip r:embed="rId5"/>
          <a:stretch>
            <a:fillRect/>
          </a:stretch>
        </p:blipFill>
        <p:spPr>
          <a:xfrm>
            <a:off x="1000760" y="3701888"/>
            <a:ext cx="2178162" cy="3156112"/>
          </a:xfrm>
          <a:prstGeom prst="rect">
            <a:avLst/>
          </a:prstGeom>
        </p:spPr>
      </p:pic>
      <p:pic>
        <p:nvPicPr>
          <p:cNvPr id="5" name="Billede 4"/>
          <p:cNvPicPr>
            <a:picLocks noChangeAspect="1"/>
          </p:cNvPicPr>
          <p:nvPr/>
        </p:nvPicPr>
        <p:blipFill>
          <a:blip r:embed="rId6"/>
          <a:stretch>
            <a:fillRect/>
          </a:stretch>
        </p:blipFill>
        <p:spPr>
          <a:xfrm>
            <a:off x="4622109" y="3667125"/>
            <a:ext cx="6090759" cy="2443186"/>
          </a:xfrm>
          <a:prstGeom prst="rect">
            <a:avLst/>
          </a:prstGeom>
        </p:spPr>
      </p:pic>
      <p:sp>
        <p:nvSpPr>
          <p:cNvPr id="10" name="Oval billedforklaring 9"/>
          <p:cNvSpPr/>
          <p:nvPr/>
        </p:nvSpPr>
        <p:spPr>
          <a:xfrm>
            <a:off x="9445266" y="301266"/>
            <a:ext cx="2468880" cy="1869440"/>
          </a:xfrm>
          <a:prstGeom prst="wedgeEllipseCallou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da-DK" dirty="0"/>
              <a:t>2 ud af 3 daglige rygere ønsker at stoppe</a:t>
            </a:r>
          </a:p>
        </p:txBody>
      </p:sp>
    </p:spTree>
    <p:extLst>
      <p:ext uri="{BB962C8B-B14F-4D97-AF65-F5344CB8AC3E}">
        <p14:creationId xmlns:p14="http://schemas.microsoft.com/office/powerpoint/2010/main" val="412288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218753" y="920750"/>
            <a:ext cx="3124200" cy="4489450"/>
          </a:xfrm>
        </p:spPr>
        <p:txBody>
          <a:bodyPr>
            <a:normAutofit/>
          </a:bodyPr>
          <a:lstStyle/>
          <a:p>
            <a:pPr marL="0" indent="0">
              <a:buClr>
                <a:srgbClr val="81BEC3"/>
              </a:buClr>
              <a:buNone/>
            </a:pPr>
            <a:endParaRPr lang="da-DK" dirty="0"/>
          </a:p>
          <a:p>
            <a:pPr marL="0" indent="0">
              <a:buClr>
                <a:srgbClr val="81BEC3"/>
              </a:buClr>
              <a:buNone/>
            </a:pPr>
            <a:endParaRPr lang="da-DK" dirty="0"/>
          </a:p>
          <a:p>
            <a:pPr>
              <a:buClr>
                <a:srgbClr val="81BEC3"/>
              </a:buClr>
            </a:pPr>
            <a:endParaRPr lang="da-DK" dirty="0"/>
          </a:p>
        </p:txBody>
      </p:sp>
      <p:pic>
        <p:nvPicPr>
          <p:cNvPr id="7" name="Picture 4" descr="Billed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13221" y="6110311"/>
            <a:ext cx="876737" cy="487685"/>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p:cNvSpPr>
            <a:spLocks noGrp="1"/>
          </p:cNvSpPr>
          <p:nvPr>
            <p:ph type="title"/>
          </p:nvPr>
        </p:nvSpPr>
        <p:spPr>
          <a:xfrm>
            <a:off x="2175703" y="445328"/>
            <a:ext cx="11233150" cy="511175"/>
          </a:xfrm>
        </p:spPr>
        <p:txBody>
          <a:bodyPr/>
          <a:lstStyle/>
          <a:p>
            <a:r>
              <a:rPr lang="da-DK" dirty="0"/>
              <a:t>Måske snart røgfri arbejdstid?</a:t>
            </a:r>
          </a:p>
        </p:txBody>
      </p:sp>
      <p:sp>
        <p:nvSpPr>
          <p:cNvPr id="12" name="Rektangel 11"/>
          <p:cNvSpPr/>
          <p:nvPr/>
        </p:nvSpPr>
        <p:spPr>
          <a:xfrm>
            <a:off x="460794" y="1723280"/>
            <a:ext cx="10581673" cy="1015663"/>
          </a:xfrm>
          <a:prstGeom prst="rect">
            <a:avLst/>
          </a:prstGeom>
        </p:spPr>
        <p:txBody>
          <a:bodyPr wrap="square">
            <a:spAutoFit/>
          </a:bodyPr>
          <a:lstStyle/>
          <a:p>
            <a:pPr marL="342900" indent="-342900">
              <a:buFont typeface="Arial" panose="020B0604020202020204" pitchFamily="34" charset="0"/>
              <a:buChar char="•"/>
              <a:defRPr/>
            </a:pPr>
            <a:r>
              <a:rPr lang="da-DK" sz="2000" dirty="0">
                <a:solidFill>
                  <a:srgbClr val="333333"/>
                </a:solidFill>
              </a:rPr>
              <a:t>Erfaringen viser, at når først beslutningen er taget, går det ret nemt (Fx Post Nord, Christian Hansen, Bones, Skjern Bank, Ringkjøbing landbobank mv.) </a:t>
            </a:r>
            <a:endParaRPr lang="da-DK" sz="2000" noProof="0" dirty="0">
              <a:solidFill>
                <a:srgbClr val="333333"/>
              </a:solidFill>
              <a:latin typeface="Fighter-Regular"/>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2000" noProof="0" dirty="0">
                <a:solidFill>
                  <a:srgbClr val="333333"/>
                </a:solidFill>
                <a:latin typeface="Fighter-Regular"/>
              </a:rPr>
              <a:t>Er der mon vilje til røgfri arbejdstid </a:t>
            </a:r>
            <a:r>
              <a:rPr lang="da-DK" sz="2000" dirty="0">
                <a:solidFill>
                  <a:srgbClr val="333333"/>
                </a:solidFill>
                <a:latin typeface="Fighter-Regular"/>
              </a:rPr>
              <a:t>hos Nordea</a:t>
            </a:r>
            <a:r>
              <a:rPr lang="da-DK" sz="2000" noProof="0" dirty="0">
                <a:solidFill>
                  <a:srgbClr val="333333"/>
                </a:solidFill>
                <a:latin typeface="Fighter-Regular"/>
              </a:rPr>
              <a:t>?</a:t>
            </a:r>
          </a:p>
        </p:txBody>
      </p:sp>
      <p:pic>
        <p:nvPicPr>
          <p:cNvPr id="4" name="Billede 3">
            <a:extLst>
              <a:ext uri="{FF2B5EF4-FFF2-40B4-BE49-F238E27FC236}">
                <a16:creationId xmlns:a16="http://schemas.microsoft.com/office/drawing/2014/main" id="{31DFBB1B-0388-8FE0-E4C7-095C39107F5B}"/>
              </a:ext>
            </a:extLst>
          </p:cNvPr>
          <p:cNvPicPr>
            <a:picLocks noChangeAspect="1"/>
          </p:cNvPicPr>
          <p:nvPr/>
        </p:nvPicPr>
        <p:blipFill>
          <a:blip r:embed="rId5"/>
          <a:stretch>
            <a:fillRect/>
          </a:stretch>
        </p:blipFill>
        <p:spPr>
          <a:xfrm>
            <a:off x="8229026" y="2625634"/>
            <a:ext cx="3244182" cy="1959428"/>
          </a:xfrm>
          <a:prstGeom prst="rect">
            <a:avLst/>
          </a:prstGeom>
        </p:spPr>
      </p:pic>
      <p:pic>
        <p:nvPicPr>
          <p:cNvPr id="5" name="Billede 4">
            <a:extLst>
              <a:ext uri="{FF2B5EF4-FFF2-40B4-BE49-F238E27FC236}">
                <a16:creationId xmlns:a16="http://schemas.microsoft.com/office/drawing/2014/main" id="{2F94199C-9F00-36B7-54A4-B51E3C827411}"/>
              </a:ext>
            </a:extLst>
          </p:cNvPr>
          <p:cNvPicPr>
            <a:picLocks noChangeAspect="1"/>
          </p:cNvPicPr>
          <p:nvPr/>
        </p:nvPicPr>
        <p:blipFill>
          <a:blip r:embed="rId6"/>
          <a:stretch>
            <a:fillRect/>
          </a:stretch>
        </p:blipFill>
        <p:spPr>
          <a:xfrm>
            <a:off x="393731" y="4837845"/>
            <a:ext cx="9366731" cy="1466925"/>
          </a:xfrm>
          <a:prstGeom prst="rect">
            <a:avLst/>
          </a:prstGeom>
        </p:spPr>
      </p:pic>
      <p:pic>
        <p:nvPicPr>
          <p:cNvPr id="9" name="Billede 8">
            <a:extLst>
              <a:ext uri="{FF2B5EF4-FFF2-40B4-BE49-F238E27FC236}">
                <a16:creationId xmlns:a16="http://schemas.microsoft.com/office/drawing/2014/main" id="{AB604E47-EF70-18ED-A6E1-226398FD0A6D}"/>
              </a:ext>
            </a:extLst>
          </p:cNvPr>
          <p:cNvPicPr>
            <a:picLocks noChangeAspect="1"/>
          </p:cNvPicPr>
          <p:nvPr/>
        </p:nvPicPr>
        <p:blipFill>
          <a:blip r:embed="rId7"/>
          <a:stretch>
            <a:fillRect/>
          </a:stretch>
        </p:blipFill>
        <p:spPr>
          <a:xfrm>
            <a:off x="535042" y="3045505"/>
            <a:ext cx="6680543" cy="1733639"/>
          </a:xfrm>
          <a:prstGeom prst="rect">
            <a:avLst/>
          </a:prstGeom>
        </p:spPr>
      </p:pic>
    </p:spTree>
    <p:extLst>
      <p:ext uri="{BB962C8B-B14F-4D97-AF65-F5344CB8AC3E}">
        <p14:creationId xmlns:p14="http://schemas.microsoft.com/office/powerpoint/2010/main" val="2530464587"/>
      </p:ext>
    </p:extLst>
  </p:cSld>
  <p:clrMapOvr>
    <a:masterClrMapping/>
  </p:clrMapOvr>
</p:sld>
</file>

<file path=ppt/theme/theme1.xml><?xml version="1.0" encoding="utf-8"?>
<a:theme xmlns:a="http://schemas.openxmlformats.org/drawingml/2006/main" name="Kraeftens Bekaempelse Skabelon">
  <a:themeElements>
    <a:clrScheme name="Kr">
      <a:dk1>
        <a:srgbClr val="F0001D"/>
      </a:dk1>
      <a:lt1>
        <a:srgbClr val="FFFFFF"/>
      </a:lt1>
      <a:dk2>
        <a:srgbClr val="3C3C3C"/>
      </a:dk2>
      <a:lt2>
        <a:srgbClr val="FFFFFF"/>
      </a:lt2>
      <a:accent1>
        <a:srgbClr val="F0001D"/>
      </a:accent1>
      <a:accent2>
        <a:srgbClr val="DEDAD6"/>
      </a:accent2>
      <a:accent3>
        <a:srgbClr val="D9AC82"/>
      </a:accent3>
      <a:accent4>
        <a:srgbClr val="202243"/>
      </a:accent4>
      <a:accent5>
        <a:srgbClr val="82A9D9"/>
      </a:accent5>
      <a:accent6>
        <a:srgbClr val="82D9C9"/>
      </a:accent6>
      <a:hlink>
        <a:srgbClr val="F0001D"/>
      </a:hlink>
      <a:folHlink>
        <a:srgbClr val="3C3C3C"/>
      </a:folHlink>
    </a:clrScheme>
    <a:fontScheme name="Kontor 2">
      <a:majorFont>
        <a:latin typeface="Fighter-Overskrift"/>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ighter-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headEnd type="none"/>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DK_basis skabelon" id="{821CB8C1-7AEE-47E1-A139-6E66205D9E99}" vid="{CDCF2848-9E5C-4B57-8583-35C82D62F089}"/>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294E57CFBDD404F8F062C02BE94149C" ma:contentTypeVersion="13" ma:contentTypeDescription="Opret et nyt dokument." ma:contentTypeScope="" ma:versionID="3fb5a929a441cc238fb84b24f7c96801">
  <xsd:schema xmlns:xsd="http://www.w3.org/2001/XMLSchema" xmlns:xs="http://www.w3.org/2001/XMLSchema" xmlns:p="http://schemas.microsoft.com/office/2006/metadata/properties" xmlns:ns2="1f140cdb-cc4f-4315-8970-bed924af52ca" xmlns:ns3="2a6c9f93-3d3a-4771-b9c5-d57a0c45e634" targetNamespace="http://schemas.microsoft.com/office/2006/metadata/properties" ma:root="true" ma:fieldsID="5bf308f7573b13ba5eb4f8dc38dc31ab" ns2:_="" ns3:_="">
    <xsd:import namespace="1f140cdb-cc4f-4315-8970-bed924af52ca"/>
    <xsd:import namespace="2a6c9f93-3d3a-4771-b9c5-d57a0c45e6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140cdb-cc4f-4315-8970-bed924af5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22326893-d167-47d4-9a45-6c9c6b2efaf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6c9f93-3d3a-4771-b9c5-d57a0c45e6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615140d-cf0c-4a0a-9a92-2615ffc4eaaa}" ma:internalName="TaxCatchAll" ma:showField="CatchAllData" ma:web="2a6c9f93-3d3a-4771-b9c5-d57a0c45e6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22326893-d167-47d4-9a45-6c9c6b2efaff"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2a6c9f93-3d3a-4771-b9c5-d57a0c45e634" xsi:nil="true"/>
    <lcf76f155ced4ddcb4097134ff3c332f xmlns="1f140cdb-cc4f-4315-8970-bed924af52c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39FB43A-76F0-41B5-8A85-FDBE1398F6D5}"/>
</file>

<file path=customXml/itemProps2.xml><?xml version="1.0" encoding="utf-8"?>
<ds:datastoreItem xmlns:ds="http://schemas.openxmlformats.org/officeDocument/2006/customXml" ds:itemID="{120A7A9E-E776-4C94-B49E-99EF449BF049}"/>
</file>

<file path=customXml/itemProps3.xml><?xml version="1.0" encoding="utf-8"?>
<ds:datastoreItem xmlns:ds="http://schemas.openxmlformats.org/officeDocument/2006/customXml" ds:itemID="{699367D2-D573-4289-9C3F-A09E9F0DC0CA}"/>
</file>

<file path=customXml/itemProps4.xml><?xml version="1.0" encoding="utf-8"?>
<ds:datastoreItem xmlns:ds="http://schemas.openxmlformats.org/officeDocument/2006/customXml" ds:itemID="{C6260794-0247-4959-AA98-30965239ACF0}"/>
</file>

<file path=docProps/app.xml><?xml version="1.0" encoding="utf-8"?>
<Properties xmlns="http://schemas.openxmlformats.org/officeDocument/2006/extended-properties" xmlns:vt="http://schemas.openxmlformats.org/officeDocument/2006/docPropsVTypes">
  <TotalTime>594</TotalTime>
  <Words>1105</Words>
  <Application>Microsoft Office PowerPoint</Application>
  <PresentationFormat>Widescreen</PresentationFormat>
  <Paragraphs>92</Paragraphs>
  <Slides>9</Slides>
  <Notes>9</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9</vt:i4>
      </vt:variant>
    </vt:vector>
  </HeadingPairs>
  <TitlesOfParts>
    <vt:vector size="16" baseType="lpstr">
      <vt:lpstr>Arial</vt:lpstr>
      <vt:lpstr>Calibri</vt:lpstr>
      <vt:lpstr>Cambria</vt:lpstr>
      <vt:lpstr>Fighter</vt:lpstr>
      <vt:lpstr>Fighter-Overskrift</vt:lpstr>
      <vt:lpstr>Fighter-Regular</vt:lpstr>
      <vt:lpstr>Kraeftens Bekaempelse Skabelon</vt:lpstr>
      <vt:lpstr>Røgfri arbejdstid virksomhed XX  </vt:lpstr>
      <vt:lpstr>Hvorfor røgfri fremtid?</vt:lpstr>
      <vt:lpstr>Hvorfor røgfri arbejdstid?</vt:lpstr>
      <vt:lpstr>Myter om røgfri arbejdstid</vt:lpstr>
      <vt:lpstr>Hvad er røgfri arbejdstid?</vt:lpstr>
      <vt:lpstr>Proces</vt:lpstr>
      <vt:lpstr>Inspiration</vt:lpstr>
      <vt:lpstr>Vi kan hjælpe</vt:lpstr>
      <vt:lpstr>Måske snart røgfri arbejdstid?</vt:lpstr>
    </vt:vector>
  </TitlesOfParts>
  <Company>Kræftens Bekæmpelse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Røgfri arbejdstid og naborøg</dc:title>
  <dc:creator>Jakob Guldberg Madsen</dc:creator>
  <cp:lastModifiedBy>Jakob Guldberg Madsen</cp:lastModifiedBy>
  <cp:revision>31</cp:revision>
  <dcterms:created xsi:type="dcterms:W3CDTF">2021-10-28T13:21:58Z</dcterms:created>
  <dcterms:modified xsi:type="dcterms:W3CDTF">2023-11-30T11:36:39Z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0x0101009294E57CFBDD404F8F062C02BE94149C</vt:lpwstr>
  </property>
</Properties>
</file>