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5"/>
  </p:notesMasterIdLst>
  <p:sldIdLst>
    <p:sldId id="370" r:id="rId2"/>
    <p:sldId id="362" r:id="rId3"/>
    <p:sldId id="357" r:id="rId4"/>
    <p:sldId id="353" r:id="rId5"/>
    <p:sldId id="358" r:id="rId6"/>
    <p:sldId id="368" r:id="rId7"/>
    <p:sldId id="345" r:id="rId8"/>
    <p:sldId id="360" r:id="rId9"/>
    <p:sldId id="359" r:id="rId10"/>
    <p:sldId id="371" r:id="rId11"/>
    <p:sldId id="366" r:id="rId12"/>
    <p:sldId id="367" r:id="rId13"/>
    <p:sldId id="363" r:id="rId14"/>
  </p:sldIdLst>
  <p:sldSz cx="12192000" cy="6858000"/>
  <p:notesSz cx="6735763" cy="9866313"/>
  <p:embeddedFontLst>
    <p:embeddedFont>
      <p:font typeface="Fighter" panose="00000500000000000000" pitchFamily="50" charset="0"/>
      <p:regular r:id="rId16"/>
      <p:bold r:id="rId17"/>
      <p:italic r:id="rId18"/>
      <p:boldItalic r:id="rId19"/>
    </p:embeddedFont>
    <p:embeddedFont>
      <p:font typeface="Fighter-Overskrift" panose="00000600000000000000" pitchFamily="50" charset="0"/>
      <p:regular r:id="rId20"/>
    </p:embeddedFont>
    <p:embeddedFont>
      <p:font typeface="Fighter-Regular" panose="00000500000000000000" pitchFamily="50" charset="0"/>
      <p:regular r:id="rId21"/>
    </p:embeddedFont>
    <p:embeddedFont>
      <p:font typeface="Intro Regular" panose="02000000000000000000" pitchFamily="50" charset="0"/>
      <p:regular r:id="rId22"/>
    </p:embeddedFont>
    <p:embeddedFont>
      <p:font typeface="Verdana" panose="020B0604030504040204" pitchFamily="34" charset="0"/>
      <p:regular r:id="rId23"/>
      <p:bold r:id="rId24"/>
      <p:italic r:id="rId25"/>
      <p:boldItalic r:id="rId26"/>
    </p:embeddedFont>
  </p:embeddedFontLst>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8297"/>
    <a:srgbClr val="82D989"/>
    <a:srgbClr val="D9D782"/>
    <a:srgbClr val="20403E"/>
    <a:srgbClr val="4020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50514" autoAdjust="0"/>
  </p:normalViewPr>
  <p:slideViewPr>
    <p:cSldViewPr snapToGrid="0" snapToObjects="1" showGuides="1">
      <p:cViewPr varScale="1">
        <p:scale>
          <a:sx n="41" d="100"/>
          <a:sy n="41" d="100"/>
        </p:scale>
        <p:origin x="1578" y="42"/>
      </p:cViewPr>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atin typeface="Fighter" panose="00000500000000000000" pitchFamily="50" charset="0"/>
              </a:defRPr>
            </a:lvl1pPr>
          </a:lstStyle>
          <a:p>
            <a:endParaRPr lang="da-DK" dirty="0"/>
          </a:p>
        </p:txBody>
      </p:sp>
      <p:sp>
        <p:nvSpPr>
          <p:cNvPr id="3" name="Pladsholder til dato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atin typeface="Fighter" panose="00000500000000000000" pitchFamily="50" charset="0"/>
              </a:defRPr>
            </a:lvl1pPr>
          </a:lstStyle>
          <a:p>
            <a:fld id="{8E3DD730-CFB4-F348-81DE-70734850EDC4}" type="datetimeFigureOut">
              <a:rPr lang="da-DK" smtClean="0"/>
              <a:pPr/>
              <a:t>19-08-2024</a:t>
            </a:fld>
            <a:endParaRPr lang="da-DK" dirty="0"/>
          </a:p>
        </p:txBody>
      </p:sp>
      <p:sp>
        <p:nvSpPr>
          <p:cNvPr id="4" name="Pladsholder til slidebillede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da-DK" dirty="0"/>
          </a:p>
        </p:txBody>
      </p:sp>
      <p:sp>
        <p:nvSpPr>
          <p:cNvPr id="5" name="Pladsholder til not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da-DK" dirty="0"/>
              <a:t>Klik for at redigere teksttypografierne i masteren</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6" name="Pladsholder til sidefod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atin typeface="Fighter" panose="00000500000000000000" pitchFamily="50" charset="0"/>
              </a:defRPr>
            </a:lvl1pPr>
          </a:lstStyle>
          <a:p>
            <a:endParaRPr lang="da-DK" dirty="0"/>
          </a:p>
        </p:txBody>
      </p:sp>
      <p:sp>
        <p:nvSpPr>
          <p:cNvPr id="7" name="Pladsholder til slidenumm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atin typeface="Fighter" panose="00000500000000000000" pitchFamily="50" charset="0"/>
              </a:defRPr>
            </a:lvl1pPr>
          </a:lstStyle>
          <a:p>
            <a:fld id="{6B7EE48D-0010-914E-B2E8-612C99007E8C}" type="slidenum">
              <a:rPr lang="da-DK" smtClean="0"/>
              <a:pPr/>
              <a:t>‹nr.›</a:t>
            </a:fld>
            <a:endParaRPr lang="da-DK" dirty="0"/>
          </a:p>
        </p:txBody>
      </p:sp>
    </p:spTree>
    <p:extLst>
      <p:ext uri="{BB962C8B-B14F-4D97-AF65-F5344CB8AC3E}">
        <p14:creationId xmlns:p14="http://schemas.microsoft.com/office/powerpoint/2010/main" val="3292340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Fighter" panose="00000500000000000000" pitchFamily="50" charset="0"/>
        <a:ea typeface="+mn-ea"/>
        <a:cs typeface="+mn-cs"/>
      </a:defRPr>
    </a:lvl1pPr>
    <a:lvl2pPr marL="457200" algn="l" defTabSz="914400" rtl="0" eaLnBrk="1" latinLnBrk="0" hangingPunct="1">
      <a:defRPr sz="1200" kern="1200">
        <a:solidFill>
          <a:schemeClr val="tx1"/>
        </a:solidFill>
        <a:latin typeface="Fighter" panose="00000500000000000000" pitchFamily="50" charset="0"/>
        <a:ea typeface="+mn-ea"/>
        <a:cs typeface="+mn-cs"/>
      </a:defRPr>
    </a:lvl2pPr>
    <a:lvl3pPr marL="914400" algn="l" defTabSz="914400" rtl="0" eaLnBrk="1" latinLnBrk="0" hangingPunct="1">
      <a:defRPr sz="1200" kern="1200">
        <a:solidFill>
          <a:schemeClr val="tx1"/>
        </a:solidFill>
        <a:latin typeface="Fighter" panose="00000500000000000000" pitchFamily="50" charset="0"/>
        <a:ea typeface="+mn-ea"/>
        <a:cs typeface="+mn-cs"/>
      </a:defRPr>
    </a:lvl3pPr>
    <a:lvl4pPr marL="1371600" algn="l" defTabSz="914400" rtl="0" eaLnBrk="1" latinLnBrk="0" hangingPunct="1">
      <a:defRPr sz="1200" kern="1200">
        <a:solidFill>
          <a:schemeClr val="tx1"/>
        </a:solidFill>
        <a:latin typeface="Fighter" panose="00000500000000000000" pitchFamily="50" charset="0"/>
        <a:ea typeface="+mn-ea"/>
        <a:cs typeface="+mn-cs"/>
      </a:defRPr>
    </a:lvl4pPr>
    <a:lvl5pPr marL="1828800" algn="l" defTabSz="914400" rtl="0" eaLnBrk="1" latinLnBrk="0" hangingPunct="1">
      <a:defRPr sz="1200" kern="1200">
        <a:solidFill>
          <a:schemeClr val="tx1"/>
        </a:solidFill>
        <a:latin typeface="Fighter" panose="00000500000000000000"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dirty="0">
                <a:solidFill>
                  <a:schemeClr val="accent4"/>
                </a:solidFill>
                <a:latin typeface="+mn-lt"/>
              </a:rPr>
              <a:t>Til læren </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dirty="0">
                <a:solidFill>
                  <a:schemeClr val="accent4"/>
                </a:solidFill>
                <a:latin typeface="+mn-lt"/>
              </a:rPr>
              <a:t>Lektionen består af 4 episoder, som hver i sær sætter fokus på et tema. Hertil er der nogle øvelser og arbejdsspørgsmål, som kan diskuteres i mindre grupper og/eller plenum. Det tager 30 minutter at se alle afsnittene igennem.</a:t>
            </a:r>
            <a:r>
              <a:rPr lang="da-DK" sz="1200" dirty="0">
                <a:solidFill>
                  <a:schemeClr val="accent4"/>
                </a:solidFill>
                <a:effectLst/>
                <a:latin typeface="+mn-lt"/>
                <a:ea typeface="+mn-ea"/>
              </a:rPr>
              <a:t> </a:t>
            </a:r>
            <a:r>
              <a:rPr lang="da-DK" sz="1800" dirty="0">
                <a:solidFill>
                  <a:srgbClr val="333333"/>
                </a:solidFill>
                <a:effectLst/>
                <a:highlight>
                  <a:srgbClr val="FFFFFF"/>
                </a:highlight>
                <a:latin typeface="Fighter" panose="00000500000000000000" pitchFamily="50" charset="0"/>
                <a:ea typeface="Calibri" panose="020F0502020204030204" pitchFamily="34" charset="0"/>
              </a:rPr>
              <a:t>Materialet er målrettet 8.-9. klasse i grundskoler og er tiltænk 2 lektioner, men kan justeres efter behov.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000" dirty="0">
              <a:solidFill>
                <a:schemeClr val="accent4"/>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dirty="0">
                <a:solidFill>
                  <a:srgbClr val="333333"/>
                </a:solidFill>
                <a:effectLst/>
                <a:highlight>
                  <a:srgbClr val="FFFFFF"/>
                </a:highlight>
                <a:latin typeface="Fighter" panose="00000500000000000000" pitchFamily="50" charset="0"/>
              </a:rPr>
              <a:t>Undervejs har vi indsat punkter/emner, som I kan snakke med eleverne om. Det er blot til inspiration, som I kan vælge at tage udgangspunkt i, hvis I har lyst.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000" dirty="0">
              <a:solidFill>
                <a:srgbClr val="333333"/>
              </a:solidFill>
              <a:effectLst/>
              <a:highlight>
                <a:srgbClr val="FFFFFF"/>
              </a:highlight>
              <a:latin typeface="Fighter" panose="00000500000000000000" pitchFamily="50"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dirty="0">
                <a:solidFill>
                  <a:srgbClr val="333333"/>
                </a:solidFill>
                <a:effectLst/>
                <a:highlight>
                  <a:srgbClr val="FFFFFF"/>
                </a:highlight>
                <a:latin typeface="Fighter" panose="00000500000000000000" pitchFamily="50" charset="0"/>
              </a:rPr>
              <a:t>Der kræves ikke en teoretisk forudsætning for at kunne bruge dette materiale, men derimod håber vi, at det gør det nemmere for jer at snakke med eleverne om nikotin og afhængighed. </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dirty="0">
                <a:solidFill>
                  <a:schemeClr val="accent4"/>
                </a:solidFill>
                <a:latin typeface="+mn-lt"/>
              </a:rPr>
              <a:t>Formålet med lektionen er, at eleverne skal reflekterer over hvorfor unge bruger nikotinprodukter, og hvorfor det kan være svært at stoppe igen. Hvad er afhængighed, hvornår er man afhængig og hvilken betydning har ens venner/veninder?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000" b="0" u="sng" dirty="0">
              <a:solidFill>
                <a:schemeClr val="accent4"/>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b="0" u="sng" dirty="0">
                <a:solidFill>
                  <a:schemeClr val="accent4"/>
                </a:solidFill>
                <a:latin typeface="+mn-lt"/>
              </a:rPr>
              <a:t>Introduktion til serien: </a:t>
            </a:r>
            <a:endParaRPr lang="da-DK" sz="1000" b="1" u="sng" dirty="0">
              <a:solidFill>
                <a:schemeClr val="accent4"/>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dirty="0">
                <a:solidFill>
                  <a:srgbClr val="000000"/>
                </a:solidFill>
                <a:effectLst/>
                <a:highlight>
                  <a:srgbClr val="FFFFFF"/>
                </a:highlight>
                <a:latin typeface="+mn-lt"/>
                <a:ea typeface="Calibri" panose="020F0502020204030204" pitchFamily="34" charset="0"/>
              </a:rPr>
              <a:t>Miniserien </a:t>
            </a:r>
            <a:r>
              <a:rPr lang="da-DK" sz="1200" dirty="0">
                <a:solidFill>
                  <a:schemeClr val="accent4"/>
                </a:solidFill>
                <a:latin typeface="+mn-lt"/>
              </a:rPr>
              <a:t>Nico &amp; Tine </a:t>
            </a:r>
            <a:r>
              <a:rPr lang="da-DK" sz="1200" dirty="0">
                <a:solidFill>
                  <a:srgbClr val="000000"/>
                </a:solidFill>
                <a:effectLst/>
                <a:highlight>
                  <a:srgbClr val="FFFFFF"/>
                </a:highlight>
                <a:latin typeface="+mn-lt"/>
                <a:ea typeface="Calibri" panose="020F0502020204030204" pitchFamily="34" charset="0"/>
              </a:rPr>
              <a:t>handler om et kærlighedsforhold mellem Nico &amp; Tine. Tines kærlighedsforhold til Nico kan sammenlignes med det forhold, man kan have til Nikotin. Nemlig, at når man først er blevet afhængig kan det være svært at stoppe igen. </a:t>
            </a:r>
            <a:endParaRPr lang="da-DK" sz="1800" b="1" dirty="0">
              <a:solidFill>
                <a:schemeClr val="accent4"/>
              </a:solidFill>
              <a:latin typeface="+mn-lt"/>
            </a:endParaRPr>
          </a:p>
          <a:p>
            <a:endParaRPr lang="da-DK" dirty="0"/>
          </a:p>
        </p:txBody>
      </p:sp>
      <p:sp>
        <p:nvSpPr>
          <p:cNvPr id="4" name="Pladsholder til slidenummer 3"/>
          <p:cNvSpPr>
            <a:spLocks noGrp="1"/>
          </p:cNvSpPr>
          <p:nvPr>
            <p:ph type="sldNum" sz="quarter" idx="5"/>
          </p:nvPr>
        </p:nvSpPr>
        <p:spPr/>
        <p:txBody>
          <a:bodyPr/>
          <a:lstStyle/>
          <a:p>
            <a:fld id="{6B7EE48D-0010-914E-B2E8-612C99007E8C}" type="slidenum">
              <a:rPr lang="da-DK" smtClean="0"/>
              <a:pPr/>
              <a:t>1</a:t>
            </a:fld>
            <a:endParaRPr lang="da-DK" dirty="0"/>
          </a:p>
        </p:txBody>
      </p:sp>
    </p:spTree>
    <p:extLst>
      <p:ext uri="{BB962C8B-B14F-4D97-AF65-F5344CB8AC3E}">
        <p14:creationId xmlns:p14="http://schemas.microsoft.com/office/powerpoint/2010/main" val="97699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z="1800" b="1" dirty="0">
                <a:effectLst/>
                <a:latin typeface="+mn-lt"/>
                <a:ea typeface="Calibri" panose="020F0502020204030204" pitchFamily="34" charset="0"/>
              </a:rPr>
              <a:t>Til læren </a:t>
            </a:r>
          </a:p>
          <a:p>
            <a:r>
              <a:rPr lang="da-DK" sz="1800" b="0" dirty="0">
                <a:effectLst/>
                <a:latin typeface="+mn-lt"/>
                <a:ea typeface="Calibri" panose="020F0502020204030204" pitchFamily="34" charset="0"/>
              </a:rPr>
              <a:t>Vi anbefaler at I viser episode 3 og 4 efter hinanden før I samler op med eleverne. Episoderne sætter begge fokus på stop og tilbagefald. </a:t>
            </a:r>
          </a:p>
          <a:p>
            <a:endParaRPr lang="da-DK" sz="1800" b="1" dirty="0">
              <a:effectLst/>
              <a:latin typeface="+mn-lt"/>
              <a:ea typeface="Calibri" panose="020F0502020204030204" pitchFamily="34" charset="0"/>
            </a:endParaRPr>
          </a:p>
          <a:p>
            <a:r>
              <a:rPr lang="da-DK" sz="1800" b="1" dirty="0">
                <a:effectLst/>
                <a:latin typeface="+mn-lt"/>
                <a:ea typeface="Calibri" panose="020F0502020204030204" pitchFamily="34" charset="0"/>
              </a:rPr>
              <a:t>Episode 3 </a:t>
            </a:r>
          </a:p>
          <a:p>
            <a:r>
              <a:rPr lang="da-DK" sz="1800" b="0" dirty="0">
                <a:effectLst/>
                <a:latin typeface="Intro Regular"/>
                <a:ea typeface="Calibri" panose="020F0502020204030204" pitchFamily="34" charset="0"/>
              </a:rPr>
              <a:t>Episoden handler om indsigt og om at turde bede om hjælp. </a:t>
            </a:r>
            <a:r>
              <a:rPr lang="da-DK" sz="1800" dirty="0">
                <a:effectLst/>
                <a:latin typeface="Intro Regular"/>
                <a:ea typeface="Calibri" panose="020F0502020204030204" pitchFamily="34" charset="0"/>
                <a:cs typeface="Arial" panose="020B0604020202020204" pitchFamily="34" charset="0"/>
              </a:rPr>
              <a:t>Når man endelig anerkender afhængigheden, kan det være første skridt til at komme ud af den. </a:t>
            </a:r>
            <a:r>
              <a:rPr lang="da-DK" sz="1800" dirty="0">
                <a:effectLst/>
                <a:latin typeface="Intro Regular"/>
                <a:ea typeface="Calibri" panose="020F0502020204030204" pitchFamily="34" charset="0"/>
              </a:rPr>
              <a:t>Nogle unge kan føle sig meget alene, når de vil stoppe. Men faktisk kan det være en god ide at få hjælp fra sine venner.</a:t>
            </a:r>
            <a:endParaRPr lang="da-DK" sz="1800" dirty="0">
              <a:effectLst/>
              <a:latin typeface="Times New Roman" panose="02020603050405020304" pitchFamily="18" charset="0"/>
              <a:ea typeface="Calibri" panose="020F0502020204030204" pitchFamily="34" charset="0"/>
            </a:endParaRPr>
          </a:p>
          <a:p>
            <a:r>
              <a:rPr lang="da-DK" sz="1800" dirty="0">
                <a:effectLst/>
                <a:latin typeface="Intro Regular"/>
                <a:ea typeface="Calibri" panose="020F0502020204030204" pitchFamily="34" charset="0"/>
              </a:rPr>
              <a:t> </a:t>
            </a:r>
            <a:endParaRPr lang="da-DK" sz="1800" dirty="0">
              <a:effectLst/>
              <a:latin typeface="Times New Roman" panose="02020603050405020304" pitchFamily="18" charset="0"/>
              <a:ea typeface="Calibri" panose="020F0502020204030204" pitchFamily="34" charset="0"/>
            </a:endParaRPr>
          </a:p>
          <a:p>
            <a:r>
              <a:rPr lang="da-DK" sz="1800" dirty="0">
                <a:effectLst/>
                <a:latin typeface="Intro Regular"/>
                <a:ea typeface="Calibri" panose="020F0502020204030204" pitchFamily="34" charset="0"/>
              </a:rPr>
              <a:t>I afsnittet kommer Tine frem til, at Nico måske ikke er så god for hende, som hun først troede. Hun ved, at hun skal stoppe deres forhold, men der er hele tiden noget, der lige er vigtigere end at slå op med Nico. Først da Tine beder Alma om hjælp, kommer Tine faktisk i gang med bruddet med Nico. </a:t>
            </a:r>
            <a:endParaRPr lang="da-DK" sz="1800" dirty="0">
              <a:effectLst/>
              <a:latin typeface="Times New Roman" panose="02020603050405020304" pitchFamily="18" charset="0"/>
              <a:ea typeface="Calibri" panose="020F0502020204030204" pitchFamily="34" charset="0"/>
            </a:endParaRPr>
          </a:p>
          <a:p>
            <a:endParaRPr lang="da-DK" sz="1800" dirty="0">
              <a:effectLst/>
              <a:latin typeface="+mn-lt"/>
              <a:ea typeface="Calibri" panose="020F0502020204030204" pitchFamily="34" charset="0"/>
            </a:endParaRPr>
          </a:p>
          <a:p>
            <a:r>
              <a:rPr lang="da-DK" sz="1800" dirty="0">
                <a:effectLst/>
                <a:latin typeface="+mn-lt"/>
                <a:ea typeface="Calibri" panose="020F0502020204030204" pitchFamily="34" charset="0"/>
              </a:rPr>
              <a:t>Afsnittet varer 7.49 minutter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800" b="1" dirty="0">
              <a:solidFill>
                <a:schemeClr val="accent4"/>
              </a:solidFill>
              <a:latin typeface="+mn-lt"/>
            </a:endParaRPr>
          </a:p>
          <a:p>
            <a:r>
              <a:rPr lang="da-DK" b="1" dirty="0">
                <a:latin typeface="+mn-lt"/>
              </a:rPr>
              <a:t>Episode 4</a:t>
            </a:r>
            <a:br>
              <a:rPr lang="da-DK" sz="1200" dirty="0">
                <a:effectLst/>
                <a:latin typeface="+mn-lt"/>
                <a:ea typeface="Calibri" panose="020F0502020204030204" pitchFamily="34" charset="0"/>
              </a:rPr>
            </a:br>
            <a:r>
              <a:rPr lang="da-DK" sz="1200" b="0" dirty="0">
                <a:effectLst/>
                <a:latin typeface="Intro Regular"/>
                <a:ea typeface="Calibri" panose="020F0502020204030204" pitchFamily="34" charset="0"/>
              </a:rPr>
              <a:t>Afsnit 4 handler om tilbagefald. </a:t>
            </a:r>
            <a:r>
              <a:rPr lang="da-DK" sz="1200" dirty="0">
                <a:effectLst/>
                <a:latin typeface="Intro Regular"/>
                <a:ea typeface="Calibri" panose="020F0502020204030204" pitchFamily="34" charset="0"/>
              </a:rPr>
              <a:t>Det er rigtig svært at stoppe med en afhængighed og tilbagefald er helt normale i den proces. Man er måske stadig en del af flokken, hvor ens afhængighed startede, og man bliver nemt fristet og kan få tilbagefald.</a:t>
            </a:r>
            <a:br>
              <a:rPr lang="da-DK" sz="1200" dirty="0">
                <a:effectLst/>
                <a:latin typeface="Intro Regular"/>
                <a:ea typeface="Calibri" panose="020F0502020204030204" pitchFamily="34" charset="0"/>
              </a:rPr>
            </a:br>
            <a:endParaRPr lang="da-DK" sz="1200" dirty="0">
              <a:effectLst/>
              <a:latin typeface="Times New Roman" panose="02020603050405020304" pitchFamily="18" charset="0"/>
              <a:ea typeface="Calibri" panose="020F0502020204030204" pitchFamily="34" charset="0"/>
            </a:endParaRPr>
          </a:p>
          <a:p>
            <a:r>
              <a:rPr lang="da-DK" sz="1200" dirty="0">
                <a:effectLst/>
                <a:latin typeface="Intro Regular"/>
                <a:ea typeface="Calibri" panose="020F0502020204030204" pitchFamily="34" charset="0"/>
              </a:rPr>
              <a:t>I afsnittet har Tine det rigtig svært efter sit brud med Nico. Hvor end hun er, møder hun Nico, som stadig er en del af hendes omgangskreds.</a:t>
            </a:r>
            <a:r>
              <a:rPr lang="da-DK" sz="1200" dirty="0">
                <a:effectLst/>
                <a:latin typeface="Times New Roman" panose="02020603050405020304" pitchFamily="18" charset="0"/>
                <a:ea typeface="Calibri" panose="020F0502020204030204" pitchFamily="34" charset="0"/>
              </a:rPr>
              <a:t> </a:t>
            </a:r>
            <a:r>
              <a:rPr lang="da-DK" sz="1200" dirty="0">
                <a:effectLst/>
                <a:latin typeface="Intro Regular"/>
                <a:ea typeface="Calibri" panose="020F0502020204030204" pitchFamily="34" charset="0"/>
              </a:rPr>
              <a:t>Tine kan ikke undgå Nico. Hun må tage et endeligt opgør med ham for, for at understrege at hun ikke længere vil være kæreste med ham. Hun bliver bakket op af sine venner. Men klarer hun det?</a:t>
            </a:r>
            <a:endParaRPr lang="da-DK" sz="1200" dirty="0">
              <a:effectLst/>
              <a:latin typeface="Times New Roman" panose="02020603050405020304" pitchFamily="18" charset="0"/>
              <a:ea typeface="Calibri" panose="020F0502020204030204" pitchFamily="34" charset="0"/>
            </a:endParaRPr>
          </a:p>
          <a:p>
            <a:endParaRPr lang="da-DK" dirty="0">
              <a:latin typeface="+mn-lt"/>
            </a:endParaRPr>
          </a:p>
          <a:p>
            <a:r>
              <a:rPr lang="da-DK" dirty="0">
                <a:latin typeface="+mn-lt"/>
              </a:rPr>
              <a:t>Afsnittet varer 7,26 minutter.</a:t>
            </a:r>
          </a:p>
          <a:p>
            <a:endParaRPr lang="da-DK" dirty="0">
              <a:latin typeface="+mn-lt"/>
            </a:endParaRPr>
          </a:p>
          <a:p>
            <a:endParaRPr lang="da-DK" dirty="0">
              <a:latin typeface="+mn-lt"/>
            </a:endParaRPr>
          </a:p>
          <a:p>
            <a:r>
              <a:rPr lang="da-DK" sz="1200" b="1" dirty="0">
                <a:effectLst/>
                <a:latin typeface="+mn-lt"/>
                <a:ea typeface="Calibri" panose="020F0502020204030204" pitchFamily="34" charset="0"/>
              </a:rPr>
              <a:t>Øvelse</a:t>
            </a:r>
            <a:r>
              <a:rPr lang="da-DK" sz="1200" dirty="0">
                <a:effectLst/>
                <a:latin typeface="+mn-lt"/>
                <a:ea typeface="Calibri" panose="020F0502020204030204" pitchFamily="34" charset="0"/>
              </a:rPr>
              <a:t>: </a:t>
            </a:r>
          </a:p>
          <a:p>
            <a:r>
              <a:rPr lang="da-DK" sz="1200" dirty="0">
                <a:effectLst/>
                <a:latin typeface="+mn-lt"/>
                <a:ea typeface="Calibri" panose="020F0502020204030204" pitchFamily="34" charset="0"/>
              </a:rPr>
              <a:t>Giv en introduktion til afsnittene. Imens eleverne ser anden episode, kan de tænke over, hvordan man kan støtte sine venner, hvis de gerne vil stoppe med en afhængighed. </a:t>
            </a:r>
            <a:endParaRPr lang="da-DK" sz="1200" dirty="0">
              <a:latin typeface="+mn-lt"/>
            </a:endParaRPr>
          </a:p>
          <a:p>
            <a:endParaRPr lang="da-DK" dirty="0">
              <a:latin typeface="+mn-lt"/>
            </a:endParaRPr>
          </a:p>
          <a:p>
            <a:endParaRPr lang="da-DK" dirty="0">
              <a:latin typeface="+mn-lt"/>
            </a:endParaRPr>
          </a:p>
          <a:p>
            <a:endParaRPr lang="da-DK" dirty="0">
              <a:latin typeface="+mn-lt"/>
            </a:endParaRPr>
          </a:p>
          <a:p>
            <a:endParaRPr lang="da-DK" dirty="0"/>
          </a:p>
        </p:txBody>
      </p:sp>
      <p:sp>
        <p:nvSpPr>
          <p:cNvPr id="4" name="Pladsholder til slidenummer 3"/>
          <p:cNvSpPr>
            <a:spLocks noGrp="1"/>
          </p:cNvSpPr>
          <p:nvPr>
            <p:ph type="sldNum" sz="quarter" idx="5"/>
          </p:nvPr>
        </p:nvSpPr>
        <p:spPr/>
        <p:txBody>
          <a:bodyPr/>
          <a:lstStyle/>
          <a:p>
            <a:fld id="{6B7EE48D-0010-914E-B2E8-612C99007E8C}" type="slidenum">
              <a:rPr lang="da-DK" smtClean="0"/>
              <a:pPr/>
              <a:t>10</a:t>
            </a:fld>
            <a:endParaRPr lang="da-DK" dirty="0"/>
          </a:p>
        </p:txBody>
      </p:sp>
    </p:spTree>
    <p:extLst>
      <p:ext uri="{BB962C8B-B14F-4D97-AF65-F5344CB8AC3E}">
        <p14:creationId xmlns:p14="http://schemas.microsoft.com/office/powerpoint/2010/main" val="9799875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6B7EE48D-0010-914E-B2E8-612C99007E8C}" type="slidenum">
              <a:rPr lang="da-DK" smtClean="0"/>
              <a:pPr/>
              <a:t>11</a:t>
            </a:fld>
            <a:endParaRPr lang="da-DK" dirty="0"/>
          </a:p>
        </p:txBody>
      </p:sp>
    </p:spTree>
    <p:extLst>
      <p:ext uri="{BB962C8B-B14F-4D97-AF65-F5344CB8AC3E}">
        <p14:creationId xmlns:p14="http://schemas.microsoft.com/office/powerpoint/2010/main" val="495536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dirty="0">
                <a:latin typeface="+mn-lt"/>
              </a:rPr>
              <a:t>Del 1 arbejdsspørgsmål til serien (mindre grupper eller plenum):</a:t>
            </a:r>
            <a:endParaRPr lang="da-DK" sz="1200" dirty="0">
              <a:effectLst/>
              <a:latin typeface="+mn-lt"/>
              <a:ea typeface="Calibri" panose="020F0502020204030204" pitchFamily="34" charset="0"/>
            </a:endParaRPr>
          </a:p>
          <a:p>
            <a:endParaRPr lang="da-DK" dirty="0">
              <a:latin typeface="+mn-lt"/>
            </a:endParaRPr>
          </a:p>
          <a:p>
            <a:r>
              <a:rPr lang="da-DK" u="none" dirty="0">
                <a:latin typeface="+mn-lt"/>
              </a:rPr>
              <a:t>Punkter som i kan snakke om: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u="none" dirty="0">
                <a:latin typeface="+mn-lt"/>
              </a:rPr>
              <a:t>Lige meget hvor Tine er, så er Nico der, da </a:t>
            </a:r>
            <a:r>
              <a:rPr lang="da-DK" dirty="0">
                <a:latin typeface="+mn-lt"/>
              </a:rPr>
              <a:t>Nico stadig en del af Tines omgangskreds. Det kan derfor være svært at holde fast i sin beslutning. </a:t>
            </a:r>
          </a:p>
          <a:p>
            <a:pPr marL="171450" indent="-171450">
              <a:buFontTx/>
              <a:buChar char="-"/>
            </a:pPr>
            <a:r>
              <a:rPr lang="da-DK" u="none" dirty="0">
                <a:latin typeface="+mn-lt"/>
              </a:rPr>
              <a:t>Det kan være svært at holde fast i sin beslutning, når man er i situationer, hvor man plejer at bruge nikotinprodukter. </a:t>
            </a:r>
          </a:p>
          <a:p>
            <a:pPr marL="171450" indent="-171450">
              <a:buFontTx/>
              <a:buChar char="-"/>
            </a:pPr>
            <a:r>
              <a:rPr lang="da-DK" u="none" dirty="0">
                <a:latin typeface="+mn-lt"/>
              </a:rPr>
              <a:t>Alma støtter Tine igennem hendes stop.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u="none" dirty="0">
              <a:latin typeface="+mn-lt"/>
            </a:endParaRPr>
          </a:p>
          <a:p>
            <a:endParaRPr lang="da-DK"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dirty="0">
                <a:latin typeface="+mn-lt"/>
              </a:rPr>
              <a:t>Del 2 arbejdsspørgsmål til nikotinstop  </a:t>
            </a:r>
          </a:p>
          <a:p>
            <a:pPr marL="0" marR="0" lvl="0" indent="0" algn="l" defTabSz="914400" rtl="0" eaLnBrk="1" fontAlgn="auto" latinLnBrk="0" hangingPunct="1">
              <a:lnSpc>
                <a:spcPct val="100000"/>
              </a:lnSpc>
              <a:spcBef>
                <a:spcPts val="0"/>
              </a:spcBef>
              <a:spcAft>
                <a:spcPts val="0"/>
              </a:spcAft>
              <a:buClrTx/>
              <a:buSzTx/>
              <a:buFontTx/>
              <a:buNone/>
              <a:tabLst/>
              <a:defRPr/>
            </a:pPr>
            <a:r>
              <a:rPr lang="da-DK" u="sng" dirty="0">
                <a:latin typeface="+mn-lt"/>
              </a:rPr>
              <a:t>Punkter som i kan snakke om: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200" dirty="0">
                <a:effectLst/>
                <a:latin typeface="+mn-lt"/>
                <a:ea typeface="Calibri" panose="020F0502020204030204" pitchFamily="34" charset="0"/>
              </a:rPr>
              <a:t>Når man først er blevet afhængig kan det være svært at stoppe igen. </a:t>
            </a:r>
            <a:endParaRPr lang="da-DK" sz="1200" b="0" i="0" u="none" strike="noStrike" baseline="0" dirty="0">
              <a:latin typeface="Intro-Regular"/>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200" b="0" i="0" u="none" strike="noStrike" baseline="0" dirty="0">
                <a:latin typeface="Intro-Regular"/>
              </a:rPr>
              <a:t>Hvis man afhængig og stopper med at få nikotin, kan man få abstinenser. Det kan komme til udtryk som nikotintrang, uro, angst, rastløshed, nervøsitet, koncentrationsbesvær, irritabilitet, tristhed, øget appetit eller søvnforstyrrelser. Abstinenserne kan være ubehagelige, men de er ikke farlige og stopper igen efter få uger.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000" b="0" dirty="0">
                <a:effectLst/>
                <a:latin typeface="Intro Regular"/>
                <a:ea typeface="Calibri" panose="020F0502020204030204" pitchFamily="34" charset="0"/>
              </a:rPr>
              <a:t>Man kan dog stadig nemt blive fristet og være i situationer, hvor man er førhen ville snuse, ryge eller </a:t>
            </a:r>
            <a:r>
              <a:rPr lang="da-DK" sz="1000" b="0" dirty="0" err="1">
                <a:effectLst/>
                <a:latin typeface="Intro Regular"/>
                <a:ea typeface="Calibri" panose="020F0502020204030204" pitchFamily="34" charset="0"/>
              </a:rPr>
              <a:t>vape</a:t>
            </a:r>
            <a:r>
              <a:rPr lang="da-DK" sz="1000" b="0" dirty="0">
                <a:effectLst/>
                <a:latin typeface="Intro Regular"/>
                <a:ea typeface="Calibri" panose="020F0502020204030204" pitchFamily="34" charset="0"/>
              </a:rPr>
              <a:t> eller når man ser ens venner stadig bruger nikotinprodukterne.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000" b="0" dirty="0">
                <a:effectLst/>
                <a:latin typeface="Intro Regular"/>
                <a:ea typeface="Calibri" panose="020F0502020204030204" pitchFamily="34" charset="0"/>
              </a:rPr>
              <a:t>Det gør det nemmere at stoppe, hvis man definerer, hvad man vil opnå med stoppet (f.eks. at få råd til en ny telefon</a:t>
            </a:r>
            <a:r>
              <a:rPr lang="da-DK" sz="1000" b="1" dirty="0">
                <a:effectLst/>
                <a:latin typeface="Intro Regular"/>
                <a:ea typeface="Calibri" panose="020F0502020204030204" pitchFamily="34" charset="0"/>
              </a:rPr>
              <a:t>)</a:t>
            </a:r>
            <a:r>
              <a:rPr lang="da-DK" sz="1000" dirty="0">
                <a:effectLst/>
                <a:latin typeface="Intro Regular"/>
                <a:ea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000" dirty="0">
                <a:effectLst/>
                <a:latin typeface="Intro Regular"/>
                <a:ea typeface="Calibri" panose="020F0502020204030204" pitchFamily="34" charset="0"/>
              </a:rPr>
              <a:t>Der findes forskellige tilbud til unge, hvis de ønsker at få hjælp til stop. Der findes forskellige tilbud i de enkelte kommuner, derudover har Stoplinen netop lanceret en ny hjemmeside: break-up.dk, som er et univers målrettet unge.</a:t>
            </a:r>
            <a:endParaRPr lang="da-DK" sz="1800" u="none"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800" u="none" dirty="0">
              <a:latin typeface="+mn-lt"/>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a-DK" sz="1800" dirty="0">
              <a:effectLst/>
              <a:latin typeface="Times New Roman" panose="02020603050405020304" pitchFamily="18"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u="none" dirty="0">
              <a:latin typeface="+mn-lt"/>
            </a:endParaRPr>
          </a:p>
        </p:txBody>
      </p:sp>
      <p:sp>
        <p:nvSpPr>
          <p:cNvPr id="4" name="Pladsholder til slidenummer 3"/>
          <p:cNvSpPr>
            <a:spLocks noGrp="1"/>
          </p:cNvSpPr>
          <p:nvPr>
            <p:ph type="sldNum" sz="quarter" idx="5"/>
          </p:nvPr>
        </p:nvSpPr>
        <p:spPr/>
        <p:txBody>
          <a:bodyPr/>
          <a:lstStyle/>
          <a:p>
            <a:fld id="{6B7EE48D-0010-914E-B2E8-612C99007E8C}" type="slidenum">
              <a:rPr lang="da-DK" smtClean="0"/>
              <a:pPr/>
              <a:t>13</a:t>
            </a:fld>
            <a:endParaRPr lang="da-DK" dirty="0"/>
          </a:p>
        </p:txBody>
      </p:sp>
    </p:spTree>
    <p:extLst>
      <p:ext uri="{BB962C8B-B14F-4D97-AF65-F5344CB8AC3E}">
        <p14:creationId xmlns:p14="http://schemas.microsoft.com/office/powerpoint/2010/main" val="964781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050" b="1" dirty="0">
                <a:latin typeface="+mn-lt"/>
              </a:rPr>
              <a:t>Til læren</a:t>
            </a:r>
            <a:endParaRPr lang="da-DK" sz="1050" dirty="0">
              <a:latin typeface="+mn-lt"/>
            </a:endParaRPr>
          </a:p>
          <a:p>
            <a:pPr marL="0" lvl="0" indent="0">
              <a:buSzPts val="1000"/>
              <a:buFont typeface="Symbol" panose="05050102010706020507" pitchFamily="18" charset="2"/>
              <a:buNone/>
              <a:tabLst>
                <a:tab pos="457200" algn="l"/>
              </a:tabLst>
            </a:pPr>
            <a:r>
              <a:rPr lang="da-DK" sz="1050" b="0" dirty="0">
                <a:latin typeface="+mn-lt"/>
              </a:rPr>
              <a:t>Inden i ser første episode og arbejde med serien kan I vælge at lave nedenstående øvelse. </a:t>
            </a:r>
            <a:r>
              <a:rPr lang="da-DK" sz="1050" kern="0" dirty="0">
                <a:solidFill>
                  <a:srgbClr val="1B1B1B"/>
                </a:solidFill>
                <a:effectLst/>
                <a:highlight>
                  <a:srgbClr val="FFFFFF"/>
                </a:highlight>
                <a:latin typeface="+mn-lt"/>
                <a:ea typeface="Calibri" panose="020F0502020204030204" pitchFamily="34" charset="0"/>
              </a:rPr>
              <a:t>Øvelsen kan bruges til at åbne dialogen om nikotinprodukter og afhængighed. Saml op i plenum og hør, hvorfor de har sat deres poster netop der. </a:t>
            </a:r>
          </a:p>
          <a:p>
            <a:pPr marL="0" lvl="0" indent="0">
              <a:buSzPts val="1000"/>
              <a:buFont typeface="Symbol" panose="05050102010706020507" pitchFamily="18" charset="2"/>
              <a:buNone/>
              <a:tabLst>
                <a:tab pos="457200" algn="l"/>
              </a:tabLst>
            </a:pPr>
            <a:endParaRPr lang="da-DK" sz="1050" kern="0" dirty="0">
              <a:solidFill>
                <a:srgbClr val="1B1B1B"/>
              </a:solidFill>
              <a:effectLst/>
              <a:highlight>
                <a:srgbClr val="FFFFFF"/>
              </a:highlight>
              <a:latin typeface="+mn-l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50" dirty="0">
                <a:latin typeface="+mn-lt"/>
              </a:rPr>
              <a:t>Det kan også være en god ide at spørge ud i klassen, hvilke nikotinprodukter de kender til. Der findes efterhånden rigtig mange nikotinprodukter på markedet og omfatter alle produkter der har nikotin i sig.</a:t>
            </a:r>
          </a:p>
          <a:p>
            <a:pPr marL="0" marR="0" lvl="0" indent="0" algn="l" defTabSz="914400" rtl="0" eaLnBrk="1" fontAlgn="auto" latinLnBrk="0" hangingPunct="1">
              <a:lnSpc>
                <a:spcPct val="100000"/>
              </a:lnSpc>
              <a:spcBef>
                <a:spcPts val="0"/>
              </a:spcBef>
              <a:spcAft>
                <a:spcPts val="0"/>
              </a:spcAft>
              <a:buClrTx/>
              <a:buSzPts val="1000"/>
              <a:buFont typeface="Symbol" panose="05050102010706020507" pitchFamily="18" charset="2"/>
              <a:buNone/>
              <a:tabLst>
                <a:tab pos="457200" algn="l"/>
              </a:tabLst>
              <a:defRPr/>
            </a:pPr>
            <a:r>
              <a:rPr lang="da-DK" sz="1400" b="0" i="0" u="none" strike="noStrike" baseline="0" dirty="0">
                <a:solidFill>
                  <a:srgbClr val="000000"/>
                </a:solidFill>
                <a:latin typeface="+mn-lt"/>
              </a:rPr>
              <a:t>Det gælder bl.a. nikotinposer, der ofte kaldes snus', og e-cigaretter, der også kendes som '</a:t>
            </a:r>
            <a:r>
              <a:rPr lang="da-DK" sz="1400" b="0" i="0" u="none" strike="noStrike" baseline="0" dirty="0" err="1">
                <a:solidFill>
                  <a:srgbClr val="000000"/>
                </a:solidFill>
                <a:latin typeface="+mn-lt"/>
              </a:rPr>
              <a:t>vapes</a:t>
            </a:r>
            <a:r>
              <a:rPr lang="da-DK" sz="1400" b="0" i="0" u="none" strike="noStrike" baseline="0" dirty="0">
                <a:solidFill>
                  <a:srgbClr val="000000"/>
                </a:solidFill>
                <a:latin typeface="+mn-lt"/>
              </a:rPr>
              <a:t>' eller '</a:t>
            </a:r>
            <a:r>
              <a:rPr lang="da-DK" sz="1400" b="0" i="0" u="none" strike="noStrike" baseline="0" dirty="0" err="1">
                <a:solidFill>
                  <a:srgbClr val="000000"/>
                </a:solidFill>
                <a:latin typeface="+mn-lt"/>
              </a:rPr>
              <a:t>puffbars</a:t>
            </a:r>
            <a:r>
              <a:rPr lang="da-DK" sz="1400" b="0" i="0" u="none" strike="noStrike" baseline="0" dirty="0">
                <a:solidFill>
                  <a:srgbClr val="000000"/>
                </a:solidFill>
                <a:latin typeface="+mn-lt"/>
              </a:rPr>
              <a:t>’. </a:t>
            </a:r>
            <a:endParaRPr lang="da-DK" sz="1050" kern="0" dirty="0">
              <a:solidFill>
                <a:srgbClr val="1B1B1B"/>
              </a:solidFill>
              <a:effectLst/>
              <a:highlight>
                <a:srgbClr val="FFFFFF"/>
              </a:highlight>
              <a:latin typeface="+mn-lt"/>
              <a:ea typeface="Calibri" panose="020F0502020204030204" pitchFamily="34" charset="0"/>
            </a:endParaRPr>
          </a:p>
          <a:p>
            <a:pPr marL="0" lvl="0" indent="0">
              <a:buSzPts val="1000"/>
              <a:buFont typeface="Symbol" panose="05050102010706020507" pitchFamily="18" charset="2"/>
              <a:buNone/>
              <a:tabLst>
                <a:tab pos="457200" algn="l"/>
              </a:tabLst>
            </a:pPr>
            <a:endParaRPr lang="da-DK" sz="1050" kern="0" dirty="0">
              <a:solidFill>
                <a:srgbClr val="1B1B1B"/>
              </a:solidFill>
              <a:effectLst/>
              <a:highlight>
                <a:srgbClr val="FFFFFF"/>
              </a:highlight>
              <a:latin typeface="+mn-l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05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50" dirty="0">
                <a:latin typeface="+mn-lt"/>
              </a:rPr>
              <a:t>I skal bruge: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050" dirty="0">
                <a:latin typeface="+mn-lt"/>
              </a:rPr>
              <a:t>Post-it (hver elev skal have tre post-it)</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a-DK" sz="1050" dirty="0">
              <a:latin typeface="+mn-lt"/>
            </a:endParaRPr>
          </a:p>
          <a:p>
            <a:r>
              <a:rPr lang="da-DK" sz="1050" b="1" dirty="0">
                <a:latin typeface="+mn-lt"/>
              </a:rPr>
              <a:t>Afhængighedsmeter</a:t>
            </a:r>
            <a:r>
              <a:rPr lang="da-DK"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da-DK" dirty="0">
                <a:latin typeface="+mn-lt"/>
              </a:rPr>
              <a:t>Lav et barometer i klasse, der viser, hvad eleverne mener om nikotinprodukter. Eleverne skal lytte til udsagnene, og derefter placere deres post-it på linjen. </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kern="0" dirty="0">
                <a:solidFill>
                  <a:srgbClr val="1B1B1B"/>
                </a:solidFill>
                <a:effectLst/>
                <a:highlight>
                  <a:srgbClr val="FFFFFF"/>
                </a:highlight>
                <a:latin typeface="+mn-lt"/>
                <a:ea typeface="Times New Roman" panose="02020603050405020304" pitchFamily="18" charset="0"/>
              </a:rPr>
              <a:t>1 = helt uenig</a:t>
            </a:r>
            <a:br>
              <a:rPr lang="da-DK" sz="1200" kern="0" dirty="0">
                <a:solidFill>
                  <a:srgbClr val="1B1B1B"/>
                </a:solidFill>
                <a:effectLst/>
                <a:highlight>
                  <a:srgbClr val="FFFFFF"/>
                </a:highlight>
                <a:latin typeface="+mn-lt"/>
                <a:ea typeface="Times New Roman" panose="02020603050405020304" pitchFamily="18" charset="0"/>
              </a:rPr>
            </a:br>
            <a:r>
              <a:rPr lang="da-DK" sz="1200" kern="0" dirty="0">
                <a:solidFill>
                  <a:srgbClr val="1B1B1B"/>
                </a:solidFill>
                <a:effectLst/>
                <a:highlight>
                  <a:srgbClr val="FFFFFF"/>
                </a:highlight>
                <a:latin typeface="+mn-lt"/>
                <a:ea typeface="Times New Roman" panose="02020603050405020304" pitchFamily="18" charset="0"/>
              </a:rPr>
              <a:t>10 = helt enig.</a:t>
            </a:r>
            <a:endParaRPr lang="da-DK" sz="1200" kern="100" dirty="0">
              <a:effectLst/>
              <a:highlight>
                <a:srgbClr val="FFFFFF"/>
              </a:highlight>
              <a:latin typeface="+mn-lt"/>
              <a:ea typeface="Calibri" panose="020F0502020204030204" pitchFamily="34" charset="0"/>
            </a:endParaRPr>
          </a:p>
          <a:p>
            <a:endParaRPr lang="da-DK" sz="1200" b="1" kern="0" dirty="0">
              <a:solidFill>
                <a:srgbClr val="1B1B1B"/>
              </a:solidFill>
              <a:effectLst/>
              <a:highlight>
                <a:srgbClr val="FFFFFF"/>
              </a:highlight>
              <a:latin typeface="+mn-lt"/>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da-DK" sz="1200" kern="0" dirty="0">
                <a:solidFill>
                  <a:srgbClr val="1B1B1B"/>
                </a:solidFill>
                <a:effectLst/>
                <a:highlight>
                  <a:srgbClr val="FFFFFF"/>
                </a:highlight>
                <a:latin typeface="+mn-lt"/>
                <a:ea typeface="Times New Roman" panose="02020603050405020304" pitchFamily="18" charset="0"/>
              </a:rPr>
              <a:t>Udsagn 1: Der er mange i jeres omgangskreds, der bruger nikotinprodukter</a:t>
            </a:r>
            <a:endParaRPr lang="da-DK" sz="1200" kern="100" dirty="0">
              <a:effectLst/>
              <a:highlight>
                <a:srgbClr val="FFFFFF"/>
              </a:highlight>
              <a:latin typeface="+mn-lt"/>
              <a:ea typeface="Calibri" panose="020F050202020403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lang="da-DK" sz="1200" kern="0" dirty="0">
                <a:solidFill>
                  <a:srgbClr val="1B1B1B"/>
                </a:solidFill>
                <a:effectLst/>
                <a:highlight>
                  <a:srgbClr val="FFFFFF"/>
                </a:highlight>
                <a:latin typeface="+mn-lt"/>
                <a:ea typeface="Times New Roman" panose="02020603050405020304" pitchFamily="18" charset="0"/>
              </a:rPr>
              <a:t>Udsagn 2: </a:t>
            </a:r>
            <a:r>
              <a:rPr lang="da-DK" sz="1200" b="0" kern="0" dirty="0">
                <a:solidFill>
                  <a:srgbClr val="1B1B1B"/>
                </a:solidFill>
                <a:effectLst/>
                <a:highlight>
                  <a:srgbClr val="FFFFFF"/>
                </a:highlight>
                <a:latin typeface="+mn-lt"/>
                <a:ea typeface="Times New Roman" panose="02020603050405020304" pitchFamily="18" charset="0"/>
              </a:rPr>
              <a:t>Der er få i jeres omgangskreds der ikke bruger nikotinprodukter</a:t>
            </a: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lang="da-DK" sz="1200" kern="0" dirty="0">
                <a:solidFill>
                  <a:srgbClr val="1B1B1B"/>
                </a:solidFill>
                <a:effectLst/>
                <a:highlight>
                  <a:srgbClr val="FFFFFF"/>
                </a:highlight>
                <a:latin typeface="+mn-lt"/>
                <a:ea typeface="Times New Roman" panose="02020603050405020304" pitchFamily="18" charset="0"/>
              </a:rPr>
              <a:t>Udsagn 3: Det tager lan tid inden afhængighed opstår</a:t>
            </a:r>
          </a:p>
          <a:p>
            <a:pPr marL="0" lvl="0" indent="0">
              <a:buSzPts val="1000"/>
              <a:buFont typeface="Symbol" panose="05050102010706020507" pitchFamily="18" charset="2"/>
              <a:buNone/>
              <a:tabLst>
                <a:tab pos="457200" algn="l"/>
              </a:tabLst>
            </a:pPr>
            <a:endParaRPr lang="da-DK" sz="1200" kern="0" dirty="0">
              <a:solidFill>
                <a:srgbClr val="1B1B1B"/>
              </a:solidFill>
              <a:effectLst/>
              <a:highlight>
                <a:srgbClr val="FFFFFF"/>
              </a:highlight>
              <a:latin typeface="Arial" panose="020B0604020202020204" pitchFamily="34" charset="0"/>
              <a:ea typeface="Calibri" panose="020F0502020204030204" pitchFamily="34" charset="0"/>
            </a:endParaRPr>
          </a:p>
          <a:p>
            <a:pPr marL="0" lvl="0" indent="0">
              <a:buSzPts val="1000"/>
              <a:buFont typeface="Symbol" panose="05050102010706020507" pitchFamily="18" charset="2"/>
              <a:buNone/>
              <a:tabLst>
                <a:tab pos="457200" algn="l"/>
              </a:tabLst>
            </a:pPr>
            <a:endParaRPr lang="da-DK" sz="1200" kern="0" dirty="0">
              <a:solidFill>
                <a:srgbClr val="1B1B1B"/>
              </a:solidFill>
              <a:effectLst/>
              <a:highlight>
                <a:srgbClr val="FFFFFF"/>
              </a:highlight>
              <a:latin typeface="Arial" panose="020B0604020202020204" pitchFamily="34" charset="0"/>
              <a:ea typeface="Calibri" panose="020F0502020204030204" pitchFamily="34" charset="0"/>
            </a:endParaRPr>
          </a:p>
          <a:p>
            <a:pPr marL="0" lvl="0" indent="0">
              <a:buSzPts val="1000"/>
              <a:buFont typeface="Symbol" panose="05050102010706020507" pitchFamily="18" charset="2"/>
              <a:buNone/>
              <a:tabLst>
                <a:tab pos="457200" algn="l"/>
              </a:tabLst>
            </a:pPr>
            <a:endParaRPr lang="da-DK" sz="1200" kern="100" dirty="0">
              <a:solidFill>
                <a:srgbClr val="1B1B1B"/>
              </a:solidFill>
              <a:effectLst/>
              <a:highlight>
                <a:srgbClr val="FFFFFF"/>
              </a:highlight>
              <a:latin typeface="Times New Roman" panose="02020603050405020304" pitchFamily="18" charset="0"/>
              <a:ea typeface="Calibri" panose="020F0502020204030204" pitchFamily="34" charset="0"/>
            </a:endParaRPr>
          </a:p>
        </p:txBody>
      </p:sp>
      <p:sp>
        <p:nvSpPr>
          <p:cNvPr id="4" name="Pladsholder til slidenummer 3"/>
          <p:cNvSpPr>
            <a:spLocks noGrp="1"/>
          </p:cNvSpPr>
          <p:nvPr>
            <p:ph type="sldNum" sz="quarter" idx="5"/>
          </p:nvPr>
        </p:nvSpPr>
        <p:spPr/>
        <p:txBody>
          <a:bodyPr/>
          <a:lstStyle/>
          <a:p>
            <a:fld id="{6B7EE48D-0010-914E-B2E8-612C99007E8C}" type="slidenum">
              <a:rPr lang="da-DK" smtClean="0"/>
              <a:pPr/>
              <a:t>2</a:t>
            </a:fld>
            <a:endParaRPr lang="da-DK" dirty="0"/>
          </a:p>
        </p:txBody>
      </p:sp>
    </p:spTree>
    <p:extLst>
      <p:ext uri="{BB962C8B-B14F-4D97-AF65-F5344CB8AC3E}">
        <p14:creationId xmlns:p14="http://schemas.microsoft.com/office/powerpoint/2010/main" val="294081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800" b="1" dirty="0">
                <a:effectLst/>
                <a:latin typeface="+mn-lt"/>
                <a:ea typeface="Calibri" panose="020F0502020204030204" pitchFamily="34" charset="0"/>
              </a:rPr>
              <a:t>Til læren </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800" b="0" u="sng" dirty="0">
                <a:effectLst/>
                <a:latin typeface="+mn-lt"/>
                <a:ea typeface="Calibri" panose="020F0502020204030204" pitchFamily="34" charset="0"/>
              </a:rPr>
              <a:t>Episode 1</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800" b="0" u="none" dirty="0">
                <a:effectLst/>
                <a:latin typeface="+mn-lt"/>
                <a:ea typeface="Calibri" panose="020F0502020204030204" pitchFamily="34" charset="0"/>
              </a:rPr>
              <a:t>Afsnittet handler om gruppedynamik. </a:t>
            </a:r>
            <a:r>
              <a:rPr lang="da-DK" sz="1800" dirty="0">
                <a:effectLst/>
                <a:latin typeface="+mn-lt"/>
                <a:ea typeface="Calibri" panose="020F0502020204030204" pitchFamily="34" charset="0"/>
              </a:rPr>
              <a:t>Når man er er ung og oplever større forandringer, som at flytte, blive myndig eller starte på en ny skole, tilpasser man sig i højere grad for at passe ind i grupper. I afsnittet er Tine lige flyttet til København i forbindelse med start på nyt studie. Her møder hun en ny vennegruppe og Nico, da hun starter på sit nye arbejde. Da Tine møder Nico, tænker hun først, at han ikke er hendes type. Men der er også noget spændende ved ham samtidig med, at hun gerne vil passe ind sammen med vennerne. Tine begynder derfor et løst, uforpligtende forhold med Nico.</a:t>
            </a:r>
          </a:p>
          <a:p>
            <a:endParaRPr lang="da-DK" sz="1800" dirty="0">
              <a:effectLst/>
              <a:latin typeface="+mn-lt"/>
              <a:ea typeface="Calibri" panose="020F0502020204030204" pitchFamily="34" charset="0"/>
            </a:endParaRPr>
          </a:p>
          <a:p>
            <a:r>
              <a:rPr lang="da-DK" sz="1800" dirty="0">
                <a:effectLst/>
                <a:latin typeface="+mn-lt"/>
                <a:ea typeface="Calibri" panose="020F0502020204030204" pitchFamily="34" charset="0"/>
              </a:rPr>
              <a:t>Afsnittet varer 7,5 minut.</a:t>
            </a:r>
          </a:p>
          <a:p>
            <a:endParaRPr lang="da-DK" sz="1800" dirty="0">
              <a:effectLst/>
              <a:latin typeface="+mn-lt"/>
              <a:ea typeface="Calibri" panose="020F0502020204030204" pitchFamily="34" charset="0"/>
            </a:endParaRPr>
          </a:p>
          <a:p>
            <a:endParaRPr lang="da-DK" sz="1800" dirty="0">
              <a:effectLst/>
              <a:latin typeface="+mn-lt"/>
              <a:ea typeface="Calibri" panose="020F0502020204030204" pitchFamily="34" charset="0"/>
            </a:endParaRPr>
          </a:p>
          <a:p>
            <a:r>
              <a:rPr lang="da-DK" sz="1800" b="1" dirty="0">
                <a:effectLst/>
                <a:latin typeface="+mn-lt"/>
                <a:ea typeface="Calibri" panose="020F0502020204030204" pitchFamily="34" charset="0"/>
              </a:rPr>
              <a:t>Øvelse</a:t>
            </a:r>
            <a:r>
              <a:rPr lang="da-DK" sz="1800" dirty="0">
                <a:effectLst/>
                <a:latin typeface="+mn-lt"/>
                <a:ea typeface="Calibri" panose="020F0502020204030204" pitchFamily="34" charset="0"/>
              </a:rPr>
              <a:t>: </a:t>
            </a:r>
          </a:p>
          <a:p>
            <a:r>
              <a:rPr lang="da-DK" sz="1800" dirty="0">
                <a:effectLst/>
                <a:latin typeface="+mn-lt"/>
                <a:ea typeface="Calibri" panose="020F0502020204030204" pitchFamily="34" charset="0"/>
              </a:rPr>
              <a:t>Giv en introduktion til første afsnit. Imens eleverne ser første episode, kan de tænke over Nico &amp; Tines forhold. Hvad symbolisere deres forhold, og hvorfor startede Tine et forhold med Nico? Derudover skal eleverne lægge mærke til kendetegn/steder, hvor man kan se, at Nico er en metafor for nikotin/afhængighed? </a:t>
            </a:r>
          </a:p>
          <a:p>
            <a:pPr>
              <a:lnSpc>
                <a:spcPct val="107000"/>
              </a:lnSpc>
              <a:spcAft>
                <a:spcPts val="800"/>
              </a:spcAft>
            </a:pPr>
            <a:endParaRPr lang="da-DK" sz="1800" dirty="0">
              <a:effectLst/>
              <a:latin typeface="+mn-lt"/>
              <a:ea typeface="Calibri" panose="020F0502020204030204" pitchFamily="34" charset="0"/>
            </a:endParaRPr>
          </a:p>
          <a:p>
            <a:endParaRPr lang="da-DK" sz="1800" dirty="0">
              <a:effectLst/>
              <a:latin typeface="+mn-lt"/>
              <a:ea typeface="Calibri" panose="020F0502020204030204" pitchFamily="34" charset="0"/>
            </a:endParaRPr>
          </a:p>
          <a:p>
            <a:r>
              <a:rPr lang="da-DK" sz="1800" dirty="0">
                <a:effectLst/>
                <a:latin typeface="Times New Roman" panose="02020603050405020304" pitchFamily="18" charset="0"/>
                <a:ea typeface="Calibri" panose="020F0502020204030204" pitchFamily="34" charset="0"/>
              </a:rPr>
              <a:t> </a:t>
            </a:r>
          </a:p>
        </p:txBody>
      </p:sp>
      <p:sp>
        <p:nvSpPr>
          <p:cNvPr id="4" name="Pladsholder til slidenummer 3"/>
          <p:cNvSpPr>
            <a:spLocks noGrp="1"/>
          </p:cNvSpPr>
          <p:nvPr>
            <p:ph type="sldNum" sz="quarter" idx="5"/>
          </p:nvPr>
        </p:nvSpPr>
        <p:spPr/>
        <p:txBody>
          <a:bodyPr/>
          <a:lstStyle/>
          <a:p>
            <a:fld id="{6B7EE48D-0010-914E-B2E8-612C99007E8C}" type="slidenum">
              <a:rPr lang="da-DK" smtClean="0"/>
              <a:pPr/>
              <a:t>3</a:t>
            </a:fld>
            <a:endParaRPr lang="da-DK" dirty="0"/>
          </a:p>
        </p:txBody>
      </p:sp>
    </p:spTree>
    <p:extLst>
      <p:ext uri="{BB962C8B-B14F-4D97-AF65-F5344CB8AC3E}">
        <p14:creationId xmlns:p14="http://schemas.microsoft.com/office/powerpoint/2010/main" val="2655398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Se afsnittet i klassen </a:t>
            </a:r>
          </a:p>
        </p:txBody>
      </p:sp>
      <p:sp>
        <p:nvSpPr>
          <p:cNvPr id="4" name="Pladsholder til slidenummer 3"/>
          <p:cNvSpPr>
            <a:spLocks noGrp="1"/>
          </p:cNvSpPr>
          <p:nvPr>
            <p:ph type="sldNum" sz="quarter" idx="10"/>
          </p:nvPr>
        </p:nvSpPr>
        <p:spPr/>
        <p:txBody>
          <a:bodyPr/>
          <a:lstStyle/>
          <a:p>
            <a:fld id="{6B7EE48D-0010-914E-B2E8-612C99007E8C}" type="slidenum">
              <a:rPr lang="da-DK" smtClean="0"/>
              <a:pPr/>
              <a:t>4</a:t>
            </a:fld>
            <a:endParaRPr lang="da-DK" dirty="0"/>
          </a:p>
        </p:txBody>
      </p:sp>
    </p:spTree>
    <p:extLst>
      <p:ext uri="{BB962C8B-B14F-4D97-AF65-F5344CB8AC3E}">
        <p14:creationId xmlns:p14="http://schemas.microsoft.com/office/powerpoint/2010/main" val="1307598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dirty="0">
                <a:latin typeface="+mn-lt"/>
              </a:rPr>
              <a:t>Del 1 arbejdsspørgsmål til serien (mindre grupper eller plenum)</a:t>
            </a:r>
            <a:endParaRPr lang="da-DK" sz="1200" dirty="0">
              <a:effectLst/>
              <a:latin typeface="+mn-l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u="sng" dirty="0">
                <a:effectLst/>
                <a:latin typeface="+mn-lt"/>
                <a:ea typeface="Calibri" panose="020F0502020204030204" pitchFamily="34" charset="0"/>
              </a:rPr>
              <a:t>Punkter som I kan snakke om: </a:t>
            </a:r>
            <a:endParaRPr lang="da-DK" sz="1200" dirty="0">
              <a:effectLst/>
              <a:latin typeface="+mn-lt"/>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200" dirty="0">
                <a:effectLst/>
                <a:latin typeface="+mn-lt"/>
                <a:ea typeface="Calibri" panose="020F0502020204030204" pitchFamily="34" charset="0"/>
              </a:rPr>
              <a:t>Nico symboliserer nikotinprodukter. I løbet af serien ser vi flere </a:t>
            </a:r>
            <a:r>
              <a:rPr lang="da-DK" sz="1200" dirty="0" err="1">
                <a:effectLst/>
                <a:latin typeface="+mn-lt"/>
                <a:ea typeface="Calibri" panose="020F0502020204030204" pitchFamily="34" charset="0"/>
              </a:rPr>
              <a:t>Nico’er</a:t>
            </a:r>
            <a:r>
              <a:rPr lang="da-DK" sz="1200" dirty="0">
                <a:effectLst/>
                <a:latin typeface="+mn-lt"/>
                <a:ea typeface="Calibri" panose="020F0502020204030204" pitchFamily="34" charset="0"/>
              </a:rPr>
              <a:t>. Alle Tines nye venner har nemlig deres egen ”Nico” – altså en form for nikotin, som de kysser. Dette symboliserer, at de alle bruger nikotinprodukter. Alle </a:t>
            </a:r>
            <a:r>
              <a:rPr lang="da-DK" sz="1200" dirty="0" err="1">
                <a:effectLst/>
                <a:latin typeface="+mn-lt"/>
                <a:ea typeface="Calibri" panose="020F0502020204030204" pitchFamily="34" charset="0"/>
              </a:rPr>
              <a:t>Nico’er</a:t>
            </a:r>
            <a:r>
              <a:rPr lang="da-DK" sz="1200" dirty="0">
                <a:effectLst/>
                <a:latin typeface="+mn-lt"/>
                <a:ea typeface="Calibri" panose="020F0502020204030204" pitchFamily="34" charset="0"/>
              </a:rPr>
              <a:t> er gjort ens med neglelak og har samme slags ørering.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800" kern="100" dirty="0">
                <a:effectLst/>
                <a:latin typeface="Times New Roman" panose="02020603050405020304" pitchFamily="18" charset="0"/>
                <a:ea typeface="Calibri" panose="020F0502020204030204" pitchFamily="34" charset="0"/>
              </a:rPr>
              <a:t>Tine oplever en dobbelthed i at være fristet, men samtidig vide, at det ikke er 100 % godt.</a:t>
            </a:r>
            <a:endParaRPr lang="da-DK" sz="1200" dirty="0">
              <a:effectLst/>
              <a:latin typeface="+mn-lt"/>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200" dirty="0">
                <a:effectLst/>
                <a:latin typeface="+mn-lt"/>
                <a:ea typeface="Calibri" panose="020F0502020204030204" pitchFamily="34" charset="0"/>
              </a:rPr>
              <a:t>Tine ser sig nødsaget til at vise interesse og starte et forhold med Nico, for at komme hurtigere ind i fællesskabet. </a:t>
            </a:r>
            <a:r>
              <a:rPr lang="da-DK" sz="1800" dirty="0">
                <a:effectLst/>
                <a:latin typeface="Times New Roman" panose="02020603050405020304" pitchFamily="18" charset="0"/>
                <a:ea typeface="Calibri" panose="020F0502020204030204" pitchFamily="34" charset="0"/>
              </a:rPr>
              <a:t>Man er let påvirkelig i forhold til de normer og den kultur, som er gældende, hvor man færdes. </a:t>
            </a:r>
            <a:endParaRPr lang="da-DK" sz="1200" dirty="0">
              <a:effectLst/>
              <a:latin typeface="+mn-lt"/>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200" dirty="0">
                <a:effectLst/>
                <a:latin typeface="+mn-lt"/>
                <a:ea typeface="Calibri" panose="020F0502020204030204" pitchFamily="34" charset="0"/>
              </a:rPr>
              <a:t>Til at starte med tænker Tine, at det er okay, at hun bare lige prøver en Nico (nikotinprodukt), og underskylder det med, at det vel først er en dårlig vane, når man gør det flere gange.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dirty="0">
              <a:effectLst/>
              <a:latin typeface="+mn-lt"/>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a-DK" sz="1200" dirty="0">
              <a:effectLst/>
              <a:latin typeface="Calibri" panose="020F0502020204030204" pitchFamily="34" charset="0"/>
              <a:ea typeface="Calibri" panose="020F0502020204030204" pitchFamily="34" charset="0"/>
            </a:endParaRPr>
          </a:p>
        </p:txBody>
      </p:sp>
      <p:sp>
        <p:nvSpPr>
          <p:cNvPr id="4" name="Pladsholder til slidenummer 3"/>
          <p:cNvSpPr>
            <a:spLocks noGrp="1"/>
          </p:cNvSpPr>
          <p:nvPr>
            <p:ph type="sldNum" sz="quarter" idx="5"/>
          </p:nvPr>
        </p:nvSpPr>
        <p:spPr/>
        <p:txBody>
          <a:bodyPr/>
          <a:lstStyle/>
          <a:p>
            <a:fld id="{6B7EE48D-0010-914E-B2E8-612C99007E8C}" type="slidenum">
              <a:rPr lang="da-DK" smtClean="0"/>
              <a:pPr/>
              <a:t>5</a:t>
            </a:fld>
            <a:endParaRPr lang="da-DK" dirty="0"/>
          </a:p>
        </p:txBody>
      </p:sp>
    </p:spTree>
    <p:extLst>
      <p:ext uri="{BB962C8B-B14F-4D97-AF65-F5344CB8AC3E}">
        <p14:creationId xmlns:p14="http://schemas.microsoft.com/office/powerpoint/2010/main" val="1395427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u="none" dirty="0">
                <a:effectLst/>
                <a:latin typeface="+mn-lt"/>
                <a:ea typeface="Calibri" panose="020F0502020204030204" pitchFamily="34" charset="0"/>
              </a:rPr>
              <a:t>Til Læren: </a:t>
            </a:r>
            <a:endParaRPr lang="da-DK" sz="1200" dirty="0">
              <a:effectLst/>
              <a:latin typeface="+mn-l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b="0" dirty="0">
                <a:latin typeface="+mn-lt"/>
              </a:rPr>
              <a:t>Inden i ser næste episode kan I vælge at lave nedenstående øvelse. </a:t>
            </a:r>
            <a:r>
              <a:rPr lang="da-DK" sz="1200" kern="0" dirty="0">
                <a:solidFill>
                  <a:srgbClr val="1B1B1B"/>
                </a:solidFill>
                <a:effectLst/>
                <a:highlight>
                  <a:srgbClr val="FFFFFF"/>
                </a:highlight>
                <a:latin typeface="+mn-lt"/>
                <a:ea typeface="Calibri" panose="020F0502020204030204" pitchFamily="34" charset="0"/>
              </a:rPr>
              <a:t>Øvelsen kan bruges til at få eleverne til at reflekterer over, hvordan man kan sige fra, </a:t>
            </a:r>
            <a:r>
              <a:rPr lang="da-DK" sz="1200" dirty="0">
                <a:effectLst/>
                <a:latin typeface="+mn-lt"/>
                <a:ea typeface="Calibri" panose="020F0502020204030204" pitchFamily="34" charset="0"/>
              </a:rPr>
              <a:t>hvis de står i en situation, hvor de føler sig presset til at gøre noget, som de ikke har lyst til.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dirty="0">
              <a:effectLst/>
              <a:latin typeface="+mn-l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dirty="0">
                <a:effectLst/>
                <a:latin typeface="+mn-lt"/>
                <a:ea typeface="Calibri" panose="020F0502020204030204" pitchFamily="34" charset="0"/>
              </a:rPr>
              <a:t>Elever skal komme med et bud på, hvordan man kan sige nej på en god måde. Eksempler kan skrives ned, eller I kan vælge at det skal gøres som et rollespil, som eleverne efterfølgende skal opføre for resten af klassen.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u="sng"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u="sng" dirty="0">
                <a:latin typeface="+mn-lt"/>
              </a:rPr>
              <a:t>Eksempler på hvordan du kan sige nej: </a:t>
            </a:r>
          </a:p>
          <a:p>
            <a:pPr marL="0" indent="0">
              <a:buFontTx/>
              <a:buNone/>
            </a:pPr>
            <a:r>
              <a:rPr lang="da-DK" dirty="0">
                <a:latin typeface="+mn-lt"/>
              </a:rPr>
              <a:t> </a:t>
            </a:r>
            <a:r>
              <a:rPr lang="da-DK" i="1" dirty="0">
                <a:latin typeface="+mn-lt"/>
              </a:rPr>
              <a:t>Sig det ligeud </a:t>
            </a:r>
            <a:r>
              <a:rPr lang="da-DK" dirty="0">
                <a:latin typeface="+mn-lt"/>
              </a:rPr>
              <a:t>(nej eller nej tak), </a:t>
            </a:r>
            <a:r>
              <a:rPr lang="da-DK" i="1" dirty="0">
                <a:latin typeface="+mn-lt"/>
              </a:rPr>
              <a:t>Give en grund </a:t>
            </a:r>
            <a:r>
              <a:rPr lang="da-DK" dirty="0">
                <a:latin typeface="+mn-lt"/>
              </a:rPr>
              <a:t>(Nej tak, jeg gider ikke have en bule under overlæben), </a:t>
            </a:r>
            <a:r>
              <a:rPr lang="da-DK" i="1" dirty="0">
                <a:latin typeface="+mn-lt"/>
              </a:rPr>
              <a:t>Gentag</a:t>
            </a:r>
            <a:r>
              <a:rPr lang="da-DK" dirty="0">
                <a:latin typeface="+mn-lt"/>
              </a:rPr>
              <a:t> (bliv ved med at sige nej, til du ikke bliver spurgt mere), </a:t>
            </a:r>
            <a:r>
              <a:rPr lang="da-DK" i="1" dirty="0">
                <a:latin typeface="+mn-lt"/>
              </a:rPr>
              <a:t>kom med alternativer </a:t>
            </a:r>
            <a:r>
              <a:rPr lang="da-DK" dirty="0">
                <a:latin typeface="+mn-lt"/>
              </a:rPr>
              <a:t>(nej tak, skal vi spille fodbold?), Brug</a:t>
            </a:r>
            <a:r>
              <a:rPr lang="da-DK" i="1" dirty="0">
                <a:latin typeface="+mn-lt"/>
              </a:rPr>
              <a:t> dine forældre som undskyldning </a:t>
            </a:r>
            <a:r>
              <a:rPr lang="da-DK" dirty="0">
                <a:latin typeface="+mn-lt"/>
              </a:rPr>
              <a:t>(Nej tak, jeg får et kørekort af mine forældre, hvis jeg ikke bruger nikotinprodukter inden jeg fylder 18 år), </a:t>
            </a:r>
            <a:r>
              <a:rPr lang="da-DK" i="1" dirty="0">
                <a:latin typeface="+mn-lt"/>
              </a:rPr>
              <a:t>gå din vej </a:t>
            </a:r>
            <a:r>
              <a:rPr lang="da-DK" dirty="0">
                <a:latin typeface="+mn-lt"/>
              </a:rPr>
              <a:t>(gå din vej fra dem, der presser dig), Jeg vil ikke støtte industrien (</a:t>
            </a:r>
            <a:r>
              <a:rPr lang="da-DK" i="1" dirty="0">
                <a:latin typeface="+mn-lt"/>
              </a:rPr>
              <a:t>det er eksempelvis skadeligt for miljøet at producere nikotinprodukter</a:t>
            </a:r>
            <a:r>
              <a:rPr lang="da-DK" dirty="0">
                <a:latin typeface="+mn-lt"/>
              </a:rPr>
              <a:t>).</a:t>
            </a:r>
          </a:p>
          <a:p>
            <a:pPr marL="0" indent="0">
              <a:buFontTx/>
              <a:buNone/>
            </a:pPr>
            <a:endParaRPr lang="da-DK" u="sng" dirty="0">
              <a:latin typeface="+mn-lt"/>
            </a:endParaRPr>
          </a:p>
          <a:p>
            <a:pPr marL="0" indent="0">
              <a:buFontTx/>
              <a:buNone/>
            </a:pPr>
            <a:r>
              <a:rPr lang="da-DK" u="sng" dirty="0">
                <a:latin typeface="+mn-lt"/>
              </a:rPr>
              <a:t>Punkter som I kan snakke om:</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a-DK" sz="1200" b="0" i="0" u="none" strike="noStrike" baseline="0" dirty="0">
                <a:solidFill>
                  <a:srgbClr val="000000"/>
                </a:solidFill>
                <a:latin typeface="+mn-lt"/>
              </a:rPr>
              <a:t>Vi er let påvirkelig i forhold til de normer og den kultur, som er gældende, hvor man færdes. Venner kan derfor i høj grad påvirke ens valg om at ryge og/eller tage snus.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b="0" i="0" u="none" strike="noStrike" baseline="0" dirty="0">
              <a:solidFill>
                <a:srgbClr val="000000"/>
              </a:solidFill>
              <a:latin typeface="MJCYYS+HelveticaNeue"/>
            </a:endParaRPr>
          </a:p>
          <a:p>
            <a:r>
              <a:rPr lang="da-DK" b="1" dirty="0"/>
              <a:t> </a:t>
            </a:r>
            <a:endParaRPr lang="da-DK" dirty="0"/>
          </a:p>
        </p:txBody>
      </p:sp>
      <p:sp>
        <p:nvSpPr>
          <p:cNvPr id="4" name="Pladsholder til slidenummer 3"/>
          <p:cNvSpPr>
            <a:spLocks noGrp="1"/>
          </p:cNvSpPr>
          <p:nvPr>
            <p:ph type="sldNum" sz="quarter" idx="5"/>
          </p:nvPr>
        </p:nvSpPr>
        <p:spPr/>
        <p:txBody>
          <a:bodyPr/>
          <a:lstStyle/>
          <a:p>
            <a:fld id="{6B7EE48D-0010-914E-B2E8-612C99007E8C}" type="slidenum">
              <a:rPr lang="da-DK" smtClean="0"/>
              <a:pPr/>
              <a:t>6</a:t>
            </a:fld>
            <a:endParaRPr lang="da-DK" dirty="0"/>
          </a:p>
        </p:txBody>
      </p:sp>
    </p:spTree>
    <p:extLst>
      <p:ext uri="{BB962C8B-B14F-4D97-AF65-F5344CB8AC3E}">
        <p14:creationId xmlns:p14="http://schemas.microsoft.com/office/powerpoint/2010/main" val="1204057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b="1" dirty="0">
                <a:latin typeface="+mn-lt"/>
              </a:rPr>
              <a:t>Til læren </a:t>
            </a:r>
          </a:p>
          <a:p>
            <a:r>
              <a:rPr lang="da-DK" sz="1800" b="0" dirty="0">
                <a:effectLst/>
                <a:latin typeface="+mn-lt"/>
                <a:ea typeface="Calibri" panose="020F0502020204030204" pitchFamily="34" charset="0"/>
                <a:cs typeface="Arial" panose="020B0604020202020204" pitchFamily="34" charset="0"/>
              </a:rPr>
              <a:t>Episode 2 handler om benægtelse</a:t>
            </a:r>
            <a:r>
              <a:rPr lang="da-DK" sz="1800" dirty="0">
                <a:effectLst/>
                <a:latin typeface="+mn-lt"/>
                <a:ea typeface="Calibri" panose="020F0502020204030204" pitchFamily="34" charset="0"/>
                <a:cs typeface="Arial" panose="020B0604020202020204" pitchFamily="34" charset="0"/>
              </a:rPr>
              <a:t>. Det kan være svært at indse, at man er blevet afhængig, når man står midt i det. I afsnittet understreger Tine overfor sin veninde Alma, at det jo ikke er et fast forhold, samtidig med at vi kan se, at Nico og Tine har fået faste rutiner. Til sidst må hun erkende, at de er faste, og argumenterer for, at han er god for hende, selvom de ikke skal være sammen for evigt.</a:t>
            </a:r>
            <a:endParaRPr lang="da-DK" sz="1800" dirty="0">
              <a:effectLst/>
              <a:latin typeface="+mn-lt"/>
              <a:ea typeface="Calibri" panose="020F0502020204030204" pitchFamily="34" charset="0"/>
            </a:endParaRPr>
          </a:p>
          <a:p>
            <a:r>
              <a:rPr lang="da-DK" sz="1800" dirty="0">
                <a:effectLst/>
                <a:latin typeface="+mn-lt"/>
                <a:ea typeface="Calibri" panose="020F0502020204030204" pitchFamily="34" charset="0"/>
                <a:cs typeface="Arial" panose="020B0604020202020204" pitchFamily="34" charset="0"/>
              </a:rPr>
              <a:t> Senere kommer Tines forældre på besøg, hvor Tine prøver at skjule Nico, da hun egentlig godt ved, at deres forhold ikke er så godt. Det ender i et opgør mellem Tine, hendes mor og Alma.</a:t>
            </a:r>
            <a:endParaRPr lang="da-DK" sz="1800" dirty="0">
              <a:effectLst/>
              <a:latin typeface="+mn-l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dirty="0">
              <a:effectLst/>
              <a:latin typeface="+mn-lt"/>
              <a:ea typeface="Calibri" panose="020F0502020204030204" pitchFamily="34" charset="0"/>
            </a:endParaRPr>
          </a:p>
          <a:p>
            <a:r>
              <a:rPr lang="da-DK" sz="1800" dirty="0">
                <a:effectLst/>
                <a:latin typeface="+mn-lt"/>
                <a:ea typeface="Calibri" panose="020F0502020204030204" pitchFamily="34" charset="0"/>
              </a:rPr>
              <a:t> Afsnittet varer 7 minutter </a:t>
            </a:r>
          </a:p>
          <a:p>
            <a:endParaRPr lang="da-DK" dirty="0">
              <a:latin typeface="+mn-lt"/>
            </a:endParaRPr>
          </a:p>
          <a:p>
            <a:r>
              <a:rPr lang="da-DK" sz="1200" b="1" dirty="0">
                <a:effectLst/>
                <a:latin typeface="+mn-lt"/>
                <a:ea typeface="Calibri" panose="020F0502020204030204" pitchFamily="34" charset="0"/>
              </a:rPr>
              <a:t>Øvelse</a:t>
            </a:r>
            <a:r>
              <a:rPr lang="da-DK" sz="1200" dirty="0">
                <a:effectLst/>
                <a:latin typeface="+mn-lt"/>
                <a:ea typeface="Calibri" panose="020F0502020204030204" pitchFamily="34" charset="0"/>
              </a:rPr>
              <a:t>: </a:t>
            </a:r>
          </a:p>
          <a:p>
            <a:r>
              <a:rPr lang="da-DK" sz="1200" dirty="0">
                <a:effectLst/>
                <a:latin typeface="+mn-lt"/>
                <a:ea typeface="Calibri" panose="020F0502020204030204" pitchFamily="34" charset="0"/>
              </a:rPr>
              <a:t>Giv en introduktion til andet afsnit. Imens eleverne ser anden episode, kan de tænke over, hvilke rolle Alma har i serien og hvorfor Tine prøver at skjule Nico overfor sine forældre.</a:t>
            </a:r>
          </a:p>
        </p:txBody>
      </p:sp>
      <p:sp>
        <p:nvSpPr>
          <p:cNvPr id="4" name="Pladsholder til slidenummer 3"/>
          <p:cNvSpPr>
            <a:spLocks noGrp="1"/>
          </p:cNvSpPr>
          <p:nvPr>
            <p:ph type="sldNum" sz="quarter" idx="10"/>
          </p:nvPr>
        </p:nvSpPr>
        <p:spPr/>
        <p:txBody>
          <a:bodyPr/>
          <a:lstStyle/>
          <a:p>
            <a:fld id="{6B7EE48D-0010-914E-B2E8-612C99007E8C}" type="slidenum">
              <a:rPr lang="da-DK" smtClean="0"/>
              <a:pPr/>
              <a:t>7</a:t>
            </a:fld>
            <a:endParaRPr lang="da-DK" dirty="0"/>
          </a:p>
        </p:txBody>
      </p:sp>
    </p:spTree>
    <p:extLst>
      <p:ext uri="{BB962C8B-B14F-4D97-AF65-F5344CB8AC3E}">
        <p14:creationId xmlns:p14="http://schemas.microsoft.com/office/powerpoint/2010/main" val="39948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6B7EE48D-0010-914E-B2E8-612C99007E8C}" type="slidenum">
              <a:rPr lang="da-DK" smtClean="0"/>
              <a:pPr/>
              <a:t>8</a:t>
            </a:fld>
            <a:endParaRPr lang="da-DK" dirty="0"/>
          </a:p>
        </p:txBody>
      </p:sp>
    </p:spTree>
    <p:extLst>
      <p:ext uri="{BB962C8B-B14F-4D97-AF65-F5344CB8AC3E}">
        <p14:creationId xmlns:p14="http://schemas.microsoft.com/office/powerpoint/2010/main" val="3713247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dirty="0">
                <a:latin typeface="+mn-lt"/>
              </a:rPr>
              <a:t>Del 1 arbejdsspørgsmål til serien (mindre grupper eller plenum):</a:t>
            </a:r>
            <a:endParaRPr lang="da-DK" sz="1200" b="1" dirty="0">
              <a:effectLst/>
              <a:latin typeface="+mn-lt"/>
            </a:endParaRPr>
          </a:p>
          <a:p>
            <a:endParaRPr lang="da-DK" dirty="0">
              <a:latin typeface="+mn-lt"/>
            </a:endParaRPr>
          </a:p>
          <a:p>
            <a:endParaRPr lang="da-DK"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dirty="0">
                <a:latin typeface="+mn-lt"/>
              </a:rPr>
              <a:t>Del 2 arbejdsspørgsmål til afhængighed (mindre grupper eller plenum):</a:t>
            </a:r>
            <a:endParaRPr lang="da-DK"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dirty="0">
              <a:latin typeface="+mn-lt"/>
            </a:endParaRPr>
          </a:p>
          <a:p>
            <a:r>
              <a:rPr lang="da-DK" u="sng" dirty="0">
                <a:latin typeface="+mn-lt"/>
              </a:rPr>
              <a:t>Punkter som i kan snakke om: </a:t>
            </a:r>
          </a:p>
          <a:p>
            <a:pPr marL="285750" indent="-285750" algn="l">
              <a:buFontTx/>
              <a:buChar char="-"/>
            </a:pPr>
            <a:r>
              <a:rPr lang="da-DK" sz="1800" b="0" i="0" u="none" strike="noStrike" baseline="0" dirty="0">
                <a:latin typeface="+mn-lt"/>
              </a:rPr>
              <a:t>Nikotin skaber afhængighed - uanset om den kommer fra cigaretter, </a:t>
            </a:r>
            <a:r>
              <a:rPr lang="da-DK" sz="1800" b="0" i="0" u="none" strike="noStrike" baseline="0" dirty="0" err="1">
                <a:latin typeface="+mn-lt"/>
              </a:rPr>
              <a:t>vapes</a:t>
            </a:r>
            <a:r>
              <a:rPr lang="da-DK" sz="1800" b="0" i="0" u="none" strike="noStrike" baseline="0" dirty="0">
                <a:latin typeface="+mn-lt"/>
              </a:rPr>
              <a:t>, snus eller et </a:t>
            </a:r>
            <a:r>
              <a:rPr lang="nb-NO" sz="1800" b="0" i="0" u="none" strike="noStrike" baseline="0" dirty="0">
                <a:latin typeface="+mn-lt"/>
              </a:rPr>
              <a:t>andet produkt. Afhængigheden kan opstå meget hurtigt. </a:t>
            </a:r>
          </a:p>
          <a:p>
            <a:r>
              <a:rPr lang="da-DK" sz="1800" b="0" i="0" u="none" strike="noStrike" baseline="0" dirty="0">
                <a:latin typeface="+mn-lt"/>
              </a:rPr>
              <a:t>-      Afhængigheden forstærkes hver gang man bruger produkterne, og for de fleste bliver det meget svært at slippe dem igen</a:t>
            </a:r>
            <a:endParaRPr lang="da-DK" sz="1800" b="0" i="0" u="sng" strike="noStrike" baseline="0" dirty="0">
              <a:latin typeface="+mn-lt"/>
            </a:endParaRPr>
          </a:p>
          <a:p>
            <a:pPr marL="0" indent="0">
              <a:buFontTx/>
              <a:buNone/>
            </a:pPr>
            <a:endParaRPr lang="da-DK" sz="1200" u="none" dirty="0">
              <a:latin typeface="+mn-lt"/>
            </a:endParaRPr>
          </a:p>
          <a:p>
            <a:pPr marL="0" indent="0">
              <a:buFontTx/>
              <a:buNone/>
            </a:pPr>
            <a:r>
              <a:rPr lang="da-DK" sz="1200" u="none" dirty="0">
                <a:latin typeface="+mn-lt"/>
              </a:rPr>
              <a:t>Der findes 3 forskellige typer af afhængigheder: </a:t>
            </a:r>
            <a:endParaRPr lang="da-DK" sz="1800" b="0" i="0" u="sng" strike="noStrike" baseline="0" dirty="0">
              <a:latin typeface="+mn-lt"/>
            </a:endParaRPr>
          </a:p>
          <a:p>
            <a:pPr marL="228600" indent="-228600">
              <a:buFont typeface="+mj-lt"/>
              <a:buAutoNum type="arabicPeriod"/>
            </a:pPr>
            <a:r>
              <a:rPr lang="da-DK" b="1" u="none" dirty="0">
                <a:latin typeface="+mn-lt"/>
              </a:rPr>
              <a:t>Fysisk </a:t>
            </a:r>
            <a:r>
              <a:rPr lang="da-DK" b="0" u="none" dirty="0">
                <a:latin typeface="+mn-lt"/>
              </a:rPr>
              <a:t>(</a:t>
            </a:r>
            <a:r>
              <a:rPr lang="nb-NO" sz="1200" b="0" i="0" u="none" strike="noStrike" baseline="0" dirty="0">
                <a:latin typeface="+mn-lt"/>
              </a:rPr>
              <a:t>Nikotin trigger via en mekanisme i hjernen kroppens iboende trang til at få tilført det, den behøver for at overleve. Når man er blevet afhængig, oplever man, at det føles super godt og nærmest livsnødvendigt at få nikotin – præcis som med mad og væske. Der opstår </a:t>
            </a:r>
            <a:r>
              <a:rPr lang="da-DK" sz="1200" b="0" u="none" dirty="0">
                <a:solidFill>
                  <a:srgbClr val="FF0000"/>
                </a:solidFill>
                <a:latin typeface="+mn-lt"/>
              </a:rPr>
              <a:t>en ubalance i hjernen, som får én til at tro, at rygning er nødvendigt for at kunne klare dagligdagens udfordringer fx i stressede situationer eller for at feste</a:t>
            </a:r>
            <a:r>
              <a:rPr lang="da-DK" b="0" u="none" dirty="0">
                <a:solidFill>
                  <a:srgbClr val="FF0000"/>
                </a:solidFill>
                <a:latin typeface="+mn-lt"/>
              </a:rPr>
              <a:t>)</a:t>
            </a:r>
          </a:p>
          <a:p>
            <a:pPr marL="228600" indent="-228600">
              <a:buFont typeface="+mj-lt"/>
              <a:buAutoNum type="arabicPeriod"/>
            </a:pPr>
            <a:r>
              <a:rPr lang="da-DK" b="1" u="none" dirty="0">
                <a:latin typeface="+mn-lt"/>
              </a:rPr>
              <a:t>Psykisk</a:t>
            </a:r>
            <a:r>
              <a:rPr lang="da-DK" u="none" dirty="0">
                <a:latin typeface="+mn-lt"/>
              </a:rPr>
              <a:t> </a:t>
            </a:r>
            <a:r>
              <a:rPr lang="da-DK" b="0" u="none" dirty="0">
                <a:latin typeface="+mn-lt"/>
              </a:rPr>
              <a:t>(</a:t>
            </a:r>
            <a:r>
              <a:rPr lang="da-DK" sz="1200" b="0" u="none" dirty="0">
                <a:latin typeface="+mn-lt"/>
              </a:rPr>
              <a:t>Nikotin påvirker her og nu éns følelser, så det gode føles bedre og det slemme mindre skidt. Men afhængigheden skaber stress, ubehag og trang, så på den lange bane opstår disse følelser oftere</a:t>
            </a:r>
            <a:r>
              <a:rPr lang="da-DK" sz="1200" b="0" i="0" u="none" strike="noStrike" baseline="0" dirty="0">
                <a:latin typeface="+mn-lt"/>
              </a:rPr>
              <a:t>)</a:t>
            </a:r>
          </a:p>
          <a:p>
            <a:pPr marL="228600" indent="-228600">
              <a:buFont typeface="+mj-lt"/>
              <a:buAutoNum type="arabicPeriod"/>
            </a:pPr>
            <a:r>
              <a:rPr lang="da-DK" b="1" u="none" dirty="0">
                <a:latin typeface="+mn-lt"/>
              </a:rPr>
              <a:t>Social</a:t>
            </a:r>
            <a:r>
              <a:rPr lang="da-DK" u="none" dirty="0">
                <a:latin typeface="+mn-lt"/>
              </a:rPr>
              <a:t> (f.eks. </a:t>
            </a:r>
            <a:r>
              <a:rPr lang="da-DK" sz="1200" b="0" i="0" u="none" strike="noStrike" baseline="0" dirty="0">
                <a:latin typeface="+mn-lt"/>
              </a:rPr>
              <a:t>give én lyst til at tage nikotin, når man er sammen med en bestemt gruppe venner eller har den opfattelse, at det er sejt eller cool at bruge nikotinprodukter).</a:t>
            </a:r>
            <a:endParaRPr lang="da-DK" b="0" u="none" dirty="0">
              <a:latin typeface="+mn-lt"/>
            </a:endParaRPr>
          </a:p>
          <a:p>
            <a:pPr marL="0" indent="0">
              <a:buFontTx/>
              <a:buNone/>
            </a:pPr>
            <a:endParaRPr lang="da-DK" sz="4000" b="1" i="0" u="none" strike="noStrike" baseline="0" dirty="0">
              <a:latin typeface="+mn-lt"/>
            </a:endParaRPr>
          </a:p>
          <a:p>
            <a:pPr marL="0" indent="0">
              <a:buFontTx/>
              <a:buNone/>
            </a:pPr>
            <a:endParaRPr lang="da-DK" sz="1800" b="0" i="0" u="none" strike="noStrike" baseline="0" dirty="0">
              <a:latin typeface="+mn-lt"/>
            </a:endParaRPr>
          </a:p>
          <a:p>
            <a:pPr marL="0" indent="0">
              <a:buFontTx/>
              <a:buNone/>
            </a:pPr>
            <a:endParaRPr lang="da-DK" sz="1800" b="0" i="0" u="none" strike="noStrike" baseline="0" dirty="0">
              <a:latin typeface="+mn-lt"/>
            </a:endParaRPr>
          </a:p>
        </p:txBody>
      </p:sp>
      <p:sp>
        <p:nvSpPr>
          <p:cNvPr id="4" name="Pladsholder til slidenummer 3"/>
          <p:cNvSpPr>
            <a:spLocks noGrp="1"/>
          </p:cNvSpPr>
          <p:nvPr>
            <p:ph type="sldNum" sz="quarter" idx="5"/>
          </p:nvPr>
        </p:nvSpPr>
        <p:spPr/>
        <p:txBody>
          <a:bodyPr/>
          <a:lstStyle/>
          <a:p>
            <a:fld id="{6B7EE48D-0010-914E-B2E8-612C99007E8C}" type="slidenum">
              <a:rPr lang="da-DK" smtClean="0"/>
              <a:pPr/>
              <a:t>9</a:t>
            </a:fld>
            <a:endParaRPr lang="da-DK" dirty="0"/>
          </a:p>
        </p:txBody>
      </p:sp>
    </p:spTree>
    <p:extLst>
      <p:ext uri="{BB962C8B-B14F-4D97-AF65-F5344CB8AC3E}">
        <p14:creationId xmlns:p14="http://schemas.microsoft.com/office/powerpoint/2010/main" val="2998130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rside m låst billede">
    <p:bg>
      <p:bgPr>
        <a:solidFill>
          <a:schemeClr val="tx1">
            <a:lumMod val="75000"/>
          </a:schemeClr>
        </a:solidFill>
        <a:effectLst/>
      </p:bgPr>
    </p:bg>
    <p:spTree>
      <p:nvGrpSpPr>
        <p:cNvPr id="1" name=""/>
        <p:cNvGrpSpPr/>
        <p:nvPr/>
      </p:nvGrpSpPr>
      <p:grpSpPr>
        <a:xfrm>
          <a:off x="0" y="0"/>
          <a:ext cx="0" cy="0"/>
          <a:chOff x="0" y="0"/>
          <a:chExt cx="0" cy="0"/>
        </a:xfrm>
      </p:grpSpPr>
      <p:pic>
        <p:nvPicPr>
          <p:cNvPr id="7" name="Billede 6" descr="Et billede, der indeholder indendørs, person, bord, kvinde&#10;&#10;Automatisk genereret beskrivelse">
            <a:extLst>
              <a:ext uri="{FF2B5EF4-FFF2-40B4-BE49-F238E27FC236}">
                <a16:creationId xmlns:a16="http://schemas.microsoft.com/office/drawing/2014/main" id="{F2892CF8-6F6F-2143-85A8-041A726359ED}"/>
              </a:ext>
            </a:extLst>
          </p:cNvPr>
          <p:cNvPicPr>
            <a:picLocks noChangeAspect="1"/>
          </p:cNvPicPr>
          <p:nvPr userDrawn="1"/>
        </p:nvPicPr>
        <p:blipFill rotWithShape="1">
          <a:blip r:embed="rId2"/>
          <a:srcRect t="9197" b="6429"/>
          <a:stretch/>
        </p:blipFill>
        <p:spPr>
          <a:xfrm>
            <a:off x="0" y="0"/>
            <a:ext cx="12192000" cy="6858000"/>
          </a:xfrm>
          <a:prstGeom prst="rect">
            <a:avLst/>
          </a:prstGeom>
        </p:spPr>
      </p:pic>
      <p:pic>
        <p:nvPicPr>
          <p:cNvPr id="22" name="Billede 21" descr="Et billede, der indeholder tegning&#10;&#10;Automatisk genereret beskrivelse">
            <a:extLst>
              <a:ext uri="{FF2B5EF4-FFF2-40B4-BE49-F238E27FC236}">
                <a16:creationId xmlns:a16="http://schemas.microsoft.com/office/drawing/2014/main" id="{0A744783-9C79-1442-B0A3-BDE39B6F71CA}"/>
              </a:ext>
            </a:extLst>
          </p:cNvPr>
          <p:cNvPicPr>
            <a:picLocks noChangeAspect="1"/>
          </p:cNvPicPr>
          <p:nvPr userDrawn="1"/>
        </p:nvPicPr>
        <p:blipFill>
          <a:blip r:embed="rId3"/>
          <a:stretch>
            <a:fillRect/>
          </a:stretch>
        </p:blipFill>
        <p:spPr>
          <a:xfrm>
            <a:off x="6540500" y="0"/>
            <a:ext cx="56515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marR="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lang="da-DK" sz="120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2220371"/>
          </a:xfrm>
        </p:spPr>
        <p:txBody>
          <a:bodyPr anchor="t"/>
          <a:lstStyle>
            <a:lvl1pPr>
              <a:defRPr sz="4800">
                <a:solidFill>
                  <a:schemeClr val="tx1"/>
                </a:solidFill>
              </a:defRPr>
            </a:lvl1pPr>
          </a:lstStyle>
          <a:p>
            <a:r>
              <a:rPr lang="da-DK"/>
              <a:t>Klik for at redigere i master</a:t>
            </a:r>
            <a:endParaRPr lang="da-DK" dirty="0"/>
          </a:p>
        </p:txBody>
      </p:sp>
      <p:pic>
        <p:nvPicPr>
          <p:cNvPr id="10" name="Billede 9">
            <a:extLst>
              <a:ext uri="{FF2B5EF4-FFF2-40B4-BE49-F238E27FC236}">
                <a16:creationId xmlns:a16="http://schemas.microsoft.com/office/drawing/2014/main" id="{88041B52-9456-EA41-A83A-FBDC01FC03C7}"/>
              </a:ext>
            </a:extLst>
          </p:cNvPr>
          <p:cNvPicPr>
            <a:picLocks noChangeAspect="1"/>
          </p:cNvPicPr>
          <p:nvPr userDrawn="1"/>
        </p:nvPicPr>
        <p:blipFill>
          <a:blip r:embed="rId4"/>
          <a:srcRect/>
          <a:stretch/>
        </p:blipFill>
        <p:spPr>
          <a:xfrm>
            <a:off x="333960" y="6140503"/>
            <a:ext cx="3327750" cy="504000"/>
          </a:xfrm>
          <a:prstGeom prst="rect">
            <a:avLst/>
          </a:prstGeom>
        </p:spPr>
      </p:pic>
      <p:pic>
        <p:nvPicPr>
          <p:cNvPr id="11" name="Billede 10" descr="Et billede, der indeholder tegning&#10;&#10;Automatisk genereret beskrivelse">
            <a:extLst>
              <a:ext uri="{FF2B5EF4-FFF2-40B4-BE49-F238E27FC236}">
                <a16:creationId xmlns:a16="http://schemas.microsoft.com/office/drawing/2014/main" id="{EED96DD3-8DF2-4049-9B5E-742DED706EC5}"/>
              </a:ext>
            </a:extLst>
          </p:cNvPr>
          <p:cNvPicPr>
            <a:picLocks noChangeAspect="1"/>
          </p:cNvPicPr>
          <p:nvPr userDrawn="1"/>
        </p:nvPicPr>
        <p:blipFill>
          <a:blip r:embed="rId5"/>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703428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dholds slide - m bredt billede til venstre">
    <p:spTree>
      <p:nvGrpSpPr>
        <p:cNvPr id="1" name=""/>
        <p:cNvGrpSpPr/>
        <p:nvPr/>
      </p:nvGrpSpPr>
      <p:grpSpPr>
        <a:xfrm>
          <a:off x="0" y="0"/>
          <a:ext cx="0" cy="0"/>
          <a:chOff x="0" y="0"/>
          <a:chExt cx="0" cy="0"/>
        </a:xfrm>
      </p:grpSpPr>
      <p:sp>
        <p:nvSpPr>
          <p:cNvPr id="13" name="Pladsholder til billede 12">
            <a:extLst>
              <a:ext uri="{FF2B5EF4-FFF2-40B4-BE49-F238E27FC236}">
                <a16:creationId xmlns:a16="http://schemas.microsoft.com/office/drawing/2014/main" id="{FEFB64EE-A3B5-474D-A259-135F3D860227}"/>
              </a:ext>
            </a:extLst>
          </p:cNvPr>
          <p:cNvSpPr>
            <a:spLocks noGrp="1"/>
          </p:cNvSpPr>
          <p:nvPr>
            <p:ph type="pic" sz="quarter" idx="17" hasCustomPrompt="1"/>
          </p:nvPr>
        </p:nvSpPr>
        <p:spPr>
          <a:xfrm>
            <a:off x="0" y="0"/>
            <a:ext cx="5951537" cy="6057900"/>
          </a:xfrm>
          <a:pattFill prst="pct5">
            <a:fgClr>
              <a:schemeClr val="accent2">
                <a:lumMod val="90000"/>
              </a:schemeClr>
            </a:fgClr>
            <a:bgClr>
              <a:schemeClr val="bg1"/>
            </a:bgClr>
          </a:patt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 billede</a:t>
            </a:r>
            <a:br>
              <a:rPr lang="da-DK" dirty="0"/>
            </a:br>
            <a:r>
              <a:rPr lang="da-DK" dirty="0"/>
              <a:t>eller ved at trække og slippe </a:t>
            </a:r>
            <a:br>
              <a:rPr lang="da-DK" dirty="0"/>
            </a:br>
            <a:r>
              <a:rPr lang="da-DK" dirty="0"/>
              <a:t>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endParaRPr lang="da-DK" dirty="0"/>
          </a:p>
          <a:p>
            <a:endParaRPr lang="da-DK" dirty="0"/>
          </a:p>
          <a:p>
            <a:endParaRPr lang="da-DK" dirty="0"/>
          </a:p>
          <a:p>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9" name="Titel 1">
            <a:extLst>
              <a:ext uri="{FF2B5EF4-FFF2-40B4-BE49-F238E27FC236}">
                <a16:creationId xmlns:a16="http://schemas.microsoft.com/office/drawing/2014/main" id="{C00F819E-378D-384C-ADB3-44FB235954BE}"/>
              </a:ext>
            </a:extLst>
          </p:cNvPr>
          <p:cNvSpPr>
            <a:spLocks noGrp="1"/>
          </p:cNvSpPr>
          <p:nvPr>
            <p:ph type="title"/>
          </p:nvPr>
        </p:nvSpPr>
        <p:spPr>
          <a:xfrm>
            <a:off x="6240462" y="441325"/>
            <a:ext cx="5472113" cy="829335"/>
          </a:xfrm>
        </p:spPr>
        <p:txBody>
          <a:bodyPr/>
          <a:lstStyle/>
          <a:p>
            <a:r>
              <a:rPr lang="da-DK"/>
              <a:t>Klik for at redigere i master</a:t>
            </a:r>
            <a:endParaRPr lang="da-DK" dirty="0"/>
          </a:p>
        </p:txBody>
      </p:sp>
      <p:sp>
        <p:nvSpPr>
          <p:cNvPr id="10" name="Pladsholder til tekst 15">
            <a:extLst>
              <a:ext uri="{FF2B5EF4-FFF2-40B4-BE49-F238E27FC236}">
                <a16:creationId xmlns:a16="http://schemas.microsoft.com/office/drawing/2014/main" id="{F2AD936D-63B6-DD48-9167-735D1BEF01CA}"/>
              </a:ext>
            </a:extLst>
          </p:cNvPr>
          <p:cNvSpPr>
            <a:spLocks noGrp="1"/>
          </p:cNvSpPr>
          <p:nvPr>
            <p:ph type="body" sz="quarter" idx="18" hasCustomPrompt="1"/>
          </p:nvPr>
        </p:nvSpPr>
        <p:spPr>
          <a:xfrm>
            <a:off x="7100836" y="1805049"/>
            <a:ext cx="3751365" cy="950026"/>
          </a:xfrm>
        </p:spPr>
        <p:txBody>
          <a:bodyPr anchor="b">
            <a:no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endParaRPr lang="da-DK" dirty="0"/>
          </a:p>
        </p:txBody>
      </p:sp>
      <p:sp>
        <p:nvSpPr>
          <p:cNvPr id="11" name="Pladsholder til indhold 2">
            <a:extLst>
              <a:ext uri="{FF2B5EF4-FFF2-40B4-BE49-F238E27FC236}">
                <a16:creationId xmlns:a16="http://schemas.microsoft.com/office/drawing/2014/main" id="{2EE8F06C-5C45-1843-B235-69B5C9098A38}"/>
              </a:ext>
            </a:extLst>
          </p:cNvPr>
          <p:cNvSpPr>
            <a:spLocks noGrp="1"/>
          </p:cNvSpPr>
          <p:nvPr>
            <p:ph idx="1"/>
          </p:nvPr>
        </p:nvSpPr>
        <p:spPr>
          <a:xfrm>
            <a:off x="7117790" y="3072853"/>
            <a:ext cx="3717457" cy="2057288"/>
          </a:xfrm>
        </p:spPr>
        <p:txBody>
          <a:bodyPr>
            <a:normAutofit/>
          </a:bodyPr>
          <a:lstStyle>
            <a:lvl1pPr>
              <a:defRPr sz="1600"/>
            </a:lvl1pPr>
          </a:lstStyle>
          <a:p>
            <a:pPr lvl="0"/>
            <a:r>
              <a:rPr lang="da-DK"/>
              <a:t>Rediger typografien i masterens</a:t>
            </a:r>
          </a:p>
        </p:txBody>
      </p:sp>
      <p:pic>
        <p:nvPicPr>
          <p:cNvPr id="12" name="Billede 11" descr="Et billede, der indeholder tegning&#10;&#10;Automatisk genereret beskrivelse">
            <a:extLst>
              <a:ext uri="{FF2B5EF4-FFF2-40B4-BE49-F238E27FC236}">
                <a16:creationId xmlns:a16="http://schemas.microsoft.com/office/drawing/2014/main" id="{7DFB180D-AC5F-5D41-BC25-B9F9EDAA2C91}"/>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026891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dholds slide - m smalt billede til venstre">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13" name="Pladsholder til billede 12">
            <a:extLst>
              <a:ext uri="{FF2B5EF4-FFF2-40B4-BE49-F238E27FC236}">
                <a16:creationId xmlns:a16="http://schemas.microsoft.com/office/drawing/2014/main" id="{FEFB64EE-A3B5-474D-A259-135F3D860227}"/>
              </a:ext>
            </a:extLst>
          </p:cNvPr>
          <p:cNvSpPr>
            <a:spLocks noGrp="1"/>
          </p:cNvSpPr>
          <p:nvPr>
            <p:ph type="pic" sz="quarter" idx="17" hasCustomPrompt="1"/>
          </p:nvPr>
        </p:nvSpPr>
        <p:spPr>
          <a:xfrm>
            <a:off x="0" y="0"/>
            <a:ext cx="3348000" cy="6057900"/>
          </a:xfrm>
          <a:pattFill prst="pct5">
            <a:fgClr>
              <a:schemeClr val="accent2">
                <a:lumMod val="90000"/>
              </a:schemeClr>
            </a:fgClr>
            <a:bgClr>
              <a:schemeClr val="bg1"/>
            </a:bgClr>
          </a:patt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 billede</a:t>
            </a:r>
            <a:br>
              <a:rPr lang="da-DK" dirty="0"/>
            </a:br>
            <a:r>
              <a:rPr lang="da-DK" dirty="0"/>
              <a:t>eller ved at trække og slippe </a:t>
            </a:r>
            <a:br>
              <a:rPr lang="da-DK" dirty="0"/>
            </a:br>
            <a:r>
              <a:rPr lang="da-DK" dirty="0"/>
              <a:t>billedet ind på slidet</a:t>
            </a:r>
          </a:p>
          <a:p>
            <a:endParaRPr lang="da-DK" dirty="0"/>
          </a:p>
          <a:p>
            <a:endParaRPr lang="da-DK" dirty="0"/>
          </a:p>
          <a:p>
            <a:endParaRPr lang="da-DK" dirty="0"/>
          </a:p>
          <a:p>
            <a:endParaRPr lang="da-DK" dirty="0"/>
          </a:p>
          <a:p>
            <a:endParaRPr lang="da-DK" dirty="0"/>
          </a:p>
          <a:p>
            <a:endParaRPr lang="da-DK" dirty="0"/>
          </a:p>
          <a:p>
            <a:endParaRPr lang="da-DK" dirty="0"/>
          </a:p>
          <a:p>
            <a:endParaRPr lang="da-DK" dirty="0"/>
          </a:p>
        </p:txBody>
      </p:sp>
      <p:sp>
        <p:nvSpPr>
          <p:cNvPr id="9" name="Titel 1">
            <a:extLst>
              <a:ext uri="{FF2B5EF4-FFF2-40B4-BE49-F238E27FC236}">
                <a16:creationId xmlns:a16="http://schemas.microsoft.com/office/drawing/2014/main" id="{7E65C4BE-B131-D041-8FDA-BB870C741FA3}"/>
              </a:ext>
            </a:extLst>
          </p:cNvPr>
          <p:cNvSpPr>
            <a:spLocks noGrp="1"/>
          </p:cNvSpPr>
          <p:nvPr>
            <p:ph type="title"/>
          </p:nvPr>
        </p:nvSpPr>
        <p:spPr>
          <a:xfrm>
            <a:off x="3657600" y="441325"/>
            <a:ext cx="8054975" cy="829335"/>
          </a:xfrm>
        </p:spPr>
        <p:txBody>
          <a:bodyPr/>
          <a:lstStyle/>
          <a:p>
            <a:r>
              <a:rPr lang="da-DK"/>
              <a:t>Klik for at redigere i master</a:t>
            </a:r>
            <a:endParaRPr lang="da-DK" dirty="0"/>
          </a:p>
        </p:txBody>
      </p:sp>
      <p:sp>
        <p:nvSpPr>
          <p:cNvPr id="10" name="Pladsholder til tekst 15">
            <a:extLst>
              <a:ext uri="{FF2B5EF4-FFF2-40B4-BE49-F238E27FC236}">
                <a16:creationId xmlns:a16="http://schemas.microsoft.com/office/drawing/2014/main" id="{BE67AAEE-28B8-2241-8290-057B26464D2B}"/>
              </a:ext>
            </a:extLst>
          </p:cNvPr>
          <p:cNvSpPr>
            <a:spLocks noGrp="1"/>
          </p:cNvSpPr>
          <p:nvPr>
            <p:ph type="body" sz="quarter" idx="14" hasCustomPrompt="1"/>
          </p:nvPr>
        </p:nvSpPr>
        <p:spPr>
          <a:xfrm>
            <a:off x="4935723" y="1805049"/>
            <a:ext cx="5522026" cy="950026"/>
          </a:xfrm>
        </p:spPr>
        <p:txBody>
          <a:bodyPr anchor="b">
            <a:norm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r>
              <a:rPr lang="da-DK" dirty="0"/>
              <a:t>, </a:t>
            </a:r>
            <a:r>
              <a:rPr lang="da-DK" dirty="0" err="1"/>
              <a:t>tellus</a:t>
            </a:r>
            <a:r>
              <a:rPr lang="da-DK" dirty="0"/>
              <a:t> </a:t>
            </a:r>
            <a:r>
              <a:rPr lang="da-DK" dirty="0" err="1"/>
              <a:t>aliquam</a:t>
            </a:r>
            <a:r>
              <a:rPr lang="da-DK" dirty="0"/>
              <a:t> </a:t>
            </a:r>
            <a:r>
              <a:rPr lang="da-DK" dirty="0" err="1"/>
              <a:t>blandit</a:t>
            </a:r>
            <a:r>
              <a:rPr lang="da-DK" dirty="0"/>
              <a:t> </a:t>
            </a:r>
            <a:r>
              <a:rPr lang="da-DK" dirty="0" err="1"/>
              <a:t>sapien</a:t>
            </a:r>
            <a:r>
              <a:rPr lang="da-DK" dirty="0"/>
              <a:t> nec </a:t>
            </a:r>
            <a:r>
              <a:rPr lang="da-DK" dirty="0" err="1"/>
              <a:t>aptent</a:t>
            </a:r>
            <a:r>
              <a:rPr lang="da-DK" dirty="0"/>
              <a:t> </a:t>
            </a:r>
            <a:r>
              <a:rPr lang="da-DK" dirty="0" err="1"/>
              <a:t>cras</a:t>
            </a:r>
            <a:r>
              <a:rPr lang="da-DK" dirty="0"/>
              <a:t>, </a:t>
            </a:r>
            <a:r>
              <a:rPr lang="da-DK" dirty="0" err="1"/>
              <a:t>egestas</a:t>
            </a:r>
            <a:r>
              <a:rPr lang="da-DK" dirty="0"/>
              <a:t> vivamus.</a:t>
            </a:r>
          </a:p>
        </p:txBody>
      </p:sp>
      <p:sp>
        <p:nvSpPr>
          <p:cNvPr id="11" name="Pladsholder til indhold 2">
            <a:extLst>
              <a:ext uri="{FF2B5EF4-FFF2-40B4-BE49-F238E27FC236}">
                <a16:creationId xmlns:a16="http://schemas.microsoft.com/office/drawing/2014/main" id="{FA5CE2C6-A510-5143-8695-6D1337265BBA}"/>
              </a:ext>
            </a:extLst>
          </p:cNvPr>
          <p:cNvSpPr>
            <a:spLocks noGrp="1"/>
          </p:cNvSpPr>
          <p:nvPr>
            <p:ph idx="1"/>
          </p:nvPr>
        </p:nvSpPr>
        <p:spPr>
          <a:xfrm>
            <a:off x="4949031" y="3072852"/>
            <a:ext cx="5472113" cy="2045413"/>
          </a:xfrm>
        </p:spPr>
        <p:txBody>
          <a:bodyPr>
            <a:normAutofit/>
          </a:bodyPr>
          <a:lstStyle>
            <a:lvl1pPr>
              <a:defRPr sz="1600"/>
            </a:lvl1pPr>
          </a:lstStyle>
          <a:p>
            <a:pPr lvl="0"/>
            <a:r>
              <a:rPr lang="da-DK"/>
              <a:t>Rediger typografien i masterens</a:t>
            </a:r>
          </a:p>
        </p:txBody>
      </p:sp>
      <p:pic>
        <p:nvPicPr>
          <p:cNvPr id="12" name="Billede 11" descr="Et billede, der indeholder tegning&#10;&#10;Automatisk genereret beskrivelse">
            <a:extLst>
              <a:ext uri="{FF2B5EF4-FFF2-40B4-BE49-F238E27FC236}">
                <a16:creationId xmlns:a16="http://schemas.microsoft.com/office/drawing/2014/main" id="{F5758705-12A5-DF43-9BFB-4EE6F4DC66B1}"/>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1381324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dholds slide - m billede i grafik til venstre">
    <p:spTree>
      <p:nvGrpSpPr>
        <p:cNvPr id="1" name=""/>
        <p:cNvGrpSpPr/>
        <p:nvPr/>
      </p:nvGrpSpPr>
      <p:grpSpPr>
        <a:xfrm>
          <a:off x="0" y="0"/>
          <a:ext cx="0" cy="0"/>
          <a:chOff x="0" y="0"/>
          <a:chExt cx="0" cy="0"/>
        </a:xfrm>
      </p:grpSpPr>
      <p:sp>
        <p:nvSpPr>
          <p:cNvPr id="11" name="Pladsholder til billede 7">
            <a:extLst>
              <a:ext uri="{FF2B5EF4-FFF2-40B4-BE49-F238E27FC236}">
                <a16:creationId xmlns:a16="http://schemas.microsoft.com/office/drawing/2014/main" id="{DC269FEC-0BC9-BD43-9391-E64E178FF56C}"/>
              </a:ext>
            </a:extLst>
          </p:cNvPr>
          <p:cNvSpPr>
            <a:spLocks noGrp="1"/>
          </p:cNvSpPr>
          <p:nvPr>
            <p:ph type="pic" sz="quarter" idx="17" hasCustomPrompt="1"/>
          </p:nvPr>
        </p:nvSpPr>
        <p:spPr>
          <a:xfrm flipH="1">
            <a:off x="-35181" y="254984"/>
            <a:ext cx="6276196" cy="661459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6875 w 13233"/>
              <a:gd name="connsiteY1" fmla="*/ 574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5188 w 13233"/>
              <a:gd name="connsiteY1" fmla="*/ 2490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958 w 11392"/>
              <a:gd name="connsiteY0" fmla="*/ 1862 h 8186"/>
              <a:gd name="connsiteX1" fmla="*/ 3347 w 11392"/>
              <a:gd name="connsiteY1" fmla="*/ 0 h 8186"/>
              <a:gd name="connsiteX2" fmla="*/ 11392 w 11392"/>
              <a:gd name="connsiteY2" fmla="*/ 4734 h 8186"/>
              <a:gd name="connsiteX3" fmla="*/ 7797 w 11392"/>
              <a:gd name="connsiteY3" fmla="*/ 8186 h 8186"/>
              <a:gd name="connsiteX4" fmla="*/ 1713 w 11392"/>
              <a:gd name="connsiteY4" fmla="*/ 8185 h 8186"/>
              <a:gd name="connsiteX5" fmla="*/ 958 w 11392"/>
              <a:gd name="connsiteY5" fmla="*/ 1862 h 8186"/>
              <a:gd name="connsiteX0" fmla="*/ 37 w 10879"/>
              <a:gd name="connsiteY0" fmla="*/ 3500 h 10000"/>
              <a:gd name="connsiteX1" fmla="*/ 3817 w 10879"/>
              <a:gd name="connsiteY1" fmla="*/ 0 h 10000"/>
              <a:gd name="connsiteX2" fmla="*/ 10879 w 10879"/>
              <a:gd name="connsiteY2" fmla="*/ 5783 h 10000"/>
              <a:gd name="connsiteX3" fmla="*/ 7723 w 10879"/>
              <a:gd name="connsiteY3" fmla="*/ 10000 h 10000"/>
              <a:gd name="connsiteX4" fmla="*/ 2383 w 10879"/>
              <a:gd name="connsiteY4" fmla="*/ 9999 h 10000"/>
              <a:gd name="connsiteX5" fmla="*/ 37 w 10879"/>
              <a:gd name="connsiteY5" fmla="*/ 3500 h 10000"/>
              <a:gd name="connsiteX0" fmla="*/ 37 w 10879"/>
              <a:gd name="connsiteY0" fmla="*/ 5622 h 12122"/>
              <a:gd name="connsiteX1" fmla="*/ 4355 w 10879"/>
              <a:gd name="connsiteY1" fmla="*/ 0 h 12122"/>
              <a:gd name="connsiteX2" fmla="*/ 10879 w 10879"/>
              <a:gd name="connsiteY2" fmla="*/ 7905 h 12122"/>
              <a:gd name="connsiteX3" fmla="*/ 7723 w 10879"/>
              <a:gd name="connsiteY3" fmla="*/ 12122 h 12122"/>
              <a:gd name="connsiteX4" fmla="*/ 2383 w 10879"/>
              <a:gd name="connsiteY4" fmla="*/ 12121 h 12122"/>
              <a:gd name="connsiteX5" fmla="*/ 37 w 10879"/>
              <a:gd name="connsiteY5" fmla="*/ 5622 h 12122"/>
              <a:gd name="connsiteX0" fmla="*/ 0 w 10842"/>
              <a:gd name="connsiteY0" fmla="*/ 5622 h 12122"/>
              <a:gd name="connsiteX1" fmla="*/ 4318 w 10842"/>
              <a:gd name="connsiteY1" fmla="*/ 0 h 12122"/>
              <a:gd name="connsiteX2" fmla="*/ 10842 w 10842"/>
              <a:gd name="connsiteY2" fmla="*/ 7905 h 12122"/>
              <a:gd name="connsiteX3" fmla="*/ 7686 w 10842"/>
              <a:gd name="connsiteY3" fmla="*/ 12122 h 12122"/>
              <a:gd name="connsiteX4" fmla="*/ 3692 w 10842"/>
              <a:gd name="connsiteY4" fmla="*/ 11202 h 12122"/>
              <a:gd name="connsiteX5" fmla="*/ 0 w 10842"/>
              <a:gd name="connsiteY5" fmla="*/ 5622 h 12122"/>
              <a:gd name="connsiteX0" fmla="*/ 0 w 10842"/>
              <a:gd name="connsiteY0" fmla="*/ 5622 h 12143"/>
              <a:gd name="connsiteX1" fmla="*/ 4318 w 10842"/>
              <a:gd name="connsiteY1" fmla="*/ 0 h 12143"/>
              <a:gd name="connsiteX2" fmla="*/ 10842 w 10842"/>
              <a:gd name="connsiteY2" fmla="*/ 7905 h 12143"/>
              <a:gd name="connsiteX3" fmla="*/ 7686 w 10842"/>
              <a:gd name="connsiteY3" fmla="*/ 12122 h 12143"/>
              <a:gd name="connsiteX4" fmla="*/ 3742 w 10842"/>
              <a:gd name="connsiteY4" fmla="*/ 12143 h 12143"/>
              <a:gd name="connsiteX5" fmla="*/ 0 w 10842"/>
              <a:gd name="connsiteY5" fmla="*/ 5622 h 12143"/>
              <a:gd name="connsiteX0" fmla="*/ 0 w 10842"/>
              <a:gd name="connsiteY0" fmla="*/ 5622 h 12143"/>
              <a:gd name="connsiteX1" fmla="*/ 4318 w 10842"/>
              <a:gd name="connsiteY1" fmla="*/ 0 h 12143"/>
              <a:gd name="connsiteX2" fmla="*/ 10842 w 10842"/>
              <a:gd name="connsiteY2" fmla="*/ 7905 h 12143"/>
              <a:gd name="connsiteX3" fmla="*/ 8813 w 10842"/>
              <a:gd name="connsiteY3" fmla="*/ 12122 h 12143"/>
              <a:gd name="connsiteX4" fmla="*/ 3742 w 10842"/>
              <a:gd name="connsiteY4" fmla="*/ 12143 h 12143"/>
              <a:gd name="connsiteX5" fmla="*/ 0 w 10842"/>
              <a:gd name="connsiteY5" fmla="*/ 5622 h 12143"/>
              <a:gd name="connsiteX0" fmla="*/ 0 w 8813"/>
              <a:gd name="connsiteY0" fmla="*/ 5622 h 12143"/>
              <a:gd name="connsiteX1" fmla="*/ 4318 w 8813"/>
              <a:gd name="connsiteY1" fmla="*/ 0 h 12143"/>
              <a:gd name="connsiteX2" fmla="*/ 8167 w 8813"/>
              <a:gd name="connsiteY2" fmla="*/ 8014 h 12143"/>
              <a:gd name="connsiteX3" fmla="*/ 8813 w 8813"/>
              <a:gd name="connsiteY3" fmla="*/ 12122 h 12143"/>
              <a:gd name="connsiteX4" fmla="*/ 3742 w 8813"/>
              <a:gd name="connsiteY4" fmla="*/ 12143 h 12143"/>
              <a:gd name="connsiteX5" fmla="*/ 0 w 8813"/>
              <a:gd name="connsiteY5" fmla="*/ 5622 h 12143"/>
              <a:gd name="connsiteX0" fmla="*/ 0 w 10088"/>
              <a:gd name="connsiteY0" fmla="*/ 4630 h 10000"/>
              <a:gd name="connsiteX1" fmla="*/ 4900 w 10088"/>
              <a:gd name="connsiteY1" fmla="*/ 0 h 10000"/>
              <a:gd name="connsiteX2" fmla="*/ 10088 w 10088"/>
              <a:gd name="connsiteY2" fmla="*/ 6402 h 10000"/>
              <a:gd name="connsiteX3" fmla="*/ 10000 w 10088"/>
              <a:gd name="connsiteY3" fmla="*/ 9983 h 10000"/>
              <a:gd name="connsiteX4" fmla="*/ 4246 w 10088"/>
              <a:gd name="connsiteY4" fmla="*/ 10000 h 10000"/>
              <a:gd name="connsiteX5" fmla="*/ 0 w 10088"/>
              <a:gd name="connsiteY5" fmla="*/ 4630 h 10000"/>
              <a:gd name="connsiteX0" fmla="*/ 0 w 10088"/>
              <a:gd name="connsiteY0" fmla="*/ 4630 h 10000"/>
              <a:gd name="connsiteX1" fmla="*/ 4900 w 10088"/>
              <a:gd name="connsiteY1" fmla="*/ 0 h 10000"/>
              <a:gd name="connsiteX2" fmla="*/ 10088 w 10088"/>
              <a:gd name="connsiteY2" fmla="*/ 6402 h 10000"/>
              <a:gd name="connsiteX3" fmla="*/ 10057 w 10088"/>
              <a:gd name="connsiteY3" fmla="*/ 9983 h 10000"/>
              <a:gd name="connsiteX4" fmla="*/ 4246 w 10088"/>
              <a:gd name="connsiteY4" fmla="*/ 10000 h 10000"/>
              <a:gd name="connsiteX5" fmla="*/ 0 w 10088"/>
              <a:gd name="connsiteY5" fmla="*/ 4630 h 10000"/>
              <a:gd name="connsiteX0" fmla="*/ 0 w 10091"/>
              <a:gd name="connsiteY0" fmla="*/ 4630 h 10000"/>
              <a:gd name="connsiteX1" fmla="*/ 4900 w 10091"/>
              <a:gd name="connsiteY1" fmla="*/ 0 h 10000"/>
              <a:gd name="connsiteX2" fmla="*/ 10088 w 10091"/>
              <a:gd name="connsiteY2" fmla="*/ 6402 h 10000"/>
              <a:gd name="connsiteX3" fmla="*/ 10082 w 10091"/>
              <a:gd name="connsiteY3" fmla="*/ 9983 h 10000"/>
              <a:gd name="connsiteX4" fmla="*/ 4246 w 10091"/>
              <a:gd name="connsiteY4" fmla="*/ 10000 h 10000"/>
              <a:gd name="connsiteX5" fmla="*/ 0 w 10091"/>
              <a:gd name="connsiteY5" fmla="*/ 4630 h 10000"/>
              <a:gd name="connsiteX0" fmla="*/ 0 w 10091"/>
              <a:gd name="connsiteY0" fmla="*/ 4630 h 10070"/>
              <a:gd name="connsiteX1" fmla="*/ 4900 w 10091"/>
              <a:gd name="connsiteY1" fmla="*/ 0 h 10070"/>
              <a:gd name="connsiteX2" fmla="*/ 10088 w 10091"/>
              <a:gd name="connsiteY2" fmla="*/ 6402 h 10070"/>
              <a:gd name="connsiteX3" fmla="*/ 10082 w 10091"/>
              <a:gd name="connsiteY3" fmla="*/ 9983 h 10070"/>
              <a:gd name="connsiteX4" fmla="*/ 4265 w 10091"/>
              <a:gd name="connsiteY4" fmla="*/ 10070 h 10070"/>
              <a:gd name="connsiteX5" fmla="*/ 0 w 10091"/>
              <a:gd name="connsiteY5" fmla="*/ 4630 h 10070"/>
              <a:gd name="connsiteX0" fmla="*/ 0 w 10088"/>
              <a:gd name="connsiteY0" fmla="*/ 4630 h 10071"/>
              <a:gd name="connsiteX1" fmla="*/ 4900 w 10088"/>
              <a:gd name="connsiteY1" fmla="*/ 0 h 10071"/>
              <a:gd name="connsiteX2" fmla="*/ 10088 w 10088"/>
              <a:gd name="connsiteY2" fmla="*/ 6402 h 10071"/>
              <a:gd name="connsiteX3" fmla="*/ 10063 w 10088"/>
              <a:gd name="connsiteY3" fmla="*/ 10071 h 10071"/>
              <a:gd name="connsiteX4" fmla="*/ 4265 w 10088"/>
              <a:gd name="connsiteY4" fmla="*/ 10070 h 10071"/>
              <a:gd name="connsiteX5" fmla="*/ 0 w 10088"/>
              <a:gd name="connsiteY5" fmla="*/ 4630 h 10071"/>
              <a:gd name="connsiteX0" fmla="*/ 0 w 10144"/>
              <a:gd name="connsiteY0" fmla="*/ 4630 h 10071"/>
              <a:gd name="connsiteX1" fmla="*/ 4900 w 10144"/>
              <a:gd name="connsiteY1" fmla="*/ 0 h 10071"/>
              <a:gd name="connsiteX2" fmla="*/ 10144 w 10144"/>
              <a:gd name="connsiteY2" fmla="*/ 6420 h 10071"/>
              <a:gd name="connsiteX3" fmla="*/ 10063 w 10144"/>
              <a:gd name="connsiteY3" fmla="*/ 10071 h 10071"/>
              <a:gd name="connsiteX4" fmla="*/ 4265 w 10144"/>
              <a:gd name="connsiteY4" fmla="*/ 10070 h 10071"/>
              <a:gd name="connsiteX5" fmla="*/ 0 w 10144"/>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088"/>
              <a:gd name="connsiteY0" fmla="*/ 4630 h 10071"/>
              <a:gd name="connsiteX1" fmla="*/ 4900 w 10088"/>
              <a:gd name="connsiteY1" fmla="*/ 0 h 10071"/>
              <a:gd name="connsiteX2" fmla="*/ 10088 w 10088"/>
              <a:gd name="connsiteY2" fmla="*/ 6438 h 10071"/>
              <a:gd name="connsiteX3" fmla="*/ 10063 w 10088"/>
              <a:gd name="connsiteY3" fmla="*/ 10071 h 10071"/>
              <a:gd name="connsiteX4" fmla="*/ 4265 w 10088"/>
              <a:gd name="connsiteY4" fmla="*/ 10070 h 10071"/>
              <a:gd name="connsiteX5" fmla="*/ 0 w 10088"/>
              <a:gd name="connsiteY5" fmla="*/ 4630 h 10071"/>
              <a:gd name="connsiteX0" fmla="*/ 0 w 10112"/>
              <a:gd name="connsiteY0" fmla="*/ 4663 h 10071"/>
              <a:gd name="connsiteX1" fmla="*/ 4924 w 10112"/>
              <a:gd name="connsiteY1" fmla="*/ 0 h 10071"/>
              <a:gd name="connsiteX2" fmla="*/ 10112 w 10112"/>
              <a:gd name="connsiteY2" fmla="*/ 6438 h 10071"/>
              <a:gd name="connsiteX3" fmla="*/ 10087 w 10112"/>
              <a:gd name="connsiteY3" fmla="*/ 10071 h 10071"/>
              <a:gd name="connsiteX4" fmla="*/ 4289 w 10112"/>
              <a:gd name="connsiteY4" fmla="*/ 10070 h 10071"/>
              <a:gd name="connsiteX5" fmla="*/ 0 w 10112"/>
              <a:gd name="connsiteY5" fmla="*/ 4663 h 10071"/>
              <a:gd name="connsiteX0" fmla="*/ 0 w 10112"/>
              <a:gd name="connsiteY0" fmla="*/ 4663 h 10071"/>
              <a:gd name="connsiteX1" fmla="*/ 4924 w 10112"/>
              <a:gd name="connsiteY1" fmla="*/ 0 h 10071"/>
              <a:gd name="connsiteX2" fmla="*/ 10112 w 10112"/>
              <a:gd name="connsiteY2" fmla="*/ 6438 h 10071"/>
              <a:gd name="connsiteX3" fmla="*/ 10087 w 10112"/>
              <a:gd name="connsiteY3" fmla="*/ 10071 h 10071"/>
              <a:gd name="connsiteX4" fmla="*/ 4289 w 10112"/>
              <a:gd name="connsiteY4" fmla="*/ 10070 h 10071"/>
              <a:gd name="connsiteX5" fmla="*/ 0 w 10112"/>
              <a:gd name="connsiteY5" fmla="*/ 4663 h 10071"/>
              <a:gd name="connsiteX0" fmla="*/ 0 w 10112"/>
              <a:gd name="connsiteY0" fmla="*/ 4663 h 10071"/>
              <a:gd name="connsiteX1" fmla="*/ 4924 w 10112"/>
              <a:gd name="connsiteY1" fmla="*/ 0 h 10071"/>
              <a:gd name="connsiteX2" fmla="*/ 10112 w 10112"/>
              <a:gd name="connsiteY2" fmla="*/ 6438 h 10071"/>
              <a:gd name="connsiteX3" fmla="*/ 10087 w 10112"/>
              <a:gd name="connsiteY3" fmla="*/ 10071 h 10071"/>
              <a:gd name="connsiteX4" fmla="*/ 4289 w 10112"/>
              <a:gd name="connsiteY4" fmla="*/ 10070 h 10071"/>
              <a:gd name="connsiteX5" fmla="*/ 0 w 10112"/>
              <a:gd name="connsiteY5" fmla="*/ 4663 h 10071"/>
              <a:gd name="connsiteX0" fmla="*/ 0 w 10126"/>
              <a:gd name="connsiteY0" fmla="*/ 4663 h 10071"/>
              <a:gd name="connsiteX1" fmla="*/ 4924 w 10126"/>
              <a:gd name="connsiteY1" fmla="*/ 0 h 10071"/>
              <a:gd name="connsiteX2" fmla="*/ 10112 w 10126"/>
              <a:gd name="connsiteY2" fmla="*/ 6438 h 10071"/>
              <a:gd name="connsiteX3" fmla="*/ 10119 w 10126"/>
              <a:gd name="connsiteY3" fmla="*/ 10071 h 10071"/>
              <a:gd name="connsiteX4" fmla="*/ 4289 w 10126"/>
              <a:gd name="connsiteY4" fmla="*/ 10070 h 10071"/>
              <a:gd name="connsiteX5" fmla="*/ 0 w 10126"/>
              <a:gd name="connsiteY5" fmla="*/ 4663 h 10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26" h="10071">
                <a:moveTo>
                  <a:pt x="0" y="4663"/>
                </a:moveTo>
                <a:lnTo>
                  <a:pt x="4924" y="0"/>
                </a:lnTo>
                <a:cubicBezTo>
                  <a:pt x="5235" y="289"/>
                  <a:pt x="7961" y="2736"/>
                  <a:pt x="10112" y="6438"/>
                </a:cubicBezTo>
                <a:cubicBezTo>
                  <a:pt x="10083" y="7632"/>
                  <a:pt x="10148" y="8877"/>
                  <a:pt x="10119" y="10071"/>
                </a:cubicBezTo>
                <a:lnTo>
                  <a:pt x="4289" y="10070"/>
                </a:lnTo>
                <a:cubicBezTo>
                  <a:pt x="2697" y="7232"/>
                  <a:pt x="566" y="5184"/>
                  <a:pt x="0" y="4663"/>
                </a:cubicBezTo>
                <a:close/>
              </a:path>
            </a:pathLst>
          </a:custGeom>
          <a:solidFill>
            <a:schemeClr val="accent3"/>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a:t>
            </a:r>
            <a:br>
              <a:rPr lang="da-DK" dirty="0"/>
            </a:br>
            <a:r>
              <a:rPr lang="da-DK" dirty="0"/>
              <a:t>et billede i det grafiske element</a:t>
            </a:r>
            <a:br>
              <a:rPr lang="da-DK" dirty="0"/>
            </a:br>
            <a:r>
              <a:rPr lang="da-DK" dirty="0"/>
              <a:t>eller ved at trække og slippe </a:t>
            </a:r>
            <a:br>
              <a:rPr lang="da-DK" dirty="0"/>
            </a:br>
            <a:r>
              <a:rPr lang="da-DK" dirty="0"/>
              <a:t>billedet ind på slidet</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9" name="Titel 1">
            <a:extLst>
              <a:ext uri="{FF2B5EF4-FFF2-40B4-BE49-F238E27FC236}">
                <a16:creationId xmlns:a16="http://schemas.microsoft.com/office/drawing/2014/main" id="{2E5A4EB5-F25A-EE40-9F89-4C899CD87AAF}"/>
              </a:ext>
            </a:extLst>
          </p:cNvPr>
          <p:cNvSpPr>
            <a:spLocks noGrp="1"/>
          </p:cNvSpPr>
          <p:nvPr>
            <p:ph type="title"/>
          </p:nvPr>
        </p:nvSpPr>
        <p:spPr>
          <a:xfrm>
            <a:off x="6240462" y="441325"/>
            <a:ext cx="5472113" cy="829335"/>
          </a:xfrm>
        </p:spPr>
        <p:txBody>
          <a:bodyPr/>
          <a:lstStyle/>
          <a:p>
            <a:r>
              <a:rPr lang="da-DK"/>
              <a:t>Klik for at redigere i master</a:t>
            </a:r>
            <a:endParaRPr lang="da-DK" dirty="0"/>
          </a:p>
        </p:txBody>
      </p:sp>
      <p:sp>
        <p:nvSpPr>
          <p:cNvPr id="10" name="Pladsholder til tekst 15">
            <a:extLst>
              <a:ext uri="{FF2B5EF4-FFF2-40B4-BE49-F238E27FC236}">
                <a16:creationId xmlns:a16="http://schemas.microsoft.com/office/drawing/2014/main" id="{99E5F70B-7E00-E549-AC85-97B38DC22401}"/>
              </a:ext>
            </a:extLst>
          </p:cNvPr>
          <p:cNvSpPr>
            <a:spLocks noGrp="1"/>
          </p:cNvSpPr>
          <p:nvPr>
            <p:ph type="body" sz="quarter" idx="18" hasCustomPrompt="1"/>
          </p:nvPr>
        </p:nvSpPr>
        <p:spPr>
          <a:xfrm>
            <a:off x="7100836" y="1805049"/>
            <a:ext cx="3751365" cy="950026"/>
          </a:xfrm>
        </p:spPr>
        <p:txBody>
          <a:bodyPr anchor="b">
            <a:no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endParaRPr lang="da-DK" dirty="0"/>
          </a:p>
        </p:txBody>
      </p:sp>
      <p:sp>
        <p:nvSpPr>
          <p:cNvPr id="12" name="Pladsholder til indhold 2">
            <a:extLst>
              <a:ext uri="{FF2B5EF4-FFF2-40B4-BE49-F238E27FC236}">
                <a16:creationId xmlns:a16="http://schemas.microsoft.com/office/drawing/2014/main" id="{100A6956-F6D0-534F-B9F1-256740E3082D}"/>
              </a:ext>
            </a:extLst>
          </p:cNvPr>
          <p:cNvSpPr>
            <a:spLocks noGrp="1"/>
          </p:cNvSpPr>
          <p:nvPr>
            <p:ph idx="1"/>
          </p:nvPr>
        </p:nvSpPr>
        <p:spPr>
          <a:xfrm>
            <a:off x="7117790" y="3072853"/>
            <a:ext cx="3717457" cy="2057288"/>
          </a:xfrm>
        </p:spPr>
        <p:txBody>
          <a:bodyPr>
            <a:normAutofit/>
          </a:bodyPr>
          <a:lstStyle>
            <a:lvl1pPr>
              <a:defRPr sz="1600"/>
            </a:lvl1pPr>
          </a:lstStyle>
          <a:p>
            <a:pPr lvl="0"/>
            <a:r>
              <a:rPr lang="da-DK"/>
              <a:t>Rediger typografien i masterens</a:t>
            </a:r>
          </a:p>
        </p:txBody>
      </p:sp>
      <p:pic>
        <p:nvPicPr>
          <p:cNvPr id="13" name="Billede 12" descr="Et billede, der indeholder tegning&#10;&#10;Automatisk genereret beskrivelse">
            <a:extLst>
              <a:ext uri="{FF2B5EF4-FFF2-40B4-BE49-F238E27FC236}">
                <a16:creationId xmlns:a16="http://schemas.microsoft.com/office/drawing/2014/main" id="{E218E897-E79F-6E49-9FA3-0F84A6547BAA}"/>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34563293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dholds slide - m billede i grafik til højre">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2" name="Pladsholder til billede 7">
            <a:extLst>
              <a:ext uri="{FF2B5EF4-FFF2-40B4-BE49-F238E27FC236}">
                <a16:creationId xmlns:a16="http://schemas.microsoft.com/office/drawing/2014/main" id="{290C99C2-88B0-974B-99D9-33378FBDF03E}"/>
              </a:ext>
            </a:extLst>
          </p:cNvPr>
          <p:cNvSpPr>
            <a:spLocks noGrp="1"/>
          </p:cNvSpPr>
          <p:nvPr>
            <p:ph type="pic" sz="quarter" idx="16" hasCustomPrompt="1"/>
          </p:nvPr>
        </p:nvSpPr>
        <p:spPr>
          <a:xfrm>
            <a:off x="5981899" y="-29821"/>
            <a:ext cx="6211182" cy="6043503"/>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43 w 13233"/>
              <a:gd name="connsiteY1" fmla="*/ 37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24 w 13233"/>
              <a:gd name="connsiteY1" fmla="*/ 485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9"/>
              <a:gd name="connsiteY0" fmla="*/ 0 h 10676"/>
              <a:gd name="connsiteX1" fmla="*/ 13239 w 13239"/>
              <a:gd name="connsiteY1" fmla="*/ 37 h 10676"/>
              <a:gd name="connsiteX2" fmla="*/ 13233 w 13239"/>
              <a:gd name="connsiteY2" fmla="*/ 7224 h 10676"/>
              <a:gd name="connsiteX3" fmla="*/ 9638 w 13239"/>
              <a:gd name="connsiteY3" fmla="*/ 10676 h 10676"/>
              <a:gd name="connsiteX4" fmla="*/ 3554 w 13239"/>
              <a:gd name="connsiteY4" fmla="*/ 10675 h 10676"/>
              <a:gd name="connsiteX5" fmla="*/ 0 w 13239"/>
              <a:gd name="connsiteY5" fmla="*/ 0 h 10676"/>
              <a:gd name="connsiteX0" fmla="*/ 0 w 14181"/>
              <a:gd name="connsiteY0" fmla="*/ 0 h 10676"/>
              <a:gd name="connsiteX1" fmla="*/ 13239 w 14181"/>
              <a:gd name="connsiteY1" fmla="*/ 37 h 10676"/>
              <a:gd name="connsiteX2" fmla="*/ 13265 w 14181"/>
              <a:gd name="connsiteY2" fmla="*/ 1871 h 10676"/>
              <a:gd name="connsiteX3" fmla="*/ 13233 w 14181"/>
              <a:gd name="connsiteY3" fmla="*/ 7224 h 10676"/>
              <a:gd name="connsiteX4" fmla="*/ 9638 w 14181"/>
              <a:gd name="connsiteY4" fmla="*/ 10676 h 10676"/>
              <a:gd name="connsiteX5" fmla="*/ 3554 w 14181"/>
              <a:gd name="connsiteY5" fmla="*/ 10675 h 10676"/>
              <a:gd name="connsiteX6" fmla="*/ 0 w 14181"/>
              <a:gd name="connsiteY6" fmla="*/ 0 h 10676"/>
              <a:gd name="connsiteX0" fmla="*/ 0 w 14166"/>
              <a:gd name="connsiteY0" fmla="*/ 0 h 10676"/>
              <a:gd name="connsiteX1" fmla="*/ 13239 w 14166"/>
              <a:gd name="connsiteY1" fmla="*/ 37 h 10676"/>
              <a:gd name="connsiteX2" fmla="*/ 13207 w 14166"/>
              <a:gd name="connsiteY2" fmla="*/ 1907 h 10676"/>
              <a:gd name="connsiteX3" fmla="*/ 13233 w 14166"/>
              <a:gd name="connsiteY3" fmla="*/ 7224 h 10676"/>
              <a:gd name="connsiteX4" fmla="*/ 9638 w 14166"/>
              <a:gd name="connsiteY4" fmla="*/ 10676 h 10676"/>
              <a:gd name="connsiteX5" fmla="*/ 3554 w 14166"/>
              <a:gd name="connsiteY5" fmla="*/ 10675 h 10676"/>
              <a:gd name="connsiteX6" fmla="*/ 0 w 14166"/>
              <a:gd name="connsiteY6" fmla="*/ 0 h 10676"/>
              <a:gd name="connsiteX0" fmla="*/ 0 w 13448"/>
              <a:gd name="connsiteY0" fmla="*/ 0 h 10676"/>
              <a:gd name="connsiteX1" fmla="*/ 13239 w 13448"/>
              <a:gd name="connsiteY1" fmla="*/ 37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58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00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207"/>
              <a:gd name="connsiteY0" fmla="*/ 0 h 10676"/>
              <a:gd name="connsiteX1" fmla="*/ 13200 w 13207"/>
              <a:gd name="connsiteY1" fmla="*/ 1 h 10676"/>
              <a:gd name="connsiteX2" fmla="*/ 13207 w 13207"/>
              <a:gd name="connsiteY2" fmla="*/ 1907 h 10676"/>
              <a:gd name="connsiteX3" fmla="*/ 10377 w 13207"/>
              <a:gd name="connsiteY3" fmla="*/ 6866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6"/>
              <a:gd name="connsiteX1" fmla="*/ 13200 w 13207"/>
              <a:gd name="connsiteY1" fmla="*/ 1 h 10676"/>
              <a:gd name="connsiteX2" fmla="*/ 13207 w 13207"/>
              <a:gd name="connsiteY2" fmla="*/ 1907 h 10676"/>
              <a:gd name="connsiteX3" fmla="*/ 8134 w 13207"/>
              <a:gd name="connsiteY3" fmla="*/ 6329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5996 w 13207"/>
              <a:gd name="connsiteY4" fmla="*/ 8509 h 10675"/>
              <a:gd name="connsiteX5" fmla="*/ 3554 w 13207"/>
              <a:gd name="connsiteY5" fmla="*/ 10675 h 10675"/>
              <a:gd name="connsiteX6" fmla="*/ 0 w 13207"/>
              <a:gd name="connsiteY6" fmla="*/ 0 h 10675"/>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7625 w 13207"/>
              <a:gd name="connsiteY4" fmla="*/ 9297 h 10675"/>
              <a:gd name="connsiteX5" fmla="*/ 3554 w 13207"/>
              <a:gd name="connsiteY5" fmla="*/ 10675 h 10675"/>
              <a:gd name="connsiteX6" fmla="*/ 0 w 13207"/>
              <a:gd name="connsiteY6" fmla="*/ 0 h 10675"/>
              <a:gd name="connsiteX0" fmla="*/ 0 w 13614"/>
              <a:gd name="connsiteY0" fmla="*/ 0 h 10675"/>
              <a:gd name="connsiteX1" fmla="*/ 13200 w 13614"/>
              <a:gd name="connsiteY1" fmla="*/ 1 h 10675"/>
              <a:gd name="connsiteX2" fmla="*/ 13207 w 13614"/>
              <a:gd name="connsiteY2" fmla="*/ 1907 h 10675"/>
              <a:gd name="connsiteX3" fmla="*/ 7625 w 13614"/>
              <a:gd name="connsiteY3" fmla="*/ 9297 h 10675"/>
              <a:gd name="connsiteX4" fmla="*/ 3554 w 13614"/>
              <a:gd name="connsiteY4" fmla="*/ 10675 h 10675"/>
              <a:gd name="connsiteX5" fmla="*/ 0 w 13614"/>
              <a:gd name="connsiteY5" fmla="*/ 0 h 10675"/>
              <a:gd name="connsiteX0" fmla="*/ 0 w 13614"/>
              <a:gd name="connsiteY0" fmla="*/ 0 h 9297"/>
              <a:gd name="connsiteX1" fmla="*/ 13200 w 13614"/>
              <a:gd name="connsiteY1" fmla="*/ 1 h 9297"/>
              <a:gd name="connsiteX2" fmla="*/ 13207 w 13614"/>
              <a:gd name="connsiteY2" fmla="*/ 1907 h 9297"/>
              <a:gd name="connsiteX3" fmla="*/ 7625 w 13614"/>
              <a:gd name="connsiteY3" fmla="*/ 9297 h 9297"/>
              <a:gd name="connsiteX4" fmla="*/ 6046 w 13614"/>
              <a:gd name="connsiteY4" fmla="*/ 6699 h 9297"/>
              <a:gd name="connsiteX5" fmla="*/ 0 w 13614"/>
              <a:gd name="connsiteY5" fmla="*/ 0 h 9297"/>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216 w 10000"/>
              <a:gd name="connsiteY4" fmla="*/ 5357 h 10000"/>
              <a:gd name="connsiteX5" fmla="*/ 0 w 10000"/>
              <a:gd name="connsiteY5" fmla="*/ 0 h 10000"/>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554 w 10000"/>
              <a:gd name="connsiteY4" fmla="*/ 5145 h 10000"/>
              <a:gd name="connsiteX5" fmla="*/ 0 w 10000"/>
              <a:gd name="connsiteY5" fmla="*/ 0 h 10000"/>
              <a:gd name="connsiteX0" fmla="*/ 3 w 10003"/>
              <a:gd name="connsiteY0" fmla="*/ 0 h 10000"/>
              <a:gd name="connsiteX1" fmla="*/ 9699 w 10003"/>
              <a:gd name="connsiteY1" fmla="*/ 1 h 10000"/>
              <a:gd name="connsiteX2" fmla="*/ 9704 w 10003"/>
              <a:gd name="connsiteY2" fmla="*/ 2051 h 10000"/>
              <a:gd name="connsiteX3" fmla="*/ 5604 w 10003"/>
              <a:gd name="connsiteY3" fmla="*/ 10000 h 10000"/>
              <a:gd name="connsiteX4" fmla="*/ 2149 w 10003"/>
              <a:gd name="connsiteY4" fmla="*/ 5241 h 10000"/>
              <a:gd name="connsiteX5" fmla="*/ 3 w 10003"/>
              <a:gd name="connsiteY5" fmla="*/ 0 h 10000"/>
              <a:gd name="connsiteX0" fmla="*/ 3354 w 8525"/>
              <a:gd name="connsiteY0" fmla="*/ 1887 h 9999"/>
              <a:gd name="connsiteX1" fmla="*/ 8221 w 8525"/>
              <a:gd name="connsiteY1" fmla="*/ 0 h 9999"/>
              <a:gd name="connsiteX2" fmla="*/ 8226 w 8525"/>
              <a:gd name="connsiteY2" fmla="*/ 2050 h 9999"/>
              <a:gd name="connsiteX3" fmla="*/ 4126 w 8525"/>
              <a:gd name="connsiteY3" fmla="*/ 9999 h 9999"/>
              <a:gd name="connsiteX4" fmla="*/ 671 w 8525"/>
              <a:gd name="connsiteY4" fmla="*/ 5240 h 9999"/>
              <a:gd name="connsiteX5" fmla="*/ 3354 w 8525"/>
              <a:gd name="connsiteY5" fmla="*/ 1887 h 9999"/>
              <a:gd name="connsiteX0" fmla="*/ 4233 w 9968"/>
              <a:gd name="connsiteY0" fmla="*/ 0 h 10059"/>
              <a:gd name="connsiteX1" fmla="*/ 9612 w 9968"/>
              <a:gd name="connsiteY1" fmla="*/ 59 h 10059"/>
              <a:gd name="connsiteX2" fmla="*/ 9618 w 9968"/>
              <a:gd name="connsiteY2" fmla="*/ 2109 h 10059"/>
              <a:gd name="connsiteX3" fmla="*/ 4809 w 9968"/>
              <a:gd name="connsiteY3" fmla="*/ 10059 h 10059"/>
              <a:gd name="connsiteX4" fmla="*/ 756 w 9968"/>
              <a:gd name="connsiteY4" fmla="*/ 5300 h 10059"/>
              <a:gd name="connsiteX5" fmla="*/ 4233 w 9968"/>
              <a:gd name="connsiteY5" fmla="*/ 0 h 10059"/>
              <a:gd name="connsiteX0" fmla="*/ 3489 w 9242"/>
              <a:gd name="connsiteY0" fmla="*/ 0 h 10000"/>
              <a:gd name="connsiteX1" fmla="*/ 8885 w 9242"/>
              <a:gd name="connsiteY1" fmla="*/ 59 h 10000"/>
              <a:gd name="connsiteX2" fmla="*/ 8891 w 9242"/>
              <a:gd name="connsiteY2" fmla="*/ 2097 h 10000"/>
              <a:gd name="connsiteX3" fmla="*/ 4066 w 9242"/>
              <a:gd name="connsiteY3" fmla="*/ 10000 h 10000"/>
              <a:gd name="connsiteX4" fmla="*/ 0 w 9242"/>
              <a:gd name="connsiteY4" fmla="*/ 5269 h 10000"/>
              <a:gd name="connsiteX5" fmla="*/ 3489 w 9242"/>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012"/>
              <a:gd name="connsiteY0" fmla="*/ 0 h 10000"/>
              <a:gd name="connsiteX1" fmla="*/ 9614 w 10012"/>
              <a:gd name="connsiteY1" fmla="*/ 59 h 10000"/>
              <a:gd name="connsiteX2" fmla="*/ 9620 w 10012"/>
              <a:gd name="connsiteY2" fmla="*/ 2097 h 10000"/>
              <a:gd name="connsiteX3" fmla="*/ 4399 w 10012"/>
              <a:gd name="connsiteY3" fmla="*/ 10000 h 10000"/>
              <a:gd name="connsiteX4" fmla="*/ 0 w 10012"/>
              <a:gd name="connsiteY4" fmla="*/ 5269 h 10000"/>
              <a:gd name="connsiteX5" fmla="*/ 3775 w 10012"/>
              <a:gd name="connsiteY5" fmla="*/ 0 h 10000"/>
              <a:gd name="connsiteX0" fmla="*/ 3775 w 9625"/>
              <a:gd name="connsiteY0" fmla="*/ 0 h 10000"/>
              <a:gd name="connsiteX1" fmla="*/ 9614 w 9625"/>
              <a:gd name="connsiteY1" fmla="*/ 59 h 10000"/>
              <a:gd name="connsiteX2" fmla="*/ 9620 w 9625"/>
              <a:gd name="connsiteY2" fmla="*/ 2097 h 10000"/>
              <a:gd name="connsiteX3" fmla="*/ 4399 w 9625"/>
              <a:gd name="connsiteY3" fmla="*/ 10000 h 10000"/>
              <a:gd name="connsiteX4" fmla="*/ 0 w 9625"/>
              <a:gd name="connsiteY4" fmla="*/ 5269 h 10000"/>
              <a:gd name="connsiteX5" fmla="*/ 3775 w 9625"/>
              <a:gd name="connsiteY5" fmla="*/ 0 h 10000"/>
              <a:gd name="connsiteX0" fmla="*/ 3922 w 10000"/>
              <a:gd name="connsiteY0" fmla="*/ 0 h 10000"/>
              <a:gd name="connsiteX1" fmla="*/ 9989 w 10000"/>
              <a:gd name="connsiteY1" fmla="*/ 59 h 10000"/>
              <a:gd name="connsiteX2" fmla="*/ 9995 w 10000"/>
              <a:gd name="connsiteY2" fmla="*/ 2097 h 10000"/>
              <a:gd name="connsiteX3" fmla="*/ 4570 w 10000"/>
              <a:gd name="connsiteY3" fmla="*/ 10000 h 10000"/>
              <a:gd name="connsiteX4" fmla="*/ 0 w 10000"/>
              <a:gd name="connsiteY4" fmla="*/ 5269 h 10000"/>
              <a:gd name="connsiteX5" fmla="*/ 3922 w 10000"/>
              <a:gd name="connsiteY5" fmla="*/ 0 h 10000"/>
              <a:gd name="connsiteX0" fmla="*/ 3922 w 9995"/>
              <a:gd name="connsiteY0" fmla="*/ 0 h 10000"/>
              <a:gd name="connsiteX1" fmla="*/ 9989 w 9995"/>
              <a:gd name="connsiteY1" fmla="*/ 59 h 10000"/>
              <a:gd name="connsiteX2" fmla="*/ 9995 w 9995"/>
              <a:gd name="connsiteY2" fmla="*/ 2097 h 10000"/>
              <a:gd name="connsiteX3" fmla="*/ 4570 w 9995"/>
              <a:gd name="connsiteY3" fmla="*/ 10000 h 10000"/>
              <a:gd name="connsiteX4" fmla="*/ 0 w 9995"/>
              <a:gd name="connsiteY4" fmla="*/ 5269 h 10000"/>
              <a:gd name="connsiteX5" fmla="*/ 3922 w 9995"/>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83 w 10000"/>
              <a:gd name="connsiteY1" fmla="*/ 18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6"/>
              <a:gd name="connsiteY0" fmla="*/ 0 h 10000"/>
              <a:gd name="connsiteX1" fmla="*/ 10006 w 10006"/>
              <a:gd name="connsiteY1" fmla="*/ 24 h 10000"/>
              <a:gd name="connsiteX2" fmla="*/ 10000 w 10006"/>
              <a:gd name="connsiteY2" fmla="*/ 2097 h 10000"/>
              <a:gd name="connsiteX3" fmla="*/ 4572 w 10006"/>
              <a:gd name="connsiteY3" fmla="*/ 10000 h 10000"/>
              <a:gd name="connsiteX4" fmla="*/ 0 w 10006"/>
              <a:gd name="connsiteY4" fmla="*/ 5269 h 10000"/>
              <a:gd name="connsiteX5" fmla="*/ 3924 w 10006"/>
              <a:gd name="connsiteY5" fmla="*/ 0 h 10000"/>
              <a:gd name="connsiteX0" fmla="*/ 3924 w 10000"/>
              <a:gd name="connsiteY0" fmla="*/ 0 h 10000"/>
              <a:gd name="connsiteX1" fmla="*/ 10000 w 10000"/>
              <a:gd name="connsiteY1" fmla="*/ 0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3924" y="0"/>
                </a:moveTo>
                <a:lnTo>
                  <a:pt x="10000" y="0"/>
                </a:lnTo>
                <a:cubicBezTo>
                  <a:pt x="10002" y="679"/>
                  <a:pt x="9998" y="1418"/>
                  <a:pt x="10000" y="2097"/>
                </a:cubicBezTo>
                <a:cubicBezTo>
                  <a:pt x="9527" y="3479"/>
                  <a:pt x="6858" y="7622"/>
                  <a:pt x="4572" y="10000"/>
                </a:cubicBezTo>
                <a:lnTo>
                  <a:pt x="0" y="5269"/>
                </a:lnTo>
                <a:cubicBezTo>
                  <a:pt x="2217" y="3260"/>
                  <a:pt x="3741" y="470"/>
                  <a:pt x="3924" y="0"/>
                </a:cubicBezTo>
                <a:close/>
              </a:path>
            </a:pathLst>
          </a:custGeom>
          <a:solidFill>
            <a:schemeClr val="accent6"/>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a:t>
            </a:r>
            <a:br>
              <a:rPr lang="da-DK" dirty="0"/>
            </a:br>
            <a:r>
              <a:rPr lang="da-DK" dirty="0"/>
              <a:t>et billede i det grafiske element</a:t>
            </a:r>
            <a:br>
              <a:rPr lang="da-DK" dirty="0"/>
            </a:br>
            <a:r>
              <a:rPr lang="da-DK" dirty="0"/>
              <a:t>eller ved at trække og slippe </a:t>
            </a:r>
            <a:br>
              <a:rPr lang="da-DK" dirty="0"/>
            </a:br>
            <a:r>
              <a:rPr lang="da-DK" dirty="0"/>
              <a:t>billedet ind på slidet</a:t>
            </a:r>
          </a:p>
        </p:txBody>
      </p:sp>
      <p:sp>
        <p:nvSpPr>
          <p:cNvPr id="11" name="Titel 1">
            <a:extLst>
              <a:ext uri="{FF2B5EF4-FFF2-40B4-BE49-F238E27FC236}">
                <a16:creationId xmlns:a16="http://schemas.microsoft.com/office/drawing/2014/main" id="{C21BFC8E-7582-E146-9FB6-BFFE064AF1EB}"/>
              </a:ext>
            </a:extLst>
          </p:cNvPr>
          <p:cNvSpPr>
            <a:spLocks noGrp="1"/>
          </p:cNvSpPr>
          <p:nvPr>
            <p:ph type="title"/>
          </p:nvPr>
        </p:nvSpPr>
        <p:spPr>
          <a:xfrm>
            <a:off x="479425" y="441325"/>
            <a:ext cx="5472113" cy="829335"/>
          </a:xfrm>
        </p:spPr>
        <p:txBody>
          <a:bodyPr/>
          <a:lstStyle/>
          <a:p>
            <a:r>
              <a:rPr lang="da-DK"/>
              <a:t>Klik for at redigere i master</a:t>
            </a:r>
            <a:endParaRPr lang="da-DK" dirty="0"/>
          </a:p>
        </p:txBody>
      </p:sp>
      <p:sp>
        <p:nvSpPr>
          <p:cNvPr id="13" name="Pladsholder til tekst 15">
            <a:extLst>
              <a:ext uri="{FF2B5EF4-FFF2-40B4-BE49-F238E27FC236}">
                <a16:creationId xmlns:a16="http://schemas.microsoft.com/office/drawing/2014/main" id="{E6AF3016-1CC0-D645-8516-6C519E87CDF9}"/>
              </a:ext>
            </a:extLst>
          </p:cNvPr>
          <p:cNvSpPr>
            <a:spLocks noGrp="1"/>
          </p:cNvSpPr>
          <p:nvPr>
            <p:ph type="body" sz="quarter" idx="18" hasCustomPrompt="1"/>
          </p:nvPr>
        </p:nvSpPr>
        <p:spPr>
          <a:xfrm>
            <a:off x="1339799" y="1805049"/>
            <a:ext cx="3751365" cy="950026"/>
          </a:xfrm>
        </p:spPr>
        <p:txBody>
          <a:bodyPr anchor="b">
            <a:no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endParaRPr lang="da-DK" dirty="0"/>
          </a:p>
        </p:txBody>
      </p:sp>
      <p:sp>
        <p:nvSpPr>
          <p:cNvPr id="14" name="Pladsholder til indhold 2">
            <a:extLst>
              <a:ext uri="{FF2B5EF4-FFF2-40B4-BE49-F238E27FC236}">
                <a16:creationId xmlns:a16="http://schemas.microsoft.com/office/drawing/2014/main" id="{BF5EAA9A-48FB-8C4A-A2E6-C8080BF35D35}"/>
              </a:ext>
            </a:extLst>
          </p:cNvPr>
          <p:cNvSpPr>
            <a:spLocks noGrp="1"/>
          </p:cNvSpPr>
          <p:nvPr>
            <p:ph idx="1"/>
          </p:nvPr>
        </p:nvSpPr>
        <p:spPr>
          <a:xfrm>
            <a:off x="1356753" y="3072853"/>
            <a:ext cx="3717457" cy="2057288"/>
          </a:xfrm>
        </p:spPr>
        <p:txBody>
          <a:bodyPr>
            <a:normAutofit/>
          </a:bodyPr>
          <a:lstStyle>
            <a:lvl1pPr>
              <a:defRPr sz="1600"/>
            </a:lvl1pPr>
          </a:lstStyle>
          <a:p>
            <a:pPr lvl="0"/>
            <a:r>
              <a:rPr lang="da-DK"/>
              <a:t>Rediger typografien i masterens</a:t>
            </a:r>
          </a:p>
        </p:txBody>
      </p:sp>
      <p:pic>
        <p:nvPicPr>
          <p:cNvPr id="10" name="Billede 9" descr="Et billede, der indeholder tegning&#10;&#10;Automatisk genereret beskrivelse">
            <a:extLst>
              <a:ext uri="{FF2B5EF4-FFF2-40B4-BE49-F238E27FC236}">
                <a16:creationId xmlns:a16="http://schemas.microsoft.com/office/drawing/2014/main" id="{EC7740BC-98B5-3E4D-BA46-BE847BD5FD50}"/>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42040776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dholds slide - m 4 kolonn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3" name="Pladsholder til tekst 6">
            <a:extLst>
              <a:ext uri="{FF2B5EF4-FFF2-40B4-BE49-F238E27FC236}">
                <a16:creationId xmlns:a16="http://schemas.microsoft.com/office/drawing/2014/main" id="{E844BF1E-F373-524E-9B0A-63CCC688740A}"/>
              </a:ext>
            </a:extLst>
          </p:cNvPr>
          <p:cNvSpPr>
            <a:spLocks noGrp="1"/>
          </p:cNvSpPr>
          <p:nvPr>
            <p:ph type="body" sz="quarter" idx="19" hasCustomPrompt="1"/>
          </p:nvPr>
        </p:nvSpPr>
        <p:spPr>
          <a:xfrm>
            <a:off x="3431808" y="2565400"/>
            <a:ext cx="2376000" cy="29972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15" name="Pladsholder til tekst 6">
            <a:extLst>
              <a:ext uri="{FF2B5EF4-FFF2-40B4-BE49-F238E27FC236}">
                <a16:creationId xmlns:a16="http://schemas.microsoft.com/office/drawing/2014/main" id="{09E985FD-C073-9D41-96D3-6556EC8957CD}"/>
              </a:ext>
            </a:extLst>
          </p:cNvPr>
          <p:cNvSpPr>
            <a:spLocks noGrp="1"/>
          </p:cNvSpPr>
          <p:nvPr>
            <p:ph type="body" sz="quarter" idx="21" hasCustomPrompt="1"/>
          </p:nvPr>
        </p:nvSpPr>
        <p:spPr>
          <a:xfrm>
            <a:off x="3431808" y="21590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19" name="Pladsholder til tekst 6">
            <a:extLst>
              <a:ext uri="{FF2B5EF4-FFF2-40B4-BE49-F238E27FC236}">
                <a16:creationId xmlns:a16="http://schemas.microsoft.com/office/drawing/2014/main" id="{52F95F0E-7A5D-4048-8BBA-C35CB5A7B313}"/>
              </a:ext>
            </a:extLst>
          </p:cNvPr>
          <p:cNvSpPr>
            <a:spLocks noGrp="1"/>
          </p:cNvSpPr>
          <p:nvPr>
            <p:ph type="body" sz="quarter" idx="22" hasCustomPrompt="1"/>
          </p:nvPr>
        </p:nvSpPr>
        <p:spPr>
          <a:xfrm>
            <a:off x="479425" y="2565400"/>
            <a:ext cx="2376000" cy="29972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1" name="Pladsholder til tekst 6">
            <a:extLst>
              <a:ext uri="{FF2B5EF4-FFF2-40B4-BE49-F238E27FC236}">
                <a16:creationId xmlns:a16="http://schemas.microsoft.com/office/drawing/2014/main" id="{44428DFB-DC1A-6345-B6B2-C8355DBD8D8B}"/>
              </a:ext>
            </a:extLst>
          </p:cNvPr>
          <p:cNvSpPr>
            <a:spLocks noGrp="1"/>
          </p:cNvSpPr>
          <p:nvPr>
            <p:ph type="body" sz="quarter" idx="24" hasCustomPrompt="1"/>
          </p:nvPr>
        </p:nvSpPr>
        <p:spPr>
          <a:xfrm>
            <a:off x="479425" y="21590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22" name="Pladsholder til tekst 6">
            <a:extLst>
              <a:ext uri="{FF2B5EF4-FFF2-40B4-BE49-F238E27FC236}">
                <a16:creationId xmlns:a16="http://schemas.microsoft.com/office/drawing/2014/main" id="{2259C958-947E-4940-87D5-9C471C5C5981}"/>
              </a:ext>
            </a:extLst>
          </p:cNvPr>
          <p:cNvSpPr>
            <a:spLocks noGrp="1"/>
          </p:cNvSpPr>
          <p:nvPr>
            <p:ph type="body" sz="quarter" idx="25" hasCustomPrompt="1"/>
          </p:nvPr>
        </p:nvSpPr>
        <p:spPr>
          <a:xfrm>
            <a:off x="9336575" y="2565400"/>
            <a:ext cx="2376000" cy="29972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4" name="Pladsholder til tekst 6">
            <a:extLst>
              <a:ext uri="{FF2B5EF4-FFF2-40B4-BE49-F238E27FC236}">
                <a16:creationId xmlns:a16="http://schemas.microsoft.com/office/drawing/2014/main" id="{331EE2F2-9591-1343-80C7-86DE5DF59ACE}"/>
              </a:ext>
            </a:extLst>
          </p:cNvPr>
          <p:cNvSpPr>
            <a:spLocks noGrp="1"/>
          </p:cNvSpPr>
          <p:nvPr>
            <p:ph type="body" sz="quarter" idx="27" hasCustomPrompt="1"/>
          </p:nvPr>
        </p:nvSpPr>
        <p:spPr>
          <a:xfrm>
            <a:off x="9336575" y="21590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25" name="Pladsholder til tekst 6">
            <a:extLst>
              <a:ext uri="{FF2B5EF4-FFF2-40B4-BE49-F238E27FC236}">
                <a16:creationId xmlns:a16="http://schemas.microsoft.com/office/drawing/2014/main" id="{4460B104-B312-F641-8867-3716744F7C50}"/>
              </a:ext>
            </a:extLst>
          </p:cNvPr>
          <p:cNvSpPr>
            <a:spLocks noGrp="1"/>
          </p:cNvSpPr>
          <p:nvPr>
            <p:ph type="body" sz="quarter" idx="28" hasCustomPrompt="1"/>
          </p:nvPr>
        </p:nvSpPr>
        <p:spPr>
          <a:xfrm>
            <a:off x="6384191" y="2565400"/>
            <a:ext cx="2376000" cy="29972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7" name="Pladsholder til tekst 6">
            <a:extLst>
              <a:ext uri="{FF2B5EF4-FFF2-40B4-BE49-F238E27FC236}">
                <a16:creationId xmlns:a16="http://schemas.microsoft.com/office/drawing/2014/main" id="{A91DF1BB-0277-0F4E-AB63-4A4648C37E06}"/>
              </a:ext>
            </a:extLst>
          </p:cNvPr>
          <p:cNvSpPr>
            <a:spLocks noGrp="1"/>
          </p:cNvSpPr>
          <p:nvPr>
            <p:ph type="body" sz="quarter" idx="30" hasCustomPrompt="1"/>
          </p:nvPr>
        </p:nvSpPr>
        <p:spPr>
          <a:xfrm>
            <a:off x="6384191" y="21590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pic>
        <p:nvPicPr>
          <p:cNvPr id="18" name="Billede 17" descr="Et billede, der indeholder tegning&#10;&#10;Automatisk genereret beskrivelse">
            <a:extLst>
              <a:ext uri="{FF2B5EF4-FFF2-40B4-BE49-F238E27FC236}">
                <a16:creationId xmlns:a16="http://schemas.microsoft.com/office/drawing/2014/main" id="{80FE38D7-D97F-6E4F-A0FC-BF1132F0AF16}"/>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8550034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dholds slide - m 4 kolonner + ikon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3" name="Pladsholder til tekst 6">
            <a:extLst>
              <a:ext uri="{FF2B5EF4-FFF2-40B4-BE49-F238E27FC236}">
                <a16:creationId xmlns:a16="http://schemas.microsoft.com/office/drawing/2014/main" id="{E844BF1E-F373-524E-9B0A-63CCC688740A}"/>
              </a:ext>
            </a:extLst>
          </p:cNvPr>
          <p:cNvSpPr>
            <a:spLocks noGrp="1"/>
          </p:cNvSpPr>
          <p:nvPr>
            <p:ph type="body" sz="quarter" idx="19" hasCustomPrompt="1"/>
          </p:nvPr>
        </p:nvSpPr>
        <p:spPr>
          <a:xfrm>
            <a:off x="3431808" y="3683000"/>
            <a:ext cx="2376000" cy="23749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endParaRPr lang="da-DK" dirty="0"/>
          </a:p>
        </p:txBody>
      </p:sp>
      <p:sp>
        <p:nvSpPr>
          <p:cNvPr id="14" name="Pladsholder til billede 12">
            <a:extLst>
              <a:ext uri="{FF2B5EF4-FFF2-40B4-BE49-F238E27FC236}">
                <a16:creationId xmlns:a16="http://schemas.microsoft.com/office/drawing/2014/main" id="{8B48B086-580A-6B45-86DD-76D5818E1FC2}"/>
              </a:ext>
            </a:extLst>
          </p:cNvPr>
          <p:cNvSpPr>
            <a:spLocks noGrp="1"/>
          </p:cNvSpPr>
          <p:nvPr>
            <p:ph type="pic" sz="quarter" idx="20" hasCustomPrompt="1"/>
          </p:nvPr>
        </p:nvSpPr>
        <p:spPr>
          <a:xfrm>
            <a:off x="3899808" y="1651000"/>
            <a:ext cx="1440000" cy="144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Klik på ikonet for at </a:t>
            </a:r>
            <a:br>
              <a:rPr lang="da-DK" dirty="0"/>
            </a:br>
            <a:r>
              <a:rPr lang="da-DK" dirty="0"/>
              <a:t>indsætte et billede/ikon</a:t>
            </a:r>
          </a:p>
          <a:p>
            <a:endParaRPr lang="da-DK" dirty="0"/>
          </a:p>
          <a:p>
            <a:endParaRPr lang="da-DK" dirty="0"/>
          </a:p>
        </p:txBody>
      </p:sp>
      <p:sp>
        <p:nvSpPr>
          <p:cNvPr id="15" name="Pladsholder til tekst 6">
            <a:extLst>
              <a:ext uri="{FF2B5EF4-FFF2-40B4-BE49-F238E27FC236}">
                <a16:creationId xmlns:a16="http://schemas.microsoft.com/office/drawing/2014/main" id="{09E985FD-C073-9D41-96D3-6556EC8957CD}"/>
              </a:ext>
            </a:extLst>
          </p:cNvPr>
          <p:cNvSpPr>
            <a:spLocks noGrp="1"/>
          </p:cNvSpPr>
          <p:nvPr>
            <p:ph type="body" sz="quarter" idx="21" hasCustomPrompt="1"/>
          </p:nvPr>
        </p:nvSpPr>
        <p:spPr>
          <a:xfrm>
            <a:off x="3431808" y="32766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19" name="Pladsholder til tekst 6">
            <a:extLst>
              <a:ext uri="{FF2B5EF4-FFF2-40B4-BE49-F238E27FC236}">
                <a16:creationId xmlns:a16="http://schemas.microsoft.com/office/drawing/2014/main" id="{52F95F0E-7A5D-4048-8BBA-C35CB5A7B313}"/>
              </a:ext>
            </a:extLst>
          </p:cNvPr>
          <p:cNvSpPr>
            <a:spLocks noGrp="1"/>
          </p:cNvSpPr>
          <p:nvPr>
            <p:ph type="body" sz="quarter" idx="22" hasCustomPrompt="1"/>
          </p:nvPr>
        </p:nvSpPr>
        <p:spPr>
          <a:xfrm>
            <a:off x="479425" y="3683000"/>
            <a:ext cx="2376000" cy="23749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endParaRPr lang="da-DK" dirty="0"/>
          </a:p>
        </p:txBody>
      </p:sp>
      <p:sp>
        <p:nvSpPr>
          <p:cNvPr id="20" name="Pladsholder til billede 12">
            <a:extLst>
              <a:ext uri="{FF2B5EF4-FFF2-40B4-BE49-F238E27FC236}">
                <a16:creationId xmlns:a16="http://schemas.microsoft.com/office/drawing/2014/main" id="{274AFFEC-239E-2C47-9AD5-121548770BDF}"/>
              </a:ext>
            </a:extLst>
          </p:cNvPr>
          <p:cNvSpPr>
            <a:spLocks noGrp="1"/>
          </p:cNvSpPr>
          <p:nvPr>
            <p:ph type="pic" sz="quarter" idx="23" hasCustomPrompt="1"/>
          </p:nvPr>
        </p:nvSpPr>
        <p:spPr>
          <a:xfrm>
            <a:off x="947425" y="1651000"/>
            <a:ext cx="1440000" cy="144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Klik på ikonet for at </a:t>
            </a:r>
            <a:br>
              <a:rPr lang="da-DK" dirty="0"/>
            </a:br>
            <a:r>
              <a:rPr lang="da-DK" dirty="0"/>
              <a:t>indsætte et billede/ikon</a:t>
            </a:r>
          </a:p>
          <a:p>
            <a:endParaRPr lang="da-DK" dirty="0"/>
          </a:p>
          <a:p>
            <a:endParaRPr lang="da-DK" dirty="0"/>
          </a:p>
        </p:txBody>
      </p:sp>
      <p:sp>
        <p:nvSpPr>
          <p:cNvPr id="21" name="Pladsholder til tekst 6">
            <a:extLst>
              <a:ext uri="{FF2B5EF4-FFF2-40B4-BE49-F238E27FC236}">
                <a16:creationId xmlns:a16="http://schemas.microsoft.com/office/drawing/2014/main" id="{44428DFB-DC1A-6345-B6B2-C8355DBD8D8B}"/>
              </a:ext>
            </a:extLst>
          </p:cNvPr>
          <p:cNvSpPr>
            <a:spLocks noGrp="1"/>
          </p:cNvSpPr>
          <p:nvPr>
            <p:ph type="body" sz="quarter" idx="24" hasCustomPrompt="1"/>
          </p:nvPr>
        </p:nvSpPr>
        <p:spPr>
          <a:xfrm>
            <a:off x="479425" y="32766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22" name="Pladsholder til tekst 6">
            <a:extLst>
              <a:ext uri="{FF2B5EF4-FFF2-40B4-BE49-F238E27FC236}">
                <a16:creationId xmlns:a16="http://schemas.microsoft.com/office/drawing/2014/main" id="{2259C958-947E-4940-87D5-9C471C5C5981}"/>
              </a:ext>
            </a:extLst>
          </p:cNvPr>
          <p:cNvSpPr>
            <a:spLocks noGrp="1"/>
          </p:cNvSpPr>
          <p:nvPr>
            <p:ph type="body" sz="quarter" idx="25" hasCustomPrompt="1"/>
          </p:nvPr>
        </p:nvSpPr>
        <p:spPr>
          <a:xfrm>
            <a:off x="9336575" y="3683000"/>
            <a:ext cx="2376000" cy="23749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endParaRPr lang="da-DK" dirty="0"/>
          </a:p>
        </p:txBody>
      </p:sp>
      <p:sp>
        <p:nvSpPr>
          <p:cNvPr id="23" name="Pladsholder til billede 12">
            <a:extLst>
              <a:ext uri="{FF2B5EF4-FFF2-40B4-BE49-F238E27FC236}">
                <a16:creationId xmlns:a16="http://schemas.microsoft.com/office/drawing/2014/main" id="{223A695A-EE7A-5B46-87B0-E74B20C2A8FE}"/>
              </a:ext>
            </a:extLst>
          </p:cNvPr>
          <p:cNvSpPr>
            <a:spLocks noGrp="1"/>
          </p:cNvSpPr>
          <p:nvPr>
            <p:ph type="pic" sz="quarter" idx="26" hasCustomPrompt="1"/>
          </p:nvPr>
        </p:nvSpPr>
        <p:spPr>
          <a:xfrm>
            <a:off x="9804575" y="1651000"/>
            <a:ext cx="1440000" cy="144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Klik på ikonet for at </a:t>
            </a:r>
            <a:br>
              <a:rPr lang="da-DK" dirty="0"/>
            </a:br>
            <a:r>
              <a:rPr lang="da-DK" dirty="0"/>
              <a:t>indsætte et billede/ikon</a:t>
            </a:r>
          </a:p>
          <a:p>
            <a:endParaRPr lang="da-DK" dirty="0"/>
          </a:p>
          <a:p>
            <a:endParaRPr lang="da-DK" dirty="0"/>
          </a:p>
        </p:txBody>
      </p:sp>
      <p:sp>
        <p:nvSpPr>
          <p:cNvPr id="24" name="Pladsholder til tekst 6">
            <a:extLst>
              <a:ext uri="{FF2B5EF4-FFF2-40B4-BE49-F238E27FC236}">
                <a16:creationId xmlns:a16="http://schemas.microsoft.com/office/drawing/2014/main" id="{331EE2F2-9591-1343-80C7-86DE5DF59ACE}"/>
              </a:ext>
            </a:extLst>
          </p:cNvPr>
          <p:cNvSpPr>
            <a:spLocks noGrp="1"/>
          </p:cNvSpPr>
          <p:nvPr>
            <p:ph type="body" sz="quarter" idx="27" hasCustomPrompt="1"/>
          </p:nvPr>
        </p:nvSpPr>
        <p:spPr>
          <a:xfrm>
            <a:off x="9336575" y="32766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25" name="Pladsholder til tekst 6">
            <a:extLst>
              <a:ext uri="{FF2B5EF4-FFF2-40B4-BE49-F238E27FC236}">
                <a16:creationId xmlns:a16="http://schemas.microsoft.com/office/drawing/2014/main" id="{4460B104-B312-F641-8867-3716744F7C50}"/>
              </a:ext>
            </a:extLst>
          </p:cNvPr>
          <p:cNvSpPr>
            <a:spLocks noGrp="1"/>
          </p:cNvSpPr>
          <p:nvPr>
            <p:ph type="body" sz="quarter" idx="28" hasCustomPrompt="1"/>
          </p:nvPr>
        </p:nvSpPr>
        <p:spPr>
          <a:xfrm>
            <a:off x="6384191" y="3683000"/>
            <a:ext cx="2376000" cy="23749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endParaRPr lang="da-DK" dirty="0"/>
          </a:p>
        </p:txBody>
      </p:sp>
      <p:sp>
        <p:nvSpPr>
          <p:cNvPr id="26" name="Pladsholder til billede 12">
            <a:extLst>
              <a:ext uri="{FF2B5EF4-FFF2-40B4-BE49-F238E27FC236}">
                <a16:creationId xmlns:a16="http://schemas.microsoft.com/office/drawing/2014/main" id="{4DFF36BA-D2C7-5E4B-B6D3-7A0FCB102375}"/>
              </a:ext>
            </a:extLst>
          </p:cNvPr>
          <p:cNvSpPr>
            <a:spLocks noGrp="1"/>
          </p:cNvSpPr>
          <p:nvPr>
            <p:ph type="pic" sz="quarter" idx="29" hasCustomPrompt="1"/>
          </p:nvPr>
        </p:nvSpPr>
        <p:spPr>
          <a:xfrm>
            <a:off x="6852191" y="1651000"/>
            <a:ext cx="1440000" cy="144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Klik på ikonet for at </a:t>
            </a:r>
            <a:br>
              <a:rPr lang="da-DK" dirty="0"/>
            </a:br>
            <a:r>
              <a:rPr lang="da-DK" dirty="0"/>
              <a:t>indsætte et billede/ikon</a:t>
            </a:r>
          </a:p>
          <a:p>
            <a:endParaRPr lang="da-DK" dirty="0"/>
          </a:p>
          <a:p>
            <a:endParaRPr lang="da-DK" dirty="0"/>
          </a:p>
        </p:txBody>
      </p:sp>
      <p:sp>
        <p:nvSpPr>
          <p:cNvPr id="27" name="Pladsholder til tekst 6">
            <a:extLst>
              <a:ext uri="{FF2B5EF4-FFF2-40B4-BE49-F238E27FC236}">
                <a16:creationId xmlns:a16="http://schemas.microsoft.com/office/drawing/2014/main" id="{A91DF1BB-0277-0F4E-AB63-4A4648C37E06}"/>
              </a:ext>
            </a:extLst>
          </p:cNvPr>
          <p:cNvSpPr>
            <a:spLocks noGrp="1"/>
          </p:cNvSpPr>
          <p:nvPr>
            <p:ph type="body" sz="quarter" idx="30" hasCustomPrompt="1"/>
          </p:nvPr>
        </p:nvSpPr>
        <p:spPr>
          <a:xfrm>
            <a:off x="6384191" y="3276600"/>
            <a:ext cx="2376000"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pic>
        <p:nvPicPr>
          <p:cNvPr id="28" name="Billede 27" descr="Et billede, der indeholder tegning&#10;&#10;Automatisk genereret beskrivelse">
            <a:extLst>
              <a:ext uri="{FF2B5EF4-FFF2-40B4-BE49-F238E27FC236}">
                <a16:creationId xmlns:a16="http://schemas.microsoft.com/office/drawing/2014/main" id="{6CB3F0E7-9505-6C4B-A244-E5FAB89327A5}"/>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4701338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dholds slide - m 4 pun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9" name="Pladsholder til tekst 6">
            <a:extLst>
              <a:ext uri="{FF2B5EF4-FFF2-40B4-BE49-F238E27FC236}">
                <a16:creationId xmlns:a16="http://schemas.microsoft.com/office/drawing/2014/main" id="{52F95F0E-7A5D-4048-8BBA-C35CB5A7B313}"/>
              </a:ext>
            </a:extLst>
          </p:cNvPr>
          <p:cNvSpPr>
            <a:spLocks noGrp="1"/>
          </p:cNvSpPr>
          <p:nvPr>
            <p:ph type="body" sz="quarter" idx="22" hasCustomPrompt="1"/>
          </p:nvPr>
        </p:nvSpPr>
        <p:spPr>
          <a:xfrm>
            <a:off x="479426" y="2057400"/>
            <a:ext cx="5472112"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1" name="Pladsholder til tekst 6">
            <a:extLst>
              <a:ext uri="{FF2B5EF4-FFF2-40B4-BE49-F238E27FC236}">
                <a16:creationId xmlns:a16="http://schemas.microsoft.com/office/drawing/2014/main" id="{44428DFB-DC1A-6345-B6B2-C8355DBD8D8B}"/>
              </a:ext>
            </a:extLst>
          </p:cNvPr>
          <p:cNvSpPr>
            <a:spLocks noGrp="1"/>
          </p:cNvSpPr>
          <p:nvPr>
            <p:ph type="body" sz="quarter" idx="24" hasCustomPrompt="1"/>
          </p:nvPr>
        </p:nvSpPr>
        <p:spPr>
          <a:xfrm>
            <a:off x="479426" y="1651000"/>
            <a:ext cx="5472112"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0" name="Pladsholder til tekst 6">
            <a:extLst>
              <a:ext uri="{FF2B5EF4-FFF2-40B4-BE49-F238E27FC236}">
                <a16:creationId xmlns:a16="http://schemas.microsoft.com/office/drawing/2014/main" id="{02A46CBF-3DAB-984E-8C95-C91438238CC3}"/>
              </a:ext>
            </a:extLst>
          </p:cNvPr>
          <p:cNvSpPr>
            <a:spLocks noGrp="1"/>
          </p:cNvSpPr>
          <p:nvPr>
            <p:ph type="body" sz="quarter" idx="25" hasCustomPrompt="1"/>
          </p:nvPr>
        </p:nvSpPr>
        <p:spPr>
          <a:xfrm>
            <a:off x="479426" y="4174480"/>
            <a:ext cx="5472112"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2" name="Pladsholder til tekst 6">
            <a:extLst>
              <a:ext uri="{FF2B5EF4-FFF2-40B4-BE49-F238E27FC236}">
                <a16:creationId xmlns:a16="http://schemas.microsoft.com/office/drawing/2014/main" id="{D08E8EAB-4AC5-1E42-8666-173646684999}"/>
              </a:ext>
            </a:extLst>
          </p:cNvPr>
          <p:cNvSpPr>
            <a:spLocks noGrp="1"/>
          </p:cNvSpPr>
          <p:nvPr>
            <p:ph type="body" sz="quarter" idx="27" hasCustomPrompt="1"/>
          </p:nvPr>
        </p:nvSpPr>
        <p:spPr>
          <a:xfrm>
            <a:off x="479426" y="3768080"/>
            <a:ext cx="5472112"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3" name="Pladsholder til tekst 6">
            <a:extLst>
              <a:ext uri="{FF2B5EF4-FFF2-40B4-BE49-F238E27FC236}">
                <a16:creationId xmlns:a16="http://schemas.microsoft.com/office/drawing/2014/main" id="{CD3ECBCA-BF72-0041-8B0F-F871C179B833}"/>
              </a:ext>
            </a:extLst>
          </p:cNvPr>
          <p:cNvSpPr>
            <a:spLocks noGrp="1"/>
          </p:cNvSpPr>
          <p:nvPr>
            <p:ph type="body" sz="quarter" idx="28" hasCustomPrompt="1"/>
          </p:nvPr>
        </p:nvSpPr>
        <p:spPr>
          <a:xfrm>
            <a:off x="6240464" y="2057400"/>
            <a:ext cx="5480794"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5" name="Pladsholder til tekst 6">
            <a:extLst>
              <a:ext uri="{FF2B5EF4-FFF2-40B4-BE49-F238E27FC236}">
                <a16:creationId xmlns:a16="http://schemas.microsoft.com/office/drawing/2014/main" id="{65CB8C45-68C1-5340-899A-73CC73047542}"/>
              </a:ext>
            </a:extLst>
          </p:cNvPr>
          <p:cNvSpPr>
            <a:spLocks noGrp="1"/>
          </p:cNvSpPr>
          <p:nvPr>
            <p:ph type="body" sz="quarter" idx="30" hasCustomPrompt="1"/>
          </p:nvPr>
        </p:nvSpPr>
        <p:spPr>
          <a:xfrm>
            <a:off x="6240464" y="1651000"/>
            <a:ext cx="5480794"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6" name="Pladsholder til tekst 6">
            <a:extLst>
              <a:ext uri="{FF2B5EF4-FFF2-40B4-BE49-F238E27FC236}">
                <a16:creationId xmlns:a16="http://schemas.microsoft.com/office/drawing/2014/main" id="{4ED327BB-7C0E-DB4D-8249-E44382958F73}"/>
              </a:ext>
            </a:extLst>
          </p:cNvPr>
          <p:cNvSpPr>
            <a:spLocks noGrp="1"/>
          </p:cNvSpPr>
          <p:nvPr>
            <p:ph type="body" sz="quarter" idx="31" hasCustomPrompt="1"/>
          </p:nvPr>
        </p:nvSpPr>
        <p:spPr>
          <a:xfrm>
            <a:off x="6240464" y="4174480"/>
            <a:ext cx="5480794"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8" name="Pladsholder til tekst 6">
            <a:extLst>
              <a:ext uri="{FF2B5EF4-FFF2-40B4-BE49-F238E27FC236}">
                <a16:creationId xmlns:a16="http://schemas.microsoft.com/office/drawing/2014/main" id="{E20FCDEC-B14E-1049-B6B0-B7809123E21D}"/>
              </a:ext>
            </a:extLst>
          </p:cNvPr>
          <p:cNvSpPr>
            <a:spLocks noGrp="1"/>
          </p:cNvSpPr>
          <p:nvPr>
            <p:ph type="body" sz="quarter" idx="33" hasCustomPrompt="1"/>
          </p:nvPr>
        </p:nvSpPr>
        <p:spPr>
          <a:xfrm>
            <a:off x="6240464" y="3768080"/>
            <a:ext cx="5480794"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pic>
        <p:nvPicPr>
          <p:cNvPr id="18" name="Billede 17" descr="Et billede, der indeholder tegning&#10;&#10;Automatisk genereret beskrivelse">
            <a:extLst>
              <a:ext uri="{FF2B5EF4-FFF2-40B4-BE49-F238E27FC236}">
                <a16:creationId xmlns:a16="http://schemas.microsoft.com/office/drawing/2014/main" id="{7C04ECE2-5403-3748-88AA-16598E96FC0E}"/>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581042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dholds slide - m 4 punkter + ikon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9" name="Pladsholder til tekst 6">
            <a:extLst>
              <a:ext uri="{FF2B5EF4-FFF2-40B4-BE49-F238E27FC236}">
                <a16:creationId xmlns:a16="http://schemas.microsoft.com/office/drawing/2014/main" id="{52F95F0E-7A5D-4048-8BBA-C35CB5A7B313}"/>
              </a:ext>
            </a:extLst>
          </p:cNvPr>
          <p:cNvSpPr>
            <a:spLocks noGrp="1"/>
          </p:cNvSpPr>
          <p:nvPr>
            <p:ph type="body" sz="quarter" idx="22" hasCustomPrompt="1"/>
          </p:nvPr>
        </p:nvSpPr>
        <p:spPr>
          <a:xfrm>
            <a:off x="1609724" y="2057400"/>
            <a:ext cx="4341813"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20" name="Pladsholder til billede 12">
            <a:extLst>
              <a:ext uri="{FF2B5EF4-FFF2-40B4-BE49-F238E27FC236}">
                <a16:creationId xmlns:a16="http://schemas.microsoft.com/office/drawing/2014/main" id="{274AFFEC-239E-2C47-9AD5-121548770BDF}"/>
              </a:ext>
            </a:extLst>
          </p:cNvPr>
          <p:cNvSpPr>
            <a:spLocks noGrp="1"/>
          </p:cNvSpPr>
          <p:nvPr>
            <p:ph type="pic" sz="quarter" idx="23" hasCustomPrompt="1"/>
          </p:nvPr>
        </p:nvSpPr>
        <p:spPr>
          <a:xfrm>
            <a:off x="479425" y="1651000"/>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21" name="Pladsholder til tekst 6">
            <a:extLst>
              <a:ext uri="{FF2B5EF4-FFF2-40B4-BE49-F238E27FC236}">
                <a16:creationId xmlns:a16="http://schemas.microsoft.com/office/drawing/2014/main" id="{44428DFB-DC1A-6345-B6B2-C8355DBD8D8B}"/>
              </a:ext>
            </a:extLst>
          </p:cNvPr>
          <p:cNvSpPr>
            <a:spLocks noGrp="1"/>
          </p:cNvSpPr>
          <p:nvPr>
            <p:ph type="body" sz="quarter" idx="24" hasCustomPrompt="1"/>
          </p:nvPr>
        </p:nvSpPr>
        <p:spPr>
          <a:xfrm>
            <a:off x="1609724" y="1651000"/>
            <a:ext cx="4341813"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0" name="Pladsholder til tekst 6">
            <a:extLst>
              <a:ext uri="{FF2B5EF4-FFF2-40B4-BE49-F238E27FC236}">
                <a16:creationId xmlns:a16="http://schemas.microsoft.com/office/drawing/2014/main" id="{02A46CBF-3DAB-984E-8C95-C91438238CC3}"/>
              </a:ext>
            </a:extLst>
          </p:cNvPr>
          <p:cNvSpPr>
            <a:spLocks noGrp="1"/>
          </p:cNvSpPr>
          <p:nvPr>
            <p:ph type="body" sz="quarter" idx="25" hasCustomPrompt="1"/>
          </p:nvPr>
        </p:nvSpPr>
        <p:spPr>
          <a:xfrm>
            <a:off x="1609724" y="4174480"/>
            <a:ext cx="4341813"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1" name="Pladsholder til billede 12">
            <a:extLst>
              <a:ext uri="{FF2B5EF4-FFF2-40B4-BE49-F238E27FC236}">
                <a16:creationId xmlns:a16="http://schemas.microsoft.com/office/drawing/2014/main" id="{CB0E6E02-FB1A-1E43-A8EB-DA55939F6669}"/>
              </a:ext>
            </a:extLst>
          </p:cNvPr>
          <p:cNvSpPr>
            <a:spLocks noGrp="1"/>
          </p:cNvSpPr>
          <p:nvPr>
            <p:ph type="pic" sz="quarter" idx="26" hasCustomPrompt="1"/>
          </p:nvPr>
        </p:nvSpPr>
        <p:spPr>
          <a:xfrm>
            <a:off x="479425" y="3768080"/>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32" name="Pladsholder til tekst 6">
            <a:extLst>
              <a:ext uri="{FF2B5EF4-FFF2-40B4-BE49-F238E27FC236}">
                <a16:creationId xmlns:a16="http://schemas.microsoft.com/office/drawing/2014/main" id="{D08E8EAB-4AC5-1E42-8666-173646684999}"/>
              </a:ext>
            </a:extLst>
          </p:cNvPr>
          <p:cNvSpPr>
            <a:spLocks noGrp="1"/>
          </p:cNvSpPr>
          <p:nvPr>
            <p:ph type="body" sz="quarter" idx="27" hasCustomPrompt="1"/>
          </p:nvPr>
        </p:nvSpPr>
        <p:spPr>
          <a:xfrm>
            <a:off x="1609724" y="3768080"/>
            <a:ext cx="4341813"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3" name="Pladsholder til tekst 6">
            <a:extLst>
              <a:ext uri="{FF2B5EF4-FFF2-40B4-BE49-F238E27FC236}">
                <a16:creationId xmlns:a16="http://schemas.microsoft.com/office/drawing/2014/main" id="{CD3ECBCA-BF72-0041-8B0F-F871C179B833}"/>
              </a:ext>
            </a:extLst>
          </p:cNvPr>
          <p:cNvSpPr>
            <a:spLocks noGrp="1"/>
          </p:cNvSpPr>
          <p:nvPr>
            <p:ph type="body" sz="quarter" idx="28" hasCustomPrompt="1"/>
          </p:nvPr>
        </p:nvSpPr>
        <p:spPr>
          <a:xfrm>
            <a:off x="7379444" y="2057400"/>
            <a:ext cx="4341813"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4" name="Pladsholder til billede 12">
            <a:extLst>
              <a:ext uri="{FF2B5EF4-FFF2-40B4-BE49-F238E27FC236}">
                <a16:creationId xmlns:a16="http://schemas.microsoft.com/office/drawing/2014/main" id="{3709DA0A-2FBE-484A-9ABE-A8BD6FD91C91}"/>
              </a:ext>
            </a:extLst>
          </p:cNvPr>
          <p:cNvSpPr>
            <a:spLocks noGrp="1"/>
          </p:cNvSpPr>
          <p:nvPr>
            <p:ph type="pic" sz="quarter" idx="29" hasCustomPrompt="1"/>
          </p:nvPr>
        </p:nvSpPr>
        <p:spPr>
          <a:xfrm>
            <a:off x="6249145" y="1651000"/>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35" name="Pladsholder til tekst 6">
            <a:extLst>
              <a:ext uri="{FF2B5EF4-FFF2-40B4-BE49-F238E27FC236}">
                <a16:creationId xmlns:a16="http://schemas.microsoft.com/office/drawing/2014/main" id="{65CB8C45-68C1-5340-899A-73CC73047542}"/>
              </a:ext>
            </a:extLst>
          </p:cNvPr>
          <p:cNvSpPr>
            <a:spLocks noGrp="1"/>
          </p:cNvSpPr>
          <p:nvPr>
            <p:ph type="body" sz="quarter" idx="30" hasCustomPrompt="1"/>
          </p:nvPr>
        </p:nvSpPr>
        <p:spPr>
          <a:xfrm>
            <a:off x="7379444" y="1651000"/>
            <a:ext cx="4341813"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sp>
        <p:nvSpPr>
          <p:cNvPr id="36" name="Pladsholder til tekst 6">
            <a:extLst>
              <a:ext uri="{FF2B5EF4-FFF2-40B4-BE49-F238E27FC236}">
                <a16:creationId xmlns:a16="http://schemas.microsoft.com/office/drawing/2014/main" id="{4ED327BB-7C0E-DB4D-8249-E44382958F73}"/>
              </a:ext>
            </a:extLst>
          </p:cNvPr>
          <p:cNvSpPr>
            <a:spLocks noGrp="1"/>
          </p:cNvSpPr>
          <p:nvPr>
            <p:ph type="body" sz="quarter" idx="31" hasCustomPrompt="1"/>
          </p:nvPr>
        </p:nvSpPr>
        <p:spPr>
          <a:xfrm>
            <a:off x="7379444" y="4174480"/>
            <a:ext cx="4341813" cy="13335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consectetuer</a:t>
            </a:r>
            <a:r>
              <a:rPr lang="da-DK" dirty="0"/>
              <a:t> </a:t>
            </a:r>
            <a:r>
              <a:rPr lang="da-DK" dirty="0" err="1"/>
              <a:t>adipiscing</a:t>
            </a:r>
            <a:r>
              <a:rPr lang="da-DK" dirty="0"/>
              <a:t> </a:t>
            </a:r>
            <a:r>
              <a:rPr lang="da-DK" dirty="0" err="1"/>
              <a:t>elit</a:t>
            </a:r>
            <a:r>
              <a:rPr lang="da-DK" dirty="0"/>
              <a:t>. </a:t>
            </a:r>
            <a:r>
              <a:rPr lang="da-DK" dirty="0" err="1"/>
              <a:t>Maecenas</a:t>
            </a:r>
            <a:r>
              <a:rPr lang="da-DK" dirty="0"/>
              <a:t> </a:t>
            </a:r>
            <a:r>
              <a:rPr lang="da-DK" dirty="0" err="1"/>
              <a:t>porttitor</a:t>
            </a:r>
            <a:r>
              <a:rPr lang="da-DK" dirty="0"/>
              <a:t> </a:t>
            </a:r>
            <a:r>
              <a:rPr lang="da-DK" dirty="0" err="1"/>
              <a:t>congue</a:t>
            </a:r>
            <a:r>
              <a:rPr lang="da-DK" dirty="0"/>
              <a:t> </a:t>
            </a:r>
            <a:r>
              <a:rPr lang="da-DK" dirty="0" err="1"/>
              <a:t>massa</a:t>
            </a:r>
            <a:r>
              <a:rPr lang="da-DK" dirty="0"/>
              <a:t>. </a:t>
            </a:r>
            <a:r>
              <a:rPr lang="da-DK" dirty="0" err="1"/>
              <a:t>Fusce</a:t>
            </a:r>
            <a:r>
              <a:rPr lang="da-DK" dirty="0"/>
              <a:t> </a:t>
            </a:r>
            <a:r>
              <a:rPr lang="da-DK" dirty="0" err="1"/>
              <a:t>posuere</a:t>
            </a:r>
            <a:r>
              <a:rPr lang="da-DK" dirty="0"/>
              <a:t>, </a:t>
            </a:r>
            <a:r>
              <a:rPr lang="da-DK" dirty="0" err="1"/>
              <a:t>magna</a:t>
            </a:r>
            <a:r>
              <a:rPr lang="da-DK" dirty="0"/>
              <a:t> </a:t>
            </a:r>
            <a:r>
              <a:rPr lang="da-DK" dirty="0" err="1"/>
              <a:t>sed</a:t>
            </a:r>
            <a:r>
              <a:rPr lang="da-DK" dirty="0"/>
              <a:t> </a:t>
            </a:r>
            <a:r>
              <a:rPr lang="da-DK" dirty="0" err="1"/>
              <a:t>pulvinar</a:t>
            </a:r>
            <a:r>
              <a:rPr lang="da-DK" dirty="0"/>
              <a:t> </a:t>
            </a:r>
            <a:r>
              <a:rPr lang="da-DK" dirty="0" err="1"/>
              <a:t>ultricies</a:t>
            </a:r>
            <a:r>
              <a:rPr lang="da-DK" dirty="0"/>
              <a:t>, </a:t>
            </a:r>
            <a:r>
              <a:rPr lang="da-DK" dirty="0" err="1"/>
              <a:t>purus</a:t>
            </a:r>
            <a:r>
              <a:rPr lang="da-DK" dirty="0"/>
              <a:t> </a:t>
            </a:r>
            <a:r>
              <a:rPr lang="da-DK" dirty="0" err="1"/>
              <a:t>lectus</a:t>
            </a:r>
            <a:r>
              <a:rPr lang="da-DK" dirty="0"/>
              <a:t> </a:t>
            </a:r>
            <a:r>
              <a:rPr lang="da-DK" dirty="0" err="1"/>
              <a:t>malesuada</a:t>
            </a:r>
            <a:endParaRPr lang="da-DK" dirty="0"/>
          </a:p>
        </p:txBody>
      </p:sp>
      <p:sp>
        <p:nvSpPr>
          <p:cNvPr id="37" name="Pladsholder til billede 12">
            <a:extLst>
              <a:ext uri="{FF2B5EF4-FFF2-40B4-BE49-F238E27FC236}">
                <a16:creationId xmlns:a16="http://schemas.microsoft.com/office/drawing/2014/main" id="{C32BFA7D-3739-E848-8BC5-96AD9EEC21DB}"/>
              </a:ext>
            </a:extLst>
          </p:cNvPr>
          <p:cNvSpPr>
            <a:spLocks noGrp="1"/>
          </p:cNvSpPr>
          <p:nvPr>
            <p:ph type="pic" sz="quarter" idx="32" hasCustomPrompt="1"/>
          </p:nvPr>
        </p:nvSpPr>
        <p:spPr>
          <a:xfrm>
            <a:off x="6249145" y="3768080"/>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38" name="Pladsholder til tekst 6">
            <a:extLst>
              <a:ext uri="{FF2B5EF4-FFF2-40B4-BE49-F238E27FC236}">
                <a16:creationId xmlns:a16="http://schemas.microsoft.com/office/drawing/2014/main" id="{E20FCDEC-B14E-1049-B6B0-B7809123E21D}"/>
              </a:ext>
            </a:extLst>
          </p:cNvPr>
          <p:cNvSpPr>
            <a:spLocks noGrp="1"/>
          </p:cNvSpPr>
          <p:nvPr>
            <p:ph type="body" sz="quarter" idx="33" hasCustomPrompt="1"/>
          </p:nvPr>
        </p:nvSpPr>
        <p:spPr>
          <a:xfrm>
            <a:off x="7379444" y="3768080"/>
            <a:ext cx="4341813" cy="292100"/>
          </a:xfrm>
        </p:spPr>
        <p:txBody>
          <a:bodyPr anchor="b" anchorCtr="0">
            <a:normAutofit/>
          </a:bodyPr>
          <a:lstStyle>
            <a:lvl1pPr marL="0" indent="0">
              <a:buNone/>
              <a:defRPr sz="1600">
                <a:solidFill>
                  <a:schemeClr val="tx1"/>
                </a:solidFill>
                <a:latin typeface="+mj-lt"/>
              </a:defRPr>
            </a:lvl1pPr>
          </a:lstStyle>
          <a:p>
            <a:pPr lvl="0"/>
            <a:r>
              <a:rPr lang="da-DK" dirty="0"/>
              <a:t>Indsæt overskrift her</a:t>
            </a:r>
          </a:p>
        </p:txBody>
      </p:sp>
      <p:pic>
        <p:nvPicPr>
          <p:cNvPr id="22" name="Billede 21" descr="Et billede, der indeholder tegning&#10;&#10;Automatisk genereret beskrivelse">
            <a:extLst>
              <a:ext uri="{FF2B5EF4-FFF2-40B4-BE49-F238E27FC236}">
                <a16:creationId xmlns:a16="http://schemas.microsoft.com/office/drawing/2014/main" id="{A083E73D-1E3B-3246-9CD1-71A25B7015B3}"/>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9836035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dslinj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sp>
        <p:nvSpPr>
          <p:cNvPr id="14" name="Pladsholder til tekst 6">
            <a:extLst>
              <a:ext uri="{FF2B5EF4-FFF2-40B4-BE49-F238E27FC236}">
                <a16:creationId xmlns:a16="http://schemas.microsoft.com/office/drawing/2014/main" id="{5D530441-7C9B-9943-AE94-1898E0DCC08D}"/>
              </a:ext>
            </a:extLst>
          </p:cNvPr>
          <p:cNvSpPr>
            <a:spLocks noGrp="1"/>
          </p:cNvSpPr>
          <p:nvPr>
            <p:ph type="body" sz="quarter" idx="22" hasCustomPrompt="1"/>
          </p:nvPr>
        </p:nvSpPr>
        <p:spPr>
          <a:xfrm>
            <a:off x="479424" y="1993900"/>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18" name="Pladsholder til tekst 6">
            <a:extLst>
              <a:ext uri="{FF2B5EF4-FFF2-40B4-BE49-F238E27FC236}">
                <a16:creationId xmlns:a16="http://schemas.microsoft.com/office/drawing/2014/main" id="{D68286A7-3C50-E541-A1B7-C3D1C99CA3AD}"/>
              </a:ext>
            </a:extLst>
          </p:cNvPr>
          <p:cNvSpPr>
            <a:spLocks noGrp="1"/>
          </p:cNvSpPr>
          <p:nvPr>
            <p:ph type="body" sz="quarter" idx="24" hasCustomPrompt="1"/>
          </p:nvPr>
        </p:nvSpPr>
        <p:spPr>
          <a:xfrm>
            <a:off x="479423" y="1587500"/>
            <a:ext cx="2160000" cy="317500"/>
          </a:xfrm>
        </p:spPr>
        <p:txBody>
          <a:bodyPr anchor="b" anchorCtr="0">
            <a:normAutofit/>
          </a:bodyPr>
          <a:lstStyle>
            <a:lvl1pPr marL="0" indent="0">
              <a:buNone/>
              <a:defRPr sz="1600">
                <a:solidFill>
                  <a:schemeClr val="tx1"/>
                </a:solidFill>
                <a:latin typeface="+mj-lt"/>
              </a:defRPr>
            </a:lvl1pPr>
          </a:lstStyle>
          <a:p>
            <a:pPr lvl="0"/>
            <a:r>
              <a:rPr lang="da-DK" dirty="0"/>
              <a:t>Jan-</a:t>
            </a:r>
            <a:r>
              <a:rPr lang="da-DK" dirty="0" err="1"/>
              <a:t>feb</a:t>
            </a:r>
            <a:endParaRPr lang="da-DK" dirty="0"/>
          </a:p>
        </p:txBody>
      </p:sp>
      <p:sp>
        <p:nvSpPr>
          <p:cNvPr id="45" name="Pladsholder til tekst 6">
            <a:extLst>
              <a:ext uri="{FF2B5EF4-FFF2-40B4-BE49-F238E27FC236}">
                <a16:creationId xmlns:a16="http://schemas.microsoft.com/office/drawing/2014/main" id="{9ECC79A2-5D6B-5D42-8BB3-97CC4410E65E}"/>
              </a:ext>
            </a:extLst>
          </p:cNvPr>
          <p:cNvSpPr>
            <a:spLocks noGrp="1"/>
          </p:cNvSpPr>
          <p:nvPr>
            <p:ph type="body" sz="quarter" idx="25" hasCustomPrompt="1"/>
          </p:nvPr>
        </p:nvSpPr>
        <p:spPr>
          <a:xfrm>
            <a:off x="4068576" y="1993900"/>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46" name="Pladsholder til tekst 6">
            <a:extLst>
              <a:ext uri="{FF2B5EF4-FFF2-40B4-BE49-F238E27FC236}">
                <a16:creationId xmlns:a16="http://schemas.microsoft.com/office/drawing/2014/main" id="{36547A22-52D6-F346-ABF4-227AB97C51B0}"/>
              </a:ext>
            </a:extLst>
          </p:cNvPr>
          <p:cNvSpPr>
            <a:spLocks noGrp="1"/>
          </p:cNvSpPr>
          <p:nvPr>
            <p:ph type="body" sz="quarter" idx="26" hasCustomPrompt="1"/>
          </p:nvPr>
        </p:nvSpPr>
        <p:spPr>
          <a:xfrm>
            <a:off x="4068575" y="1587500"/>
            <a:ext cx="2160000" cy="317500"/>
          </a:xfrm>
        </p:spPr>
        <p:txBody>
          <a:bodyPr anchor="b" anchorCtr="0">
            <a:normAutofit/>
          </a:bodyPr>
          <a:lstStyle>
            <a:lvl1pPr marL="0" indent="0">
              <a:buNone/>
              <a:defRPr sz="1600">
                <a:solidFill>
                  <a:schemeClr val="tx1"/>
                </a:solidFill>
                <a:latin typeface="+mj-lt"/>
              </a:defRPr>
            </a:lvl1pPr>
          </a:lstStyle>
          <a:p>
            <a:pPr lvl="0"/>
            <a:r>
              <a:rPr lang="da-DK" dirty="0"/>
              <a:t>Maj-Jun</a:t>
            </a:r>
          </a:p>
        </p:txBody>
      </p:sp>
      <p:sp>
        <p:nvSpPr>
          <p:cNvPr id="47" name="Pladsholder til tekst 6">
            <a:extLst>
              <a:ext uri="{FF2B5EF4-FFF2-40B4-BE49-F238E27FC236}">
                <a16:creationId xmlns:a16="http://schemas.microsoft.com/office/drawing/2014/main" id="{45FCA139-6410-FE47-94FF-B029CCD98A30}"/>
              </a:ext>
            </a:extLst>
          </p:cNvPr>
          <p:cNvSpPr>
            <a:spLocks noGrp="1"/>
          </p:cNvSpPr>
          <p:nvPr>
            <p:ph type="body" sz="quarter" idx="27" hasCustomPrompt="1"/>
          </p:nvPr>
        </p:nvSpPr>
        <p:spPr>
          <a:xfrm>
            <a:off x="7657728" y="1993900"/>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48" name="Pladsholder til tekst 6">
            <a:extLst>
              <a:ext uri="{FF2B5EF4-FFF2-40B4-BE49-F238E27FC236}">
                <a16:creationId xmlns:a16="http://schemas.microsoft.com/office/drawing/2014/main" id="{B2D15DF9-3A96-ED45-B196-471F87234498}"/>
              </a:ext>
            </a:extLst>
          </p:cNvPr>
          <p:cNvSpPr>
            <a:spLocks noGrp="1"/>
          </p:cNvSpPr>
          <p:nvPr>
            <p:ph type="body" sz="quarter" idx="28" hasCustomPrompt="1"/>
          </p:nvPr>
        </p:nvSpPr>
        <p:spPr>
          <a:xfrm>
            <a:off x="7657727" y="1587500"/>
            <a:ext cx="2160000" cy="317500"/>
          </a:xfrm>
        </p:spPr>
        <p:txBody>
          <a:bodyPr anchor="b" anchorCtr="0">
            <a:normAutofit/>
          </a:bodyPr>
          <a:lstStyle>
            <a:lvl1pPr marL="0" indent="0">
              <a:buNone/>
              <a:defRPr sz="1600">
                <a:solidFill>
                  <a:schemeClr val="tx1"/>
                </a:solidFill>
                <a:latin typeface="+mj-lt"/>
              </a:defRPr>
            </a:lvl1pPr>
          </a:lstStyle>
          <a:p>
            <a:pPr lvl="0"/>
            <a:r>
              <a:rPr lang="da-DK" dirty="0" err="1"/>
              <a:t>Sep-Okt</a:t>
            </a:r>
            <a:endParaRPr lang="da-DK" dirty="0"/>
          </a:p>
        </p:txBody>
      </p:sp>
      <p:sp>
        <p:nvSpPr>
          <p:cNvPr id="64" name="Pladsholder til tekst 6">
            <a:extLst>
              <a:ext uri="{FF2B5EF4-FFF2-40B4-BE49-F238E27FC236}">
                <a16:creationId xmlns:a16="http://schemas.microsoft.com/office/drawing/2014/main" id="{36E83060-9FFB-E24C-A820-81725B4B756A}"/>
              </a:ext>
            </a:extLst>
          </p:cNvPr>
          <p:cNvSpPr>
            <a:spLocks noGrp="1"/>
          </p:cNvSpPr>
          <p:nvPr>
            <p:ph type="body" sz="quarter" idx="29" hasCustomPrompt="1"/>
          </p:nvPr>
        </p:nvSpPr>
        <p:spPr>
          <a:xfrm>
            <a:off x="2244724" y="4678412"/>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65" name="Pladsholder til tekst 6">
            <a:extLst>
              <a:ext uri="{FF2B5EF4-FFF2-40B4-BE49-F238E27FC236}">
                <a16:creationId xmlns:a16="http://schemas.microsoft.com/office/drawing/2014/main" id="{D03A67F1-9F8D-8F4B-B28A-C79CBFD56415}"/>
              </a:ext>
            </a:extLst>
          </p:cNvPr>
          <p:cNvSpPr>
            <a:spLocks noGrp="1"/>
          </p:cNvSpPr>
          <p:nvPr>
            <p:ph type="body" sz="quarter" idx="30" hasCustomPrompt="1"/>
          </p:nvPr>
        </p:nvSpPr>
        <p:spPr>
          <a:xfrm>
            <a:off x="2244723" y="4272012"/>
            <a:ext cx="2160000" cy="317500"/>
          </a:xfrm>
        </p:spPr>
        <p:txBody>
          <a:bodyPr anchor="b" anchorCtr="0">
            <a:normAutofit/>
          </a:bodyPr>
          <a:lstStyle>
            <a:lvl1pPr marL="0" indent="0">
              <a:buNone/>
              <a:defRPr sz="1600">
                <a:solidFill>
                  <a:schemeClr val="tx1"/>
                </a:solidFill>
                <a:latin typeface="+mj-lt"/>
              </a:defRPr>
            </a:lvl1pPr>
          </a:lstStyle>
          <a:p>
            <a:pPr lvl="0"/>
            <a:r>
              <a:rPr lang="da-DK" dirty="0"/>
              <a:t>Mar-</a:t>
            </a:r>
            <a:r>
              <a:rPr lang="da-DK" dirty="0" err="1"/>
              <a:t>Apr</a:t>
            </a:r>
            <a:endParaRPr lang="da-DK" dirty="0"/>
          </a:p>
        </p:txBody>
      </p:sp>
      <p:sp>
        <p:nvSpPr>
          <p:cNvPr id="67" name="Pladsholder til tekst 6">
            <a:extLst>
              <a:ext uri="{FF2B5EF4-FFF2-40B4-BE49-F238E27FC236}">
                <a16:creationId xmlns:a16="http://schemas.microsoft.com/office/drawing/2014/main" id="{227E277B-8B08-B944-9F77-926B2BB1BD74}"/>
              </a:ext>
            </a:extLst>
          </p:cNvPr>
          <p:cNvSpPr>
            <a:spLocks noGrp="1"/>
          </p:cNvSpPr>
          <p:nvPr>
            <p:ph type="body" sz="quarter" idx="31" hasCustomPrompt="1"/>
          </p:nvPr>
        </p:nvSpPr>
        <p:spPr>
          <a:xfrm>
            <a:off x="5833876" y="4678412"/>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68" name="Pladsholder til tekst 6">
            <a:extLst>
              <a:ext uri="{FF2B5EF4-FFF2-40B4-BE49-F238E27FC236}">
                <a16:creationId xmlns:a16="http://schemas.microsoft.com/office/drawing/2014/main" id="{6A05DAB4-967A-D349-A2BD-D2D6439E8179}"/>
              </a:ext>
            </a:extLst>
          </p:cNvPr>
          <p:cNvSpPr>
            <a:spLocks noGrp="1"/>
          </p:cNvSpPr>
          <p:nvPr>
            <p:ph type="body" sz="quarter" idx="32" hasCustomPrompt="1"/>
          </p:nvPr>
        </p:nvSpPr>
        <p:spPr>
          <a:xfrm>
            <a:off x="5833875" y="4272012"/>
            <a:ext cx="2160000" cy="317500"/>
          </a:xfrm>
        </p:spPr>
        <p:txBody>
          <a:bodyPr anchor="b" anchorCtr="0">
            <a:normAutofit/>
          </a:bodyPr>
          <a:lstStyle>
            <a:lvl1pPr marL="0" indent="0">
              <a:buNone/>
              <a:defRPr sz="1600">
                <a:solidFill>
                  <a:schemeClr val="tx1"/>
                </a:solidFill>
                <a:latin typeface="+mj-lt"/>
              </a:defRPr>
            </a:lvl1pPr>
          </a:lstStyle>
          <a:p>
            <a:pPr lvl="0"/>
            <a:r>
              <a:rPr lang="da-DK" dirty="0"/>
              <a:t>Jul-</a:t>
            </a:r>
            <a:r>
              <a:rPr lang="da-DK" dirty="0" err="1"/>
              <a:t>Aug</a:t>
            </a:r>
            <a:endParaRPr lang="da-DK" dirty="0"/>
          </a:p>
        </p:txBody>
      </p:sp>
      <p:sp>
        <p:nvSpPr>
          <p:cNvPr id="69" name="Pladsholder til tekst 6">
            <a:extLst>
              <a:ext uri="{FF2B5EF4-FFF2-40B4-BE49-F238E27FC236}">
                <a16:creationId xmlns:a16="http://schemas.microsoft.com/office/drawing/2014/main" id="{F13B7FB4-5429-4040-AF99-CE2162802756}"/>
              </a:ext>
            </a:extLst>
          </p:cNvPr>
          <p:cNvSpPr>
            <a:spLocks noGrp="1"/>
          </p:cNvSpPr>
          <p:nvPr>
            <p:ph type="body" sz="quarter" idx="33" hasCustomPrompt="1"/>
          </p:nvPr>
        </p:nvSpPr>
        <p:spPr>
          <a:xfrm>
            <a:off x="9423028" y="4678412"/>
            <a:ext cx="2160000" cy="1003300"/>
          </a:xfrm>
        </p:spPr>
        <p:txBody>
          <a:bodyPr>
            <a:normAutofit/>
          </a:bodyPr>
          <a:lstStyle>
            <a:lvl1pPr marL="0" indent="0">
              <a:buNone/>
              <a:defRPr sz="1600"/>
            </a:lvl1pPr>
          </a:lstStyle>
          <a:p>
            <a:pPr lvl="0"/>
            <a:r>
              <a:rPr lang="da-DK" dirty="0"/>
              <a:t>Klik for at indsætte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endParaRPr lang="da-DK" dirty="0"/>
          </a:p>
        </p:txBody>
      </p:sp>
      <p:sp>
        <p:nvSpPr>
          <p:cNvPr id="70" name="Pladsholder til tekst 6">
            <a:extLst>
              <a:ext uri="{FF2B5EF4-FFF2-40B4-BE49-F238E27FC236}">
                <a16:creationId xmlns:a16="http://schemas.microsoft.com/office/drawing/2014/main" id="{AB17B3B8-8511-2041-82A1-57127974CE82}"/>
              </a:ext>
            </a:extLst>
          </p:cNvPr>
          <p:cNvSpPr>
            <a:spLocks noGrp="1"/>
          </p:cNvSpPr>
          <p:nvPr>
            <p:ph type="body" sz="quarter" idx="34" hasCustomPrompt="1"/>
          </p:nvPr>
        </p:nvSpPr>
        <p:spPr>
          <a:xfrm>
            <a:off x="9423027" y="4272012"/>
            <a:ext cx="2160000" cy="317500"/>
          </a:xfrm>
        </p:spPr>
        <p:txBody>
          <a:bodyPr anchor="b" anchorCtr="0">
            <a:normAutofit/>
          </a:bodyPr>
          <a:lstStyle>
            <a:lvl1pPr marL="0" indent="0">
              <a:buNone/>
              <a:defRPr sz="1600">
                <a:solidFill>
                  <a:schemeClr val="tx1"/>
                </a:solidFill>
                <a:latin typeface="+mj-lt"/>
              </a:defRPr>
            </a:lvl1pPr>
          </a:lstStyle>
          <a:p>
            <a:pPr lvl="0"/>
            <a:r>
              <a:rPr lang="da-DK" dirty="0" err="1"/>
              <a:t>Nov-Dec</a:t>
            </a:r>
            <a:endParaRPr lang="da-DK" dirty="0"/>
          </a:p>
        </p:txBody>
      </p:sp>
      <p:sp>
        <p:nvSpPr>
          <p:cNvPr id="78" name="Pladsholder til billede 12">
            <a:extLst>
              <a:ext uri="{FF2B5EF4-FFF2-40B4-BE49-F238E27FC236}">
                <a16:creationId xmlns:a16="http://schemas.microsoft.com/office/drawing/2014/main" id="{FFF63E73-A6CD-3742-BD22-52D6BEF32970}"/>
              </a:ext>
            </a:extLst>
          </p:cNvPr>
          <p:cNvSpPr>
            <a:spLocks noGrp="1"/>
          </p:cNvSpPr>
          <p:nvPr>
            <p:ph type="pic" sz="quarter" idx="35" hasCustomPrompt="1"/>
          </p:nvPr>
        </p:nvSpPr>
        <p:spPr>
          <a:xfrm>
            <a:off x="4698576" y="382751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79" name="Pladsholder til billede 12">
            <a:extLst>
              <a:ext uri="{FF2B5EF4-FFF2-40B4-BE49-F238E27FC236}">
                <a16:creationId xmlns:a16="http://schemas.microsoft.com/office/drawing/2014/main" id="{B27B4A36-7FA2-C44D-ABFA-8786FCB00723}"/>
              </a:ext>
            </a:extLst>
          </p:cNvPr>
          <p:cNvSpPr>
            <a:spLocks noGrp="1"/>
          </p:cNvSpPr>
          <p:nvPr>
            <p:ph type="pic" sz="quarter" idx="36" hasCustomPrompt="1"/>
          </p:nvPr>
        </p:nvSpPr>
        <p:spPr>
          <a:xfrm>
            <a:off x="8287728" y="382751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80" name="Pladsholder til billede 12">
            <a:extLst>
              <a:ext uri="{FF2B5EF4-FFF2-40B4-BE49-F238E27FC236}">
                <a16:creationId xmlns:a16="http://schemas.microsoft.com/office/drawing/2014/main" id="{7885933B-8275-E74D-BD69-109F6818FA2E}"/>
              </a:ext>
            </a:extLst>
          </p:cNvPr>
          <p:cNvSpPr>
            <a:spLocks noGrp="1"/>
          </p:cNvSpPr>
          <p:nvPr>
            <p:ph type="pic" sz="quarter" idx="37" hasCustomPrompt="1"/>
          </p:nvPr>
        </p:nvSpPr>
        <p:spPr>
          <a:xfrm>
            <a:off x="2874723" y="261089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81" name="Pladsholder til billede 12">
            <a:extLst>
              <a:ext uri="{FF2B5EF4-FFF2-40B4-BE49-F238E27FC236}">
                <a16:creationId xmlns:a16="http://schemas.microsoft.com/office/drawing/2014/main" id="{54432773-2BB7-9A4B-A667-CBD950FD5218}"/>
              </a:ext>
            </a:extLst>
          </p:cNvPr>
          <p:cNvSpPr>
            <a:spLocks noGrp="1"/>
          </p:cNvSpPr>
          <p:nvPr>
            <p:ph type="pic" sz="quarter" idx="38" hasCustomPrompt="1"/>
          </p:nvPr>
        </p:nvSpPr>
        <p:spPr>
          <a:xfrm>
            <a:off x="6463875" y="261089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82" name="Pladsholder til billede 12">
            <a:extLst>
              <a:ext uri="{FF2B5EF4-FFF2-40B4-BE49-F238E27FC236}">
                <a16:creationId xmlns:a16="http://schemas.microsoft.com/office/drawing/2014/main" id="{B1D63FA9-127E-5E41-AC5C-F3648EC0210D}"/>
              </a:ext>
            </a:extLst>
          </p:cNvPr>
          <p:cNvSpPr>
            <a:spLocks noGrp="1"/>
          </p:cNvSpPr>
          <p:nvPr>
            <p:ph type="pic" sz="quarter" idx="39" hasCustomPrompt="1"/>
          </p:nvPr>
        </p:nvSpPr>
        <p:spPr>
          <a:xfrm>
            <a:off x="10053027" y="261089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sp>
        <p:nvSpPr>
          <p:cNvPr id="83" name="Pladsholder til billede 12">
            <a:extLst>
              <a:ext uri="{FF2B5EF4-FFF2-40B4-BE49-F238E27FC236}">
                <a16:creationId xmlns:a16="http://schemas.microsoft.com/office/drawing/2014/main" id="{CB33018F-4D64-414C-AAF5-6E539E5F8B0C}"/>
              </a:ext>
            </a:extLst>
          </p:cNvPr>
          <p:cNvSpPr>
            <a:spLocks noGrp="1"/>
          </p:cNvSpPr>
          <p:nvPr>
            <p:ph type="pic" sz="quarter" idx="40" hasCustomPrompt="1"/>
          </p:nvPr>
        </p:nvSpPr>
        <p:spPr>
          <a:xfrm>
            <a:off x="1109424" y="3827512"/>
            <a:ext cx="900000" cy="900000"/>
          </a:xfrm>
          <a:pattFill prst="pct5">
            <a:fgClr>
              <a:schemeClr val="accent2">
                <a:lumMod val="90000"/>
              </a:schemeClr>
            </a:fgClr>
            <a:bgClr>
              <a:schemeClr val="bg1"/>
            </a:bgClr>
          </a:pattFill>
        </p:spPr>
        <p:txBody>
          <a:bodyPr anchor="ctr">
            <a:normAutofit/>
          </a:bodyPr>
          <a:lstStyle>
            <a:lvl1pPr marL="0" indent="0" algn="ctr">
              <a:spcBef>
                <a:spcPts val="0"/>
              </a:spcBef>
              <a:buNone/>
              <a:defRPr sz="1000"/>
            </a:lvl1pPr>
          </a:lstStyle>
          <a:p>
            <a:r>
              <a:rPr lang="da-DK" dirty="0"/>
              <a:t>Indsæt billede/ikon</a:t>
            </a:r>
          </a:p>
        </p:txBody>
      </p:sp>
      <p:pic>
        <p:nvPicPr>
          <p:cNvPr id="26" name="Billede 25" descr="Et billede, der indeholder tegning&#10;&#10;Automatisk genereret beskrivelse">
            <a:extLst>
              <a:ext uri="{FF2B5EF4-FFF2-40B4-BE49-F238E27FC236}">
                <a16:creationId xmlns:a16="http://schemas.microsoft.com/office/drawing/2014/main" id="{25CE7D6F-65E6-2C41-8430-BDEA8D89EA7E}"/>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35212994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ort budskab m billede i grafik - Akva">
    <p:bg>
      <p:bgPr>
        <a:solidFill>
          <a:schemeClr val="accent6"/>
        </a:solidFill>
        <a:effectLst/>
      </p:bgPr>
    </p:bg>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bg1"/>
                </a:solidFill>
              </a:defRPr>
            </a:lvl1pPr>
          </a:lstStyle>
          <a:p>
            <a:fld id="{83BDE002-4D08-984E-9A17-29A299F2E8E5}" type="datetimeFigureOut">
              <a:rPr lang="da-DK" smtClean="0"/>
              <a:pPr/>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bg1"/>
                </a:solidFill>
              </a:defRPr>
            </a:lvl1pPr>
          </a:lstStyle>
          <a:p>
            <a:endParaRPr lang="da-DK" dirty="0"/>
          </a:p>
        </p:txBody>
      </p:sp>
      <p:sp>
        <p:nvSpPr>
          <p:cNvPr id="12" name="Pladsholder til billede 7">
            <a:extLst>
              <a:ext uri="{FF2B5EF4-FFF2-40B4-BE49-F238E27FC236}">
                <a16:creationId xmlns:a16="http://schemas.microsoft.com/office/drawing/2014/main" id="{290C99C2-88B0-974B-99D9-33378FBDF03E}"/>
              </a:ext>
            </a:extLst>
          </p:cNvPr>
          <p:cNvSpPr>
            <a:spLocks noGrp="1"/>
          </p:cNvSpPr>
          <p:nvPr>
            <p:ph type="pic" sz="quarter" idx="16" hasCustomPrompt="1"/>
          </p:nvPr>
        </p:nvSpPr>
        <p:spPr>
          <a:xfrm flipH="1">
            <a:off x="4441660" y="1059109"/>
            <a:ext cx="7785965" cy="465929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43 w 13233"/>
              <a:gd name="connsiteY1" fmla="*/ 37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24 w 13233"/>
              <a:gd name="connsiteY1" fmla="*/ 485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9"/>
              <a:gd name="connsiteY0" fmla="*/ 0 h 10676"/>
              <a:gd name="connsiteX1" fmla="*/ 13239 w 13239"/>
              <a:gd name="connsiteY1" fmla="*/ 37 h 10676"/>
              <a:gd name="connsiteX2" fmla="*/ 13233 w 13239"/>
              <a:gd name="connsiteY2" fmla="*/ 7224 h 10676"/>
              <a:gd name="connsiteX3" fmla="*/ 9638 w 13239"/>
              <a:gd name="connsiteY3" fmla="*/ 10676 h 10676"/>
              <a:gd name="connsiteX4" fmla="*/ 3554 w 13239"/>
              <a:gd name="connsiteY4" fmla="*/ 10675 h 10676"/>
              <a:gd name="connsiteX5" fmla="*/ 0 w 13239"/>
              <a:gd name="connsiteY5" fmla="*/ 0 h 10676"/>
              <a:gd name="connsiteX0" fmla="*/ 0 w 14181"/>
              <a:gd name="connsiteY0" fmla="*/ 0 h 10676"/>
              <a:gd name="connsiteX1" fmla="*/ 13239 w 14181"/>
              <a:gd name="connsiteY1" fmla="*/ 37 h 10676"/>
              <a:gd name="connsiteX2" fmla="*/ 13265 w 14181"/>
              <a:gd name="connsiteY2" fmla="*/ 1871 h 10676"/>
              <a:gd name="connsiteX3" fmla="*/ 13233 w 14181"/>
              <a:gd name="connsiteY3" fmla="*/ 7224 h 10676"/>
              <a:gd name="connsiteX4" fmla="*/ 9638 w 14181"/>
              <a:gd name="connsiteY4" fmla="*/ 10676 h 10676"/>
              <a:gd name="connsiteX5" fmla="*/ 3554 w 14181"/>
              <a:gd name="connsiteY5" fmla="*/ 10675 h 10676"/>
              <a:gd name="connsiteX6" fmla="*/ 0 w 14181"/>
              <a:gd name="connsiteY6" fmla="*/ 0 h 10676"/>
              <a:gd name="connsiteX0" fmla="*/ 0 w 14166"/>
              <a:gd name="connsiteY0" fmla="*/ 0 h 10676"/>
              <a:gd name="connsiteX1" fmla="*/ 13239 w 14166"/>
              <a:gd name="connsiteY1" fmla="*/ 37 h 10676"/>
              <a:gd name="connsiteX2" fmla="*/ 13207 w 14166"/>
              <a:gd name="connsiteY2" fmla="*/ 1907 h 10676"/>
              <a:gd name="connsiteX3" fmla="*/ 13233 w 14166"/>
              <a:gd name="connsiteY3" fmla="*/ 7224 h 10676"/>
              <a:gd name="connsiteX4" fmla="*/ 9638 w 14166"/>
              <a:gd name="connsiteY4" fmla="*/ 10676 h 10676"/>
              <a:gd name="connsiteX5" fmla="*/ 3554 w 14166"/>
              <a:gd name="connsiteY5" fmla="*/ 10675 h 10676"/>
              <a:gd name="connsiteX6" fmla="*/ 0 w 14166"/>
              <a:gd name="connsiteY6" fmla="*/ 0 h 10676"/>
              <a:gd name="connsiteX0" fmla="*/ 0 w 13448"/>
              <a:gd name="connsiteY0" fmla="*/ 0 h 10676"/>
              <a:gd name="connsiteX1" fmla="*/ 13239 w 13448"/>
              <a:gd name="connsiteY1" fmla="*/ 37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58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00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207"/>
              <a:gd name="connsiteY0" fmla="*/ 0 h 10676"/>
              <a:gd name="connsiteX1" fmla="*/ 13200 w 13207"/>
              <a:gd name="connsiteY1" fmla="*/ 1 h 10676"/>
              <a:gd name="connsiteX2" fmla="*/ 13207 w 13207"/>
              <a:gd name="connsiteY2" fmla="*/ 1907 h 10676"/>
              <a:gd name="connsiteX3" fmla="*/ 10377 w 13207"/>
              <a:gd name="connsiteY3" fmla="*/ 6866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6"/>
              <a:gd name="connsiteX1" fmla="*/ 13200 w 13207"/>
              <a:gd name="connsiteY1" fmla="*/ 1 h 10676"/>
              <a:gd name="connsiteX2" fmla="*/ 13207 w 13207"/>
              <a:gd name="connsiteY2" fmla="*/ 1907 h 10676"/>
              <a:gd name="connsiteX3" fmla="*/ 8134 w 13207"/>
              <a:gd name="connsiteY3" fmla="*/ 6329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5996 w 13207"/>
              <a:gd name="connsiteY4" fmla="*/ 8509 h 10675"/>
              <a:gd name="connsiteX5" fmla="*/ 3554 w 13207"/>
              <a:gd name="connsiteY5" fmla="*/ 10675 h 10675"/>
              <a:gd name="connsiteX6" fmla="*/ 0 w 13207"/>
              <a:gd name="connsiteY6" fmla="*/ 0 h 10675"/>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7625 w 13207"/>
              <a:gd name="connsiteY4" fmla="*/ 9297 h 10675"/>
              <a:gd name="connsiteX5" fmla="*/ 3554 w 13207"/>
              <a:gd name="connsiteY5" fmla="*/ 10675 h 10675"/>
              <a:gd name="connsiteX6" fmla="*/ 0 w 13207"/>
              <a:gd name="connsiteY6" fmla="*/ 0 h 10675"/>
              <a:gd name="connsiteX0" fmla="*/ 0 w 13614"/>
              <a:gd name="connsiteY0" fmla="*/ 0 h 10675"/>
              <a:gd name="connsiteX1" fmla="*/ 13200 w 13614"/>
              <a:gd name="connsiteY1" fmla="*/ 1 h 10675"/>
              <a:gd name="connsiteX2" fmla="*/ 13207 w 13614"/>
              <a:gd name="connsiteY2" fmla="*/ 1907 h 10675"/>
              <a:gd name="connsiteX3" fmla="*/ 7625 w 13614"/>
              <a:gd name="connsiteY3" fmla="*/ 9297 h 10675"/>
              <a:gd name="connsiteX4" fmla="*/ 3554 w 13614"/>
              <a:gd name="connsiteY4" fmla="*/ 10675 h 10675"/>
              <a:gd name="connsiteX5" fmla="*/ 0 w 13614"/>
              <a:gd name="connsiteY5" fmla="*/ 0 h 10675"/>
              <a:gd name="connsiteX0" fmla="*/ 0 w 13614"/>
              <a:gd name="connsiteY0" fmla="*/ 0 h 9297"/>
              <a:gd name="connsiteX1" fmla="*/ 13200 w 13614"/>
              <a:gd name="connsiteY1" fmla="*/ 1 h 9297"/>
              <a:gd name="connsiteX2" fmla="*/ 13207 w 13614"/>
              <a:gd name="connsiteY2" fmla="*/ 1907 h 9297"/>
              <a:gd name="connsiteX3" fmla="*/ 7625 w 13614"/>
              <a:gd name="connsiteY3" fmla="*/ 9297 h 9297"/>
              <a:gd name="connsiteX4" fmla="*/ 6046 w 13614"/>
              <a:gd name="connsiteY4" fmla="*/ 6699 h 9297"/>
              <a:gd name="connsiteX5" fmla="*/ 0 w 13614"/>
              <a:gd name="connsiteY5" fmla="*/ 0 h 9297"/>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216 w 10000"/>
              <a:gd name="connsiteY4" fmla="*/ 5357 h 10000"/>
              <a:gd name="connsiteX5" fmla="*/ 0 w 10000"/>
              <a:gd name="connsiteY5" fmla="*/ 0 h 10000"/>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554 w 10000"/>
              <a:gd name="connsiteY4" fmla="*/ 5145 h 10000"/>
              <a:gd name="connsiteX5" fmla="*/ 0 w 10000"/>
              <a:gd name="connsiteY5" fmla="*/ 0 h 10000"/>
              <a:gd name="connsiteX0" fmla="*/ 3 w 10003"/>
              <a:gd name="connsiteY0" fmla="*/ 0 h 10000"/>
              <a:gd name="connsiteX1" fmla="*/ 9699 w 10003"/>
              <a:gd name="connsiteY1" fmla="*/ 1 h 10000"/>
              <a:gd name="connsiteX2" fmla="*/ 9704 w 10003"/>
              <a:gd name="connsiteY2" fmla="*/ 2051 h 10000"/>
              <a:gd name="connsiteX3" fmla="*/ 5604 w 10003"/>
              <a:gd name="connsiteY3" fmla="*/ 10000 h 10000"/>
              <a:gd name="connsiteX4" fmla="*/ 2149 w 10003"/>
              <a:gd name="connsiteY4" fmla="*/ 5241 h 10000"/>
              <a:gd name="connsiteX5" fmla="*/ 3 w 10003"/>
              <a:gd name="connsiteY5" fmla="*/ 0 h 10000"/>
              <a:gd name="connsiteX0" fmla="*/ 3354 w 8525"/>
              <a:gd name="connsiteY0" fmla="*/ 1887 h 9999"/>
              <a:gd name="connsiteX1" fmla="*/ 8221 w 8525"/>
              <a:gd name="connsiteY1" fmla="*/ 0 h 9999"/>
              <a:gd name="connsiteX2" fmla="*/ 8226 w 8525"/>
              <a:gd name="connsiteY2" fmla="*/ 2050 h 9999"/>
              <a:gd name="connsiteX3" fmla="*/ 4126 w 8525"/>
              <a:gd name="connsiteY3" fmla="*/ 9999 h 9999"/>
              <a:gd name="connsiteX4" fmla="*/ 671 w 8525"/>
              <a:gd name="connsiteY4" fmla="*/ 5240 h 9999"/>
              <a:gd name="connsiteX5" fmla="*/ 3354 w 8525"/>
              <a:gd name="connsiteY5" fmla="*/ 1887 h 9999"/>
              <a:gd name="connsiteX0" fmla="*/ 4233 w 9968"/>
              <a:gd name="connsiteY0" fmla="*/ 0 h 10059"/>
              <a:gd name="connsiteX1" fmla="*/ 9612 w 9968"/>
              <a:gd name="connsiteY1" fmla="*/ 59 h 10059"/>
              <a:gd name="connsiteX2" fmla="*/ 9618 w 9968"/>
              <a:gd name="connsiteY2" fmla="*/ 2109 h 10059"/>
              <a:gd name="connsiteX3" fmla="*/ 4809 w 9968"/>
              <a:gd name="connsiteY3" fmla="*/ 10059 h 10059"/>
              <a:gd name="connsiteX4" fmla="*/ 756 w 9968"/>
              <a:gd name="connsiteY4" fmla="*/ 5300 h 10059"/>
              <a:gd name="connsiteX5" fmla="*/ 4233 w 9968"/>
              <a:gd name="connsiteY5" fmla="*/ 0 h 10059"/>
              <a:gd name="connsiteX0" fmla="*/ 3489 w 9242"/>
              <a:gd name="connsiteY0" fmla="*/ 0 h 10000"/>
              <a:gd name="connsiteX1" fmla="*/ 8885 w 9242"/>
              <a:gd name="connsiteY1" fmla="*/ 59 h 10000"/>
              <a:gd name="connsiteX2" fmla="*/ 8891 w 9242"/>
              <a:gd name="connsiteY2" fmla="*/ 2097 h 10000"/>
              <a:gd name="connsiteX3" fmla="*/ 4066 w 9242"/>
              <a:gd name="connsiteY3" fmla="*/ 10000 h 10000"/>
              <a:gd name="connsiteX4" fmla="*/ 0 w 9242"/>
              <a:gd name="connsiteY4" fmla="*/ 5269 h 10000"/>
              <a:gd name="connsiteX5" fmla="*/ 3489 w 9242"/>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012"/>
              <a:gd name="connsiteY0" fmla="*/ 0 h 10000"/>
              <a:gd name="connsiteX1" fmla="*/ 9614 w 10012"/>
              <a:gd name="connsiteY1" fmla="*/ 59 h 10000"/>
              <a:gd name="connsiteX2" fmla="*/ 9620 w 10012"/>
              <a:gd name="connsiteY2" fmla="*/ 2097 h 10000"/>
              <a:gd name="connsiteX3" fmla="*/ 4399 w 10012"/>
              <a:gd name="connsiteY3" fmla="*/ 10000 h 10000"/>
              <a:gd name="connsiteX4" fmla="*/ 0 w 10012"/>
              <a:gd name="connsiteY4" fmla="*/ 5269 h 10000"/>
              <a:gd name="connsiteX5" fmla="*/ 3775 w 10012"/>
              <a:gd name="connsiteY5" fmla="*/ 0 h 10000"/>
              <a:gd name="connsiteX0" fmla="*/ 3775 w 9625"/>
              <a:gd name="connsiteY0" fmla="*/ 0 h 10000"/>
              <a:gd name="connsiteX1" fmla="*/ 9614 w 9625"/>
              <a:gd name="connsiteY1" fmla="*/ 59 h 10000"/>
              <a:gd name="connsiteX2" fmla="*/ 9620 w 9625"/>
              <a:gd name="connsiteY2" fmla="*/ 2097 h 10000"/>
              <a:gd name="connsiteX3" fmla="*/ 4399 w 9625"/>
              <a:gd name="connsiteY3" fmla="*/ 10000 h 10000"/>
              <a:gd name="connsiteX4" fmla="*/ 0 w 9625"/>
              <a:gd name="connsiteY4" fmla="*/ 5269 h 10000"/>
              <a:gd name="connsiteX5" fmla="*/ 3775 w 9625"/>
              <a:gd name="connsiteY5" fmla="*/ 0 h 10000"/>
              <a:gd name="connsiteX0" fmla="*/ 3922 w 10000"/>
              <a:gd name="connsiteY0" fmla="*/ 0 h 10000"/>
              <a:gd name="connsiteX1" fmla="*/ 9989 w 10000"/>
              <a:gd name="connsiteY1" fmla="*/ 59 h 10000"/>
              <a:gd name="connsiteX2" fmla="*/ 9995 w 10000"/>
              <a:gd name="connsiteY2" fmla="*/ 2097 h 10000"/>
              <a:gd name="connsiteX3" fmla="*/ 4570 w 10000"/>
              <a:gd name="connsiteY3" fmla="*/ 10000 h 10000"/>
              <a:gd name="connsiteX4" fmla="*/ 0 w 10000"/>
              <a:gd name="connsiteY4" fmla="*/ 5269 h 10000"/>
              <a:gd name="connsiteX5" fmla="*/ 3922 w 10000"/>
              <a:gd name="connsiteY5" fmla="*/ 0 h 10000"/>
              <a:gd name="connsiteX0" fmla="*/ 3922 w 9995"/>
              <a:gd name="connsiteY0" fmla="*/ 0 h 10000"/>
              <a:gd name="connsiteX1" fmla="*/ 9989 w 9995"/>
              <a:gd name="connsiteY1" fmla="*/ 59 h 10000"/>
              <a:gd name="connsiteX2" fmla="*/ 9995 w 9995"/>
              <a:gd name="connsiteY2" fmla="*/ 2097 h 10000"/>
              <a:gd name="connsiteX3" fmla="*/ 4570 w 9995"/>
              <a:gd name="connsiteY3" fmla="*/ 10000 h 10000"/>
              <a:gd name="connsiteX4" fmla="*/ 0 w 9995"/>
              <a:gd name="connsiteY4" fmla="*/ 5269 h 10000"/>
              <a:gd name="connsiteX5" fmla="*/ 3922 w 9995"/>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5 w 11993"/>
              <a:gd name="connsiteY0" fmla="*/ 0 h 10359"/>
              <a:gd name="connsiteX1" fmla="*/ 11987 w 11993"/>
              <a:gd name="connsiteY1" fmla="*/ 418 h 10359"/>
              <a:gd name="connsiteX2" fmla="*/ 11993 w 11993"/>
              <a:gd name="connsiteY2" fmla="*/ 2456 h 10359"/>
              <a:gd name="connsiteX3" fmla="*/ 6565 w 11993"/>
              <a:gd name="connsiteY3" fmla="*/ 10359 h 10359"/>
              <a:gd name="connsiteX4" fmla="*/ 1993 w 11993"/>
              <a:gd name="connsiteY4" fmla="*/ 5628 h 10359"/>
              <a:gd name="connsiteX5" fmla="*/ 5 w 11993"/>
              <a:gd name="connsiteY5" fmla="*/ 0 h 10359"/>
              <a:gd name="connsiteX0" fmla="*/ 5 w 11993"/>
              <a:gd name="connsiteY0" fmla="*/ 0 h 10359"/>
              <a:gd name="connsiteX1" fmla="*/ 8993 w 11993"/>
              <a:gd name="connsiteY1" fmla="*/ 1949 h 10359"/>
              <a:gd name="connsiteX2" fmla="*/ 11993 w 11993"/>
              <a:gd name="connsiteY2" fmla="*/ 2456 h 10359"/>
              <a:gd name="connsiteX3" fmla="*/ 6565 w 11993"/>
              <a:gd name="connsiteY3" fmla="*/ 10359 h 10359"/>
              <a:gd name="connsiteX4" fmla="*/ 1993 w 11993"/>
              <a:gd name="connsiteY4" fmla="*/ 5628 h 10359"/>
              <a:gd name="connsiteX5" fmla="*/ 5 w 11993"/>
              <a:gd name="connsiteY5" fmla="*/ 0 h 10359"/>
              <a:gd name="connsiteX0" fmla="*/ 5 w 13133"/>
              <a:gd name="connsiteY0" fmla="*/ 0 h 10359"/>
              <a:gd name="connsiteX1" fmla="*/ 8993 w 13133"/>
              <a:gd name="connsiteY1" fmla="*/ 1949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94"/>
              <a:gd name="connsiteY0" fmla="*/ 0 h 10359"/>
              <a:gd name="connsiteX1" fmla="*/ 9388 w 13194"/>
              <a:gd name="connsiteY1" fmla="*/ 293 h 10359"/>
              <a:gd name="connsiteX2" fmla="*/ 13194 w 13194"/>
              <a:gd name="connsiteY2" fmla="*/ 4908 h 10359"/>
              <a:gd name="connsiteX3" fmla="*/ 6565 w 13194"/>
              <a:gd name="connsiteY3" fmla="*/ 10359 h 10359"/>
              <a:gd name="connsiteX4" fmla="*/ 1993 w 13194"/>
              <a:gd name="connsiteY4" fmla="*/ 5628 h 10359"/>
              <a:gd name="connsiteX5" fmla="*/ 5 w 13194"/>
              <a:gd name="connsiteY5" fmla="*/ 0 h 10359"/>
              <a:gd name="connsiteX0" fmla="*/ 5 w 13194"/>
              <a:gd name="connsiteY0" fmla="*/ 0 h 7095"/>
              <a:gd name="connsiteX1" fmla="*/ 9388 w 13194"/>
              <a:gd name="connsiteY1" fmla="*/ 293 h 7095"/>
              <a:gd name="connsiteX2" fmla="*/ 13194 w 13194"/>
              <a:gd name="connsiteY2" fmla="*/ 4908 h 7095"/>
              <a:gd name="connsiteX3" fmla="*/ 6322 w 13194"/>
              <a:gd name="connsiteY3" fmla="*/ 7095 h 7095"/>
              <a:gd name="connsiteX4" fmla="*/ 1993 w 13194"/>
              <a:gd name="connsiteY4" fmla="*/ 5628 h 7095"/>
              <a:gd name="connsiteX5" fmla="*/ 5 w 13194"/>
              <a:gd name="connsiteY5" fmla="*/ 0 h 7095"/>
              <a:gd name="connsiteX0" fmla="*/ 36 w 10032"/>
              <a:gd name="connsiteY0" fmla="*/ 0 h 10177"/>
              <a:gd name="connsiteX1" fmla="*/ 7147 w 10032"/>
              <a:gd name="connsiteY1" fmla="*/ 413 h 10177"/>
              <a:gd name="connsiteX2" fmla="*/ 10032 w 10032"/>
              <a:gd name="connsiteY2" fmla="*/ 6918 h 10177"/>
              <a:gd name="connsiteX3" fmla="*/ 4824 w 10032"/>
              <a:gd name="connsiteY3" fmla="*/ 10000 h 10177"/>
              <a:gd name="connsiteX4" fmla="*/ 0 w 10032"/>
              <a:gd name="connsiteY4" fmla="*/ 10177 h 10177"/>
              <a:gd name="connsiteX5" fmla="*/ 36 w 10032"/>
              <a:gd name="connsiteY5" fmla="*/ 0 h 10177"/>
              <a:gd name="connsiteX0" fmla="*/ 67 w 10063"/>
              <a:gd name="connsiteY0" fmla="*/ 0 h 10177"/>
              <a:gd name="connsiteX1" fmla="*/ 7178 w 10063"/>
              <a:gd name="connsiteY1" fmla="*/ 413 h 10177"/>
              <a:gd name="connsiteX2" fmla="*/ 10063 w 10063"/>
              <a:gd name="connsiteY2" fmla="*/ 6918 h 10177"/>
              <a:gd name="connsiteX3" fmla="*/ 4855 w 10063"/>
              <a:gd name="connsiteY3" fmla="*/ 10000 h 10177"/>
              <a:gd name="connsiteX4" fmla="*/ 31 w 10063"/>
              <a:gd name="connsiteY4" fmla="*/ 10177 h 10177"/>
              <a:gd name="connsiteX5" fmla="*/ 67 w 10063"/>
              <a:gd name="connsiteY5" fmla="*/ 0 h 10177"/>
              <a:gd name="connsiteX0" fmla="*/ 36 w 10032"/>
              <a:gd name="connsiteY0" fmla="*/ 0 h 10177"/>
              <a:gd name="connsiteX1" fmla="*/ 7147 w 10032"/>
              <a:gd name="connsiteY1" fmla="*/ 413 h 10177"/>
              <a:gd name="connsiteX2" fmla="*/ 10032 w 10032"/>
              <a:gd name="connsiteY2" fmla="*/ 6918 h 10177"/>
              <a:gd name="connsiteX3" fmla="*/ 4824 w 10032"/>
              <a:gd name="connsiteY3" fmla="*/ 10000 h 10177"/>
              <a:gd name="connsiteX4" fmla="*/ 0 w 10032"/>
              <a:gd name="connsiteY4" fmla="*/ 10177 h 10177"/>
              <a:gd name="connsiteX5" fmla="*/ 36 w 10032"/>
              <a:gd name="connsiteY5" fmla="*/ 0 h 10177"/>
              <a:gd name="connsiteX0" fmla="*/ 13 w 10009"/>
              <a:gd name="connsiteY0" fmla="*/ 0 h 10133"/>
              <a:gd name="connsiteX1" fmla="*/ 7124 w 10009"/>
              <a:gd name="connsiteY1" fmla="*/ 413 h 10133"/>
              <a:gd name="connsiteX2" fmla="*/ 10009 w 10009"/>
              <a:gd name="connsiteY2" fmla="*/ 6918 h 10133"/>
              <a:gd name="connsiteX3" fmla="*/ 4801 w 10009"/>
              <a:gd name="connsiteY3" fmla="*/ 10000 h 10133"/>
              <a:gd name="connsiteX4" fmla="*/ 0 w 10009"/>
              <a:gd name="connsiteY4" fmla="*/ 10133 h 10133"/>
              <a:gd name="connsiteX5" fmla="*/ 13 w 10009"/>
              <a:gd name="connsiteY5" fmla="*/ 0 h 10133"/>
              <a:gd name="connsiteX0" fmla="*/ 4 w 10023"/>
              <a:gd name="connsiteY0" fmla="*/ 0 h 10089"/>
              <a:gd name="connsiteX1" fmla="*/ 7138 w 10023"/>
              <a:gd name="connsiteY1" fmla="*/ 369 h 10089"/>
              <a:gd name="connsiteX2" fmla="*/ 10023 w 10023"/>
              <a:gd name="connsiteY2" fmla="*/ 6874 h 10089"/>
              <a:gd name="connsiteX3" fmla="*/ 4815 w 10023"/>
              <a:gd name="connsiteY3" fmla="*/ 9956 h 10089"/>
              <a:gd name="connsiteX4" fmla="*/ 14 w 10023"/>
              <a:gd name="connsiteY4" fmla="*/ 10089 h 10089"/>
              <a:gd name="connsiteX5" fmla="*/ 4 w 10023"/>
              <a:gd name="connsiteY5" fmla="*/ 0 h 10089"/>
              <a:gd name="connsiteX0" fmla="*/ 25 w 10044"/>
              <a:gd name="connsiteY0" fmla="*/ 0 h 10089"/>
              <a:gd name="connsiteX1" fmla="*/ 7159 w 10044"/>
              <a:gd name="connsiteY1" fmla="*/ 369 h 10089"/>
              <a:gd name="connsiteX2" fmla="*/ 10044 w 10044"/>
              <a:gd name="connsiteY2" fmla="*/ 6874 h 10089"/>
              <a:gd name="connsiteX3" fmla="*/ 4836 w 10044"/>
              <a:gd name="connsiteY3" fmla="*/ 9956 h 10089"/>
              <a:gd name="connsiteX4" fmla="*/ 0 w 10044"/>
              <a:gd name="connsiteY4" fmla="*/ 10089 h 10089"/>
              <a:gd name="connsiteX5" fmla="*/ 25 w 10044"/>
              <a:gd name="connsiteY5" fmla="*/ 0 h 10089"/>
              <a:gd name="connsiteX0" fmla="*/ 5 w 10024"/>
              <a:gd name="connsiteY0" fmla="*/ 0 h 10111"/>
              <a:gd name="connsiteX1" fmla="*/ 7139 w 10024"/>
              <a:gd name="connsiteY1" fmla="*/ 369 h 10111"/>
              <a:gd name="connsiteX2" fmla="*/ 10024 w 10024"/>
              <a:gd name="connsiteY2" fmla="*/ 6874 h 10111"/>
              <a:gd name="connsiteX3" fmla="*/ 4816 w 10024"/>
              <a:gd name="connsiteY3" fmla="*/ 9956 h 10111"/>
              <a:gd name="connsiteX4" fmla="*/ 15 w 10024"/>
              <a:gd name="connsiteY4" fmla="*/ 10111 h 10111"/>
              <a:gd name="connsiteX5" fmla="*/ 5 w 10024"/>
              <a:gd name="connsiteY5" fmla="*/ 0 h 1011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3 w 10034"/>
              <a:gd name="connsiteY0" fmla="*/ 0 h 10513"/>
              <a:gd name="connsiteX1" fmla="*/ 7149 w 10034"/>
              <a:gd name="connsiteY1" fmla="*/ 501 h 10513"/>
              <a:gd name="connsiteX2" fmla="*/ 10034 w 10034"/>
              <a:gd name="connsiteY2" fmla="*/ 7006 h 10513"/>
              <a:gd name="connsiteX3" fmla="*/ 25 w 10034"/>
              <a:gd name="connsiteY3" fmla="*/ 10243 h 10513"/>
              <a:gd name="connsiteX4" fmla="*/ 3 w 10034"/>
              <a:gd name="connsiteY4" fmla="*/ 0 h 10513"/>
              <a:gd name="connsiteX0" fmla="*/ 24 w 10009"/>
              <a:gd name="connsiteY0" fmla="*/ 0 h 10447"/>
              <a:gd name="connsiteX1" fmla="*/ 7124 w 10009"/>
              <a:gd name="connsiteY1" fmla="*/ 435 h 10447"/>
              <a:gd name="connsiteX2" fmla="*/ 10009 w 10009"/>
              <a:gd name="connsiteY2" fmla="*/ 6940 h 10447"/>
              <a:gd name="connsiteX3" fmla="*/ 0 w 10009"/>
              <a:gd name="connsiteY3" fmla="*/ 10177 h 10447"/>
              <a:gd name="connsiteX4" fmla="*/ 24 w 10009"/>
              <a:gd name="connsiteY4" fmla="*/ 0 h 10447"/>
              <a:gd name="connsiteX0" fmla="*/ 12 w 10009"/>
              <a:gd name="connsiteY0" fmla="*/ 0 h 10425"/>
              <a:gd name="connsiteX1" fmla="*/ 7124 w 10009"/>
              <a:gd name="connsiteY1" fmla="*/ 413 h 10425"/>
              <a:gd name="connsiteX2" fmla="*/ 10009 w 10009"/>
              <a:gd name="connsiteY2" fmla="*/ 6918 h 10425"/>
              <a:gd name="connsiteX3" fmla="*/ 0 w 10009"/>
              <a:gd name="connsiteY3" fmla="*/ 10155 h 10425"/>
              <a:gd name="connsiteX4" fmla="*/ 12 w 10009"/>
              <a:gd name="connsiteY4" fmla="*/ 0 h 10425"/>
              <a:gd name="connsiteX0" fmla="*/ 5 w 10014"/>
              <a:gd name="connsiteY0" fmla="*/ 0 h 10403"/>
              <a:gd name="connsiteX1" fmla="*/ 7129 w 10014"/>
              <a:gd name="connsiteY1" fmla="*/ 391 h 10403"/>
              <a:gd name="connsiteX2" fmla="*/ 10014 w 10014"/>
              <a:gd name="connsiteY2" fmla="*/ 6896 h 10403"/>
              <a:gd name="connsiteX3" fmla="*/ 5 w 10014"/>
              <a:gd name="connsiteY3" fmla="*/ 10133 h 10403"/>
              <a:gd name="connsiteX4" fmla="*/ 5 w 10014"/>
              <a:gd name="connsiteY4" fmla="*/ 0 h 10403"/>
              <a:gd name="connsiteX0" fmla="*/ 23 w 10009"/>
              <a:gd name="connsiteY0" fmla="*/ 0 h 10447"/>
              <a:gd name="connsiteX1" fmla="*/ 7124 w 10009"/>
              <a:gd name="connsiteY1" fmla="*/ 435 h 10447"/>
              <a:gd name="connsiteX2" fmla="*/ 10009 w 10009"/>
              <a:gd name="connsiteY2" fmla="*/ 6940 h 10447"/>
              <a:gd name="connsiteX3" fmla="*/ 0 w 10009"/>
              <a:gd name="connsiteY3" fmla="*/ 10177 h 10447"/>
              <a:gd name="connsiteX4" fmla="*/ 23 w 10009"/>
              <a:gd name="connsiteY4" fmla="*/ 0 h 10447"/>
              <a:gd name="connsiteX0" fmla="*/ 5 w 10014"/>
              <a:gd name="connsiteY0" fmla="*/ 0 h 10403"/>
              <a:gd name="connsiteX1" fmla="*/ 7129 w 10014"/>
              <a:gd name="connsiteY1" fmla="*/ 391 h 10403"/>
              <a:gd name="connsiteX2" fmla="*/ 10014 w 10014"/>
              <a:gd name="connsiteY2" fmla="*/ 6896 h 10403"/>
              <a:gd name="connsiteX3" fmla="*/ 5 w 10014"/>
              <a:gd name="connsiteY3" fmla="*/ 10133 h 10403"/>
              <a:gd name="connsiteX4" fmla="*/ 5 w 10014"/>
              <a:gd name="connsiteY4" fmla="*/ 0 h 10403"/>
              <a:gd name="connsiteX0" fmla="*/ 46 w 10055"/>
              <a:gd name="connsiteY0" fmla="*/ 0 h 10383"/>
              <a:gd name="connsiteX1" fmla="*/ 7170 w 10055"/>
              <a:gd name="connsiteY1" fmla="*/ 391 h 10383"/>
              <a:gd name="connsiteX2" fmla="*/ 10055 w 10055"/>
              <a:gd name="connsiteY2" fmla="*/ 6896 h 10383"/>
              <a:gd name="connsiteX3" fmla="*/ 0 w 10055"/>
              <a:gd name="connsiteY3" fmla="*/ 10111 h 10383"/>
              <a:gd name="connsiteX4" fmla="*/ 46 w 10055"/>
              <a:gd name="connsiteY4" fmla="*/ 0 h 10383"/>
              <a:gd name="connsiteX0" fmla="*/ 58 w 10067"/>
              <a:gd name="connsiteY0" fmla="*/ 0 h 10444"/>
              <a:gd name="connsiteX1" fmla="*/ 7182 w 10067"/>
              <a:gd name="connsiteY1" fmla="*/ 391 h 10444"/>
              <a:gd name="connsiteX2" fmla="*/ 10067 w 10067"/>
              <a:gd name="connsiteY2" fmla="*/ 6896 h 10444"/>
              <a:gd name="connsiteX3" fmla="*/ 0 w 10067"/>
              <a:gd name="connsiteY3" fmla="*/ 10177 h 10444"/>
              <a:gd name="connsiteX4" fmla="*/ 58 w 10067"/>
              <a:gd name="connsiteY4" fmla="*/ 0 h 10444"/>
              <a:gd name="connsiteX0" fmla="*/ 3 w 10012"/>
              <a:gd name="connsiteY0" fmla="*/ 0 h 10424"/>
              <a:gd name="connsiteX1" fmla="*/ 7127 w 10012"/>
              <a:gd name="connsiteY1" fmla="*/ 391 h 10424"/>
              <a:gd name="connsiteX2" fmla="*/ 10012 w 10012"/>
              <a:gd name="connsiteY2" fmla="*/ 6896 h 10424"/>
              <a:gd name="connsiteX3" fmla="*/ 72 w 10012"/>
              <a:gd name="connsiteY3" fmla="*/ 10155 h 10424"/>
              <a:gd name="connsiteX4" fmla="*/ 3 w 10012"/>
              <a:gd name="connsiteY4" fmla="*/ 0 h 10424"/>
              <a:gd name="connsiteX0" fmla="*/ 46 w 10055"/>
              <a:gd name="connsiteY0" fmla="*/ 0 h 10424"/>
              <a:gd name="connsiteX1" fmla="*/ 7170 w 10055"/>
              <a:gd name="connsiteY1" fmla="*/ 391 h 10424"/>
              <a:gd name="connsiteX2" fmla="*/ 10055 w 10055"/>
              <a:gd name="connsiteY2" fmla="*/ 6896 h 10424"/>
              <a:gd name="connsiteX3" fmla="*/ 0 w 10055"/>
              <a:gd name="connsiteY3" fmla="*/ 10155 h 10424"/>
              <a:gd name="connsiteX4" fmla="*/ 46 w 10055"/>
              <a:gd name="connsiteY4" fmla="*/ 0 h 10424"/>
              <a:gd name="connsiteX0" fmla="*/ 11 w 10020"/>
              <a:gd name="connsiteY0" fmla="*/ 0 h 10424"/>
              <a:gd name="connsiteX1" fmla="*/ 7135 w 10020"/>
              <a:gd name="connsiteY1" fmla="*/ 391 h 10424"/>
              <a:gd name="connsiteX2" fmla="*/ 10020 w 10020"/>
              <a:gd name="connsiteY2" fmla="*/ 6896 h 10424"/>
              <a:gd name="connsiteX3" fmla="*/ 0 w 10020"/>
              <a:gd name="connsiteY3" fmla="*/ 10155 h 10424"/>
              <a:gd name="connsiteX4" fmla="*/ 11 w 10020"/>
              <a:gd name="connsiteY4" fmla="*/ 0 h 10424"/>
              <a:gd name="connsiteX0" fmla="*/ 11 w 10020"/>
              <a:gd name="connsiteY0" fmla="*/ 0 h 11159"/>
              <a:gd name="connsiteX1" fmla="*/ 7135 w 10020"/>
              <a:gd name="connsiteY1" fmla="*/ 391 h 11159"/>
              <a:gd name="connsiteX2" fmla="*/ 10020 w 10020"/>
              <a:gd name="connsiteY2" fmla="*/ 6896 h 11159"/>
              <a:gd name="connsiteX3" fmla="*/ 0 w 10020"/>
              <a:gd name="connsiteY3" fmla="*/ 10155 h 11159"/>
              <a:gd name="connsiteX4" fmla="*/ 11 w 10020"/>
              <a:gd name="connsiteY4" fmla="*/ 0 h 11159"/>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0" h="11460">
                <a:moveTo>
                  <a:pt x="11" y="0"/>
                </a:moveTo>
                <a:cubicBezTo>
                  <a:pt x="914" y="1444"/>
                  <a:pt x="3709" y="5463"/>
                  <a:pt x="7135" y="391"/>
                </a:cubicBezTo>
                <a:lnTo>
                  <a:pt x="10020" y="6896"/>
                </a:lnTo>
                <a:cubicBezTo>
                  <a:pt x="8061" y="10435"/>
                  <a:pt x="4250" y="13194"/>
                  <a:pt x="0" y="10155"/>
                </a:cubicBezTo>
                <a:cubicBezTo>
                  <a:pt x="18" y="5066"/>
                  <a:pt x="-7" y="5088"/>
                  <a:pt x="11" y="0"/>
                </a:cubicBezTo>
                <a:close/>
              </a:path>
            </a:pathLst>
          </a:custGeom>
          <a:solidFill>
            <a:schemeClr val="accent4"/>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solidFill>
                  <a:schemeClr val="bg1"/>
                </a:solidFill>
              </a:defRPr>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a:t>
            </a:r>
            <a:br>
              <a:rPr lang="da-DK" dirty="0"/>
            </a:br>
            <a:r>
              <a:rPr lang="da-DK" dirty="0"/>
              <a:t>billede i det grafiske element eller ved at trække</a:t>
            </a:r>
            <a:br>
              <a:rPr lang="da-DK" dirty="0"/>
            </a:br>
            <a:r>
              <a:rPr lang="da-DK" dirty="0"/>
              <a:t>og slippe 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p:txBody>
      </p:sp>
      <p:sp>
        <p:nvSpPr>
          <p:cNvPr id="14" name="Titel 1">
            <a:extLst>
              <a:ext uri="{FF2B5EF4-FFF2-40B4-BE49-F238E27FC236}">
                <a16:creationId xmlns:a16="http://schemas.microsoft.com/office/drawing/2014/main" id="{76617A3F-7AFB-E847-A694-0AF46C4BAA9E}"/>
              </a:ext>
            </a:extLst>
          </p:cNvPr>
          <p:cNvSpPr>
            <a:spLocks noGrp="1"/>
          </p:cNvSpPr>
          <p:nvPr>
            <p:ph type="title"/>
          </p:nvPr>
        </p:nvSpPr>
        <p:spPr>
          <a:xfrm>
            <a:off x="479425" y="441325"/>
            <a:ext cx="4160308" cy="1844675"/>
          </a:xfrm>
        </p:spPr>
        <p:txBody>
          <a:bodyPr/>
          <a:lstStyle>
            <a:lvl1pPr>
              <a:defRPr>
                <a:solidFill>
                  <a:schemeClr val="bg1"/>
                </a:solidFill>
              </a:defRPr>
            </a:lvl1pPr>
          </a:lstStyle>
          <a:p>
            <a:r>
              <a:rPr lang="da-DK"/>
              <a:t>Klik for at redigere i master</a:t>
            </a:r>
            <a:endParaRPr lang="da-DK" dirty="0"/>
          </a:p>
        </p:txBody>
      </p:sp>
      <p:pic>
        <p:nvPicPr>
          <p:cNvPr id="8" name="Billede 7" descr="Et billede, der indeholder tegning&#10;&#10;Automatisk genereret beskrivelse">
            <a:extLst>
              <a:ext uri="{FF2B5EF4-FFF2-40B4-BE49-F238E27FC236}">
                <a16:creationId xmlns:a16="http://schemas.microsoft.com/office/drawing/2014/main" id="{A1BD54AD-7520-7F41-81AA-0542FD568769}"/>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980095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rside - Rød">
    <p:bg>
      <p:bgPr>
        <a:solidFill>
          <a:schemeClr val="tx1">
            <a:lumMod val="50000"/>
          </a:schemeClr>
        </a:solidFill>
        <a:effectLst/>
      </p:bgPr>
    </p:bg>
    <p:spTree>
      <p:nvGrpSpPr>
        <p:cNvPr id="1" name=""/>
        <p:cNvGrpSpPr/>
        <p:nvPr/>
      </p:nvGrpSpPr>
      <p:grpSpPr>
        <a:xfrm>
          <a:off x="0" y="0"/>
          <a:ext cx="0" cy="0"/>
          <a:chOff x="0" y="0"/>
          <a:chExt cx="0" cy="0"/>
        </a:xfrm>
      </p:grpSpPr>
      <p:pic>
        <p:nvPicPr>
          <p:cNvPr id="11" name="Billede 10" descr="Et billede, der indeholder tegning&#10;&#10;Automatisk genereret beskrivelse">
            <a:extLst>
              <a:ext uri="{FF2B5EF4-FFF2-40B4-BE49-F238E27FC236}">
                <a16:creationId xmlns:a16="http://schemas.microsoft.com/office/drawing/2014/main" id="{914DFB3B-9EA0-8943-8252-2BA679AF286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2220371"/>
          </a:xfrm>
        </p:spPr>
        <p:txBody>
          <a:bodyPr anchor="t"/>
          <a:lstStyle>
            <a:lvl1pPr>
              <a:defRPr sz="4800">
                <a:solidFill>
                  <a:schemeClr val="bg1"/>
                </a:solidFill>
              </a:defRPr>
            </a:lvl1pPr>
          </a:lstStyle>
          <a:p>
            <a:r>
              <a:rPr lang="da-DK"/>
              <a:t>Klik for at redigere i master</a:t>
            </a:r>
            <a:endParaRPr lang="da-DK" dirty="0"/>
          </a:p>
        </p:txBody>
      </p:sp>
      <p:pic>
        <p:nvPicPr>
          <p:cNvPr id="7" name="Billede 6">
            <a:extLst>
              <a:ext uri="{FF2B5EF4-FFF2-40B4-BE49-F238E27FC236}">
                <a16:creationId xmlns:a16="http://schemas.microsoft.com/office/drawing/2014/main" id="{E4E289B1-750C-164D-A9DF-D6EA37346DC6}"/>
              </a:ext>
            </a:extLst>
          </p:cNvPr>
          <p:cNvPicPr>
            <a:picLocks noChangeAspect="1"/>
          </p:cNvPicPr>
          <p:nvPr userDrawn="1"/>
        </p:nvPicPr>
        <p:blipFill>
          <a:blip r:embed="rId3"/>
          <a:srcRect/>
          <a:stretch/>
        </p:blipFill>
        <p:spPr>
          <a:xfrm>
            <a:off x="333957" y="6140503"/>
            <a:ext cx="3327757" cy="504000"/>
          </a:xfrm>
          <a:prstGeom prst="rect">
            <a:avLst/>
          </a:prstGeom>
        </p:spPr>
      </p:pic>
      <p:pic>
        <p:nvPicPr>
          <p:cNvPr id="8" name="Billede 7" descr="Et billede, der indeholder tegning&#10;&#10;Automatisk genereret beskrivelse">
            <a:extLst>
              <a:ext uri="{FF2B5EF4-FFF2-40B4-BE49-F238E27FC236}">
                <a16:creationId xmlns:a16="http://schemas.microsoft.com/office/drawing/2014/main" id="{E84D4E38-B816-DA4B-9062-944EE208F9A2}"/>
              </a:ext>
            </a:extLst>
          </p:cNvPr>
          <p:cNvPicPr>
            <a:picLocks noChangeAspect="1"/>
          </p:cNvPicPr>
          <p:nvPr userDrawn="1"/>
        </p:nvPicPr>
        <p:blipFill>
          <a:blip r:embed="rId4"/>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6444998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ort budskab m billede i grafik - Blomme">
    <p:bg>
      <p:bgPr>
        <a:solidFill>
          <a:srgbClr val="40203F"/>
        </a:solidFill>
        <a:effectLst/>
      </p:bgPr>
    </p:bg>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bg1"/>
                </a:solidFill>
              </a:defRPr>
            </a:lvl1pPr>
          </a:lstStyle>
          <a:p>
            <a:fld id="{83BDE002-4D08-984E-9A17-29A299F2E8E5}" type="datetimeFigureOut">
              <a:rPr lang="da-DK" smtClean="0"/>
              <a:pPr/>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bg1"/>
                </a:solidFill>
              </a:defRPr>
            </a:lvl1pPr>
          </a:lstStyle>
          <a:p>
            <a:endParaRPr lang="da-DK" dirty="0"/>
          </a:p>
        </p:txBody>
      </p:sp>
      <p:sp>
        <p:nvSpPr>
          <p:cNvPr id="12" name="Pladsholder til billede 7">
            <a:extLst>
              <a:ext uri="{FF2B5EF4-FFF2-40B4-BE49-F238E27FC236}">
                <a16:creationId xmlns:a16="http://schemas.microsoft.com/office/drawing/2014/main" id="{290C99C2-88B0-974B-99D9-33378FBDF03E}"/>
              </a:ext>
            </a:extLst>
          </p:cNvPr>
          <p:cNvSpPr>
            <a:spLocks noGrp="1"/>
          </p:cNvSpPr>
          <p:nvPr>
            <p:ph type="pic" sz="quarter" idx="16" hasCustomPrompt="1"/>
          </p:nvPr>
        </p:nvSpPr>
        <p:spPr>
          <a:xfrm>
            <a:off x="-53790" y="1059109"/>
            <a:ext cx="7785965" cy="465929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43 w 13233"/>
              <a:gd name="connsiteY1" fmla="*/ 37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13124 w 13233"/>
              <a:gd name="connsiteY1" fmla="*/ 485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9"/>
              <a:gd name="connsiteY0" fmla="*/ 0 h 10676"/>
              <a:gd name="connsiteX1" fmla="*/ 13239 w 13239"/>
              <a:gd name="connsiteY1" fmla="*/ 37 h 10676"/>
              <a:gd name="connsiteX2" fmla="*/ 13233 w 13239"/>
              <a:gd name="connsiteY2" fmla="*/ 7224 h 10676"/>
              <a:gd name="connsiteX3" fmla="*/ 9638 w 13239"/>
              <a:gd name="connsiteY3" fmla="*/ 10676 h 10676"/>
              <a:gd name="connsiteX4" fmla="*/ 3554 w 13239"/>
              <a:gd name="connsiteY4" fmla="*/ 10675 h 10676"/>
              <a:gd name="connsiteX5" fmla="*/ 0 w 13239"/>
              <a:gd name="connsiteY5" fmla="*/ 0 h 10676"/>
              <a:gd name="connsiteX0" fmla="*/ 0 w 14181"/>
              <a:gd name="connsiteY0" fmla="*/ 0 h 10676"/>
              <a:gd name="connsiteX1" fmla="*/ 13239 w 14181"/>
              <a:gd name="connsiteY1" fmla="*/ 37 h 10676"/>
              <a:gd name="connsiteX2" fmla="*/ 13265 w 14181"/>
              <a:gd name="connsiteY2" fmla="*/ 1871 h 10676"/>
              <a:gd name="connsiteX3" fmla="*/ 13233 w 14181"/>
              <a:gd name="connsiteY3" fmla="*/ 7224 h 10676"/>
              <a:gd name="connsiteX4" fmla="*/ 9638 w 14181"/>
              <a:gd name="connsiteY4" fmla="*/ 10676 h 10676"/>
              <a:gd name="connsiteX5" fmla="*/ 3554 w 14181"/>
              <a:gd name="connsiteY5" fmla="*/ 10675 h 10676"/>
              <a:gd name="connsiteX6" fmla="*/ 0 w 14181"/>
              <a:gd name="connsiteY6" fmla="*/ 0 h 10676"/>
              <a:gd name="connsiteX0" fmla="*/ 0 w 14166"/>
              <a:gd name="connsiteY0" fmla="*/ 0 h 10676"/>
              <a:gd name="connsiteX1" fmla="*/ 13239 w 14166"/>
              <a:gd name="connsiteY1" fmla="*/ 37 h 10676"/>
              <a:gd name="connsiteX2" fmla="*/ 13207 w 14166"/>
              <a:gd name="connsiteY2" fmla="*/ 1907 h 10676"/>
              <a:gd name="connsiteX3" fmla="*/ 13233 w 14166"/>
              <a:gd name="connsiteY3" fmla="*/ 7224 h 10676"/>
              <a:gd name="connsiteX4" fmla="*/ 9638 w 14166"/>
              <a:gd name="connsiteY4" fmla="*/ 10676 h 10676"/>
              <a:gd name="connsiteX5" fmla="*/ 3554 w 14166"/>
              <a:gd name="connsiteY5" fmla="*/ 10675 h 10676"/>
              <a:gd name="connsiteX6" fmla="*/ 0 w 14166"/>
              <a:gd name="connsiteY6" fmla="*/ 0 h 10676"/>
              <a:gd name="connsiteX0" fmla="*/ 0 w 13448"/>
              <a:gd name="connsiteY0" fmla="*/ 0 h 10676"/>
              <a:gd name="connsiteX1" fmla="*/ 13239 w 13448"/>
              <a:gd name="connsiteY1" fmla="*/ 37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58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448"/>
              <a:gd name="connsiteY0" fmla="*/ 0 h 10676"/>
              <a:gd name="connsiteX1" fmla="*/ 13200 w 13448"/>
              <a:gd name="connsiteY1" fmla="*/ 1 h 10676"/>
              <a:gd name="connsiteX2" fmla="*/ 13207 w 13448"/>
              <a:gd name="connsiteY2" fmla="*/ 1907 h 10676"/>
              <a:gd name="connsiteX3" fmla="*/ 13233 w 13448"/>
              <a:gd name="connsiteY3" fmla="*/ 7224 h 10676"/>
              <a:gd name="connsiteX4" fmla="*/ 9638 w 13448"/>
              <a:gd name="connsiteY4" fmla="*/ 10676 h 10676"/>
              <a:gd name="connsiteX5" fmla="*/ 3554 w 13448"/>
              <a:gd name="connsiteY5" fmla="*/ 10675 h 10676"/>
              <a:gd name="connsiteX6" fmla="*/ 0 w 13448"/>
              <a:gd name="connsiteY6" fmla="*/ 0 h 10676"/>
              <a:gd name="connsiteX0" fmla="*/ 0 w 13207"/>
              <a:gd name="connsiteY0" fmla="*/ 0 h 10676"/>
              <a:gd name="connsiteX1" fmla="*/ 13200 w 13207"/>
              <a:gd name="connsiteY1" fmla="*/ 1 h 10676"/>
              <a:gd name="connsiteX2" fmla="*/ 13207 w 13207"/>
              <a:gd name="connsiteY2" fmla="*/ 1907 h 10676"/>
              <a:gd name="connsiteX3" fmla="*/ 10377 w 13207"/>
              <a:gd name="connsiteY3" fmla="*/ 6866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6"/>
              <a:gd name="connsiteX1" fmla="*/ 13200 w 13207"/>
              <a:gd name="connsiteY1" fmla="*/ 1 h 10676"/>
              <a:gd name="connsiteX2" fmla="*/ 13207 w 13207"/>
              <a:gd name="connsiteY2" fmla="*/ 1907 h 10676"/>
              <a:gd name="connsiteX3" fmla="*/ 8134 w 13207"/>
              <a:gd name="connsiteY3" fmla="*/ 6329 h 10676"/>
              <a:gd name="connsiteX4" fmla="*/ 9638 w 13207"/>
              <a:gd name="connsiteY4" fmla="*/ 10676 h 10676"/>
              <a:gd name="connsiteX5" fmla="*/ 3554 w 13207"/>
              <a:gd name="connsiteY5" fmla="*/ 10675 h 10676"/>
              <a:gd name="connsiteX6" fmla="*/ 0 w 13207"/>
              <a:gd name="connsiteY6" fmla="*/ 0 h 10676"/>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5996 w 13207"/>
              <a:gd name="connsiteY4" fmla="*/ 8509 h 10675"/>
              <a:gd name="connsiteX5" fmla="*/ 3554 w 13207"/>
              <a:gd name="connsiteY5" fmla="*/ 10675 h 10675"/>
              <a:gd name="connsiteX6" fmla="*/ 0 w 13207"/>
              <a:gd name="connsiteY6" fmla="*/ 0 h 10675"/>
              <a:gd name="connsiteX0" fmla="*/ 0 w 13207"/>
              <a:gd name="connsiteY0" fmla="*/ 0 h 10675"/>
              <a:gd name="connsiteX1" fmla="*/ 13200 w 13207"/>
              <a:gd name="connsiteY1" fmla="*/ 1 h 10675"/>
              <a:gd name="connsiteX2" fmla="*/ 13207 w 13207"/>
              <a:gd name="connsiteY2" fmla="*/ 1907 h 10675"/>
              <a:gd name="connsiteX3" fmla="*/ 8134 w 13207"/>
              <a:gd name="connsiteY3" fmla="*/ 6329 h 10675"/>
              <a:gd name="connsiteX4" fmla="*/ 7625 w 13207"/>
              <a:gd name="connsiteY4" fmla="*/ 9297 h 10675"/>
              <a:gd name="connsiteX5" fmla="*/ 3554 w 13207"/>
              <a:gd name="connsiteY5" fmla="*/ 10675 h 10675"/>
              <a:gd name="connsiteX6" fmla="*/ 0 w 13207"/>
              <a:gd name="connsiteY6" fmla="*/ 0 h 10675"/>
              <a:gd name="connsiteX0" fmla="*/ 0 w 13614"/>
              <a:gd name="connsiteY0" fmla="*/ 0 h 10675"/>
              <a:gd name="connsiteX1" fmla="*/ 13200 w 13614"/>
              <a:gd name="connsiteY1" fmla="*/ 1 h 10675"/>
              <a:gd name="connsiteX2" fmla="*/ 13207 w 13614"/>
              <a:gd name="connsiteY2" fmla="*/ 1907 h 10675"/>
              <a:gd name="connsiteX3" fmla="*/ 7625 w 13614"/>
              <a:gd name="connsiteY3" fmla="*/ 9297 h 10675"/>
              <a:gd name="connsiteX4" fmla="*/ 3554 w 13614"/>
              <a:gd name="connsiteY4" fmla="*/ 10675 h 10675"/>
              <a:gd name="connsiteX5" fmla="*/ 0 w 13614"/>
              <a:gd name="connsiteY5" fmla="*/ 0 h 10675"/>
              <a:gd name="connsiteX0" fmla="*/ 0 w 13614"/>
              <a:gd name="connsiteY0" fmla="*/ 0 h 9297"/>
              <a:gd name="connsiteX1" fmla="*/ 13200 w 13614"/>
              <a:gd name="connsiteY1" fmla="*/ 1 h 9297"/>
              <a:gd name="connsiteX2" fmla="*/ 13207 w 13614"/>
              <a:gd name="connsiteY2" fmla="*/ 1907 h 9297"/>
              <a:gd name="connsiteX3" fmla="*/ 7625 w 13614"/>
              <a:gd name="connsiteY3" fmla="*/ 9297 h 9297"/>
              <a:gd name="connsiteX4" fmla="*/ 6046 w 13614"/>
              <a:gd name="connsiteY4" fmla="*/ 6699 h 9297"/>
              <a:gd name="connsiteX5" fmla="*/ 0 w 13614"/>
              <a:gd name="connsiteY5" fmla="*/ 0 h 9297"/>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216 w 10000"/>
              <a:gd name="connsiteY4" fmla="*/ 5357 h 10000"/>
              <a:gd name="connsiteX5" fmla="*/ 0 w 10000"/>
              <a:gd name="connsiteY5" fmla="*/ 0 h 10000"/>
              <a:gd name="connsiteX0" fmla="*/ 0 w 10000"/>
              <a:gd name="connsiteY0" fmla="*/ 0 h 10000"/>
              <a:gd name="connsiteX1" fmla="*/ 9696 w 10000"/>
              <a:gd name="connsiteY1" fmla="*/ 1 h 10000"/>
              <a:gd name="connsiteX2" fmla="*/ 9701 w 10000"/>
              <a:gd name="connsiteY2" fmla="*/ 2051 h 10000"/>
              <a:gd name="connsiteX3" fmla="*/ 5601 w 10000"/>
              <a:gd name="connsiteY3" fmla="*/ 10000 h 10000"/>
              <a:gd name="connsiteX4" fmla="*/ 2554 w 10000"/>
              <a:gd name="connsiteY4" fmla="*/ 5145 h 10000"/>
              <a:gd name="connsiteX5" fmla="*/ 0 w 10000"/>
              <a:gd name="connsiteY5" fmla="*/ 0 h 10000"/>
              <a:gd name="connsiteX0" fmla="*/ 3 w 10003"/>
              <a:gd name="connsiteY0" fmla="*/ 0 h 10000"/>
              <a:gd name="connsiteX1" fmla="*/ 9699 w 10003"/>
              <a:gd name="connsiteY1" fmla="*/ 1 h 10000"/>
              <a:gd name="connsiteX2" fmla="*/ 9704 w 10003"/>
              <a:gd name="connsiteY2" fmla="*/ 2051 h 10000"/>
              <a:gd name="connsiteX3" fmla="*/ 5604 w 10003"/>
              <a:gd name="connsiteY3" fmla="*/ 10000 h 10000"/>
              <a:gd name="connsiteX4" fmla="*/ 2149 w 10003"/>
              <a:gd name="connsiteY4" fmla="*/ 5241 h 10000"/>
              <a:gd name="connsiteX5" fmla="*/ 3 w 10003"/>
              <a:gd name="connsiteY5" fmla="*/ 0 h 10000"/>
              <a:gd name="connsiteX0" fmla="*/ 3354 w 8525"/>
              <a:gd name="connsiteY0" fmla="*/ 1887 h 9999"/>
              <a:gd name="connsiteX1" fmla="*/ 8221 w 8525"/>
              <a:gd name="connsiteY1" fmla="*/ 0 h 9999"/>
              <a:gd name="connsiteX2" fmla="*/ 8226 w 8525"/>
              <a:gd name="connsiteY2" fmla="*/ 2050 h 9999"/>
              <a:gd name="connsiteX3" fmla="*/ 4126 w 8525"/>
              <a:gd name="connsiteY3" fmla="*/ 9999 h 9999"/>
              <a:gd name="connsiteX4" fmla="*/ 671 w 8525"/>
              <a:gd name="connsiteY4" fmla="*/ 5240 h 9999"/>
              <a:gd name="connsiteX5" fmla="*/ 3354 w 8525"/>
              <a:gd name="connsiteY5" fmla="*/ 1887 h 9999"/>
              <a:gd name="connsiteX0" fmla="*/ 4233 w 9968"/>
              <a:gd name="connsiteY0" fmla="*/ 0 h 10059"/>
              <a:gd name="connsiteX1" fmla="*/ 9612 w 9968"/>
              <a:gd name="connsiteY1" fmla="*/ 59 h 10059"/>
              <a:gd name="connsiteX2" fmla="*/ 9618 w 9968"/>
              <a:gd name="connsiteY2" fmla="*/ 2109 h 10059"/>
              <a:gd name="connsiteX3" fmla="*/ 4809 w 9968"/>
              <a:gd name="connsiteY3" fmla="*/ 10059 h 10059"/>
              <a:gd name="connsiteX4" fmla="*/ 756 w 9968"/>
              <a:gd name="connsiteY4" fmla="*/ 5300 h 10059"/>
              <a:gd name="connsiteX5" fmla="*/ 4233 w 9968"/>
              <a:gd name="connsiteY5" fmla="*/ 0 h 10059"/>
              <a:gd name="connsiteX0" fmla="*/ 3489 w 9242"/>
              <a:gd name="connsiteY0" fmla="*/ 0 h 10000"/>
              <a:gd name="connsiteX1" fmla="*/ 8885 w 9242"/>
              <a:gd name="connsiteY1" fmla="*/ 59 h 10000"/>
              <a:gd name="connsiteX2" fmla="*/ 8891 w 9242"/>
              <a:gd name="connsiteY2" fmla="*/ 2097 h 10000"/>
              <a:gd name="connsiteX3" fmla="*/ 4066 w 9242"/>
              <a:gd name="connsiteY3" fmla="*/ 10000 h 10000"/>
              <a:gd name="connsiteX4" fmla="*/ 0 w 9242"/>
              <a:gd name="connsiteY4" fmla="*/ 5269 h 10000"/>
              <a:gd name="connsiteX5" fmla="*/ 3489 w 9242"/>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000"/>
              <a:gd name="connsiteY0" fmla="*/ 0 h 10000"/>
              <a:gd name="connsiteX1" fmla="*/ 9614 w 10000"/>
              <a:gd name="connsiteY1" fmla="*/ 59 h 10000"/>
              <a:gd name="connsiteX2" fmla="*/ 9620 w 10000"/>
              <a:gd name="connsiteY2" fmla="*/ 2097 h 10000"/>
              <a:gd name="connsiteX3" fmla="*/ 4399 w 10000"/>
              <a:gd name="connsiteY3" fmla="*/ 10000 h 10000"/>
              <a:gd name="connsiteX4" fmla="*/ 0 w 10000"/>
              <a:gd name="connsiteY4" fmla="*/ 5269 h 10000"/>
              <a:gd name="connsiteX5" fmla="*/ 3775 w 10000"/>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308"/>
              <a:gd name="connsiteY0" fmla="*/ 0 h 10000"/>
              <a:gd name="connsiteX1" fmla="*/ 9614 w 10308"/>
              <a:gd name="connsiteY1" fmla="*/ 59 h 10000"/>
              <a:gd name="connsiteX2" fmla="*/ 9620 w 10308"/>
              <a:gd name="connsiteY2" fmla="*/ 2097 h 10000"/>
              <a:gd name="connsiteX3" fmla="*/ 4399 w 10308"/>
              <a:gd name="connsiteY3" fmla="*/ 10000 h 10000"/>
              <a:gd name="connsiteX4" fmla="*/ 0 w 10308"/>
              <a:gd name="connsiteY4" fmla="*/ 5269 h 10000"/>
              <a:gd name="connsiteX5" fmla="*/ 3775 w 10308"/>
              <a:gd name="connsiteY5" fmla="*/ 0 h 10000"/>
              <a:gd name="connsiteX0" fmla="*/ 3775 w 10012"/>
              <a:gd name="connsiteY0" fmla="*/ 0 h 10000"/>
              <a:gd name="connsiteX1" fmla="*/ 9614 w 10012"/>
              <a:gd name="connsiteY1" fmla="*/ 59 h 10000"/>
              <a:gd name="connsiteX2" fmla="*/ 9620 w 10012"/>
              <a:gd name="connsiteY2" fmla="*/ 2097 h 10000"/>
              <a:gd name="connsiteX3" fmla="*/ 4399 w 10012"/>
              <a:gd name="connsiteY3" fmla="*/ 10000 h 10000"/>
              <a:gd name="connsiteX4" fmla="*/ 0 w 10012"/>
              <a:gd name="connsiteY4" fmla="*/ 5269 h 10000"/>
              <a:gd name="connsiteX5" fmla="*/ 3775 w 10012"/>
              <a:gd name="connsiteY5" fmla="*/ 0 h 10000"/>
              <a:gd name="connsiteX0" fmla="*/ 3775 w 9625"/>
              <a:gd name="connsiteY0" fmla="*/ 0 h 10000"/>
              <a:gd name="connsiteX1" fmla="*/ 9614 w 9625"/>
              <a:gd name="connsiteY1" fmla="*/ 59 h 10000"/>
              <a:gd name="connsiteX2" fmla="*/ 9620 w 9625"/>
              <a:gd name="connsiteY2" fmla="*/ 2097 h 10000"/>
              <a:gd name="connsiteX3" fmla="*/ 4399 w 9625"/>
              <a:gd name="connsiteY3" fmla="*/ 10000 h 10000"/>
              <a:gd name="connsiteX4" fmla="*/ 0 w 9625"/>
              <a:gd name="connsiteY4" fmla="*/ 5269 h 10000"/>
              <a:gd name="connsiteX5" fmla="*/ 3775 w 9625"/>
              <a:gd name="connsiteY5" fmla="*/ 0 h 10000"/>
              <a:gd name="connsiteX0" fmla="*/ 3922 w 10000"/>
              <a:gd name="connsiteY0" fmla="*/ 0 h 10000"/>
              <a:gd name="connsiteX1" fmla="*/ 9989 w 10000"/>
              <a:gd name="connsiteY1" fmla="*/ 59 h 10000"/>
              <a:gd name="connsiteX2" fmla="*/ 9995 w 10000"/>
              <a:gd name="connsiteY2" fmla="*/ 2097 h 10000"/>
              <a:gd name="connsiteX3" fmla="*/ 4570 w 10000"/>
              <a:gd name="connsiteY3" fmla="*/ 10000 h 10000"/>
              <a:gd name="connsiteX4" fmla="*/ 0 w 10000"/>
              <a:gd name="connsiteY4" fmla="*/ 5269 h 10000"/>
              <a:gd name="connsiteX5" fmla="*/ 3922 w 10000"/>
              <a:gd name="connsiteY5" fmla="*/ 0 h 10000"/>
              <a:gd name="connsiteX0" fmla="*/ 3922 w 9995"/>
              <a:gd name="connsiteY0" fmla="*/ 0 h 10000"/>
              <a:gd name="connsiteX1" fmla="*/ 9989 w 9995"/>
              <a:gd name="connsiteY1" fmla="*/ 59 h 10000"/>
              <a:gd name="connsiteX2" fmla="*/ 9995 w 9995"/>
              <a:gd name="connsiteY2" fmla="*/ 2097 h 10000"/>
              <a:gd name="connsiteX3" fmla="*/ 4570 w 9995"/>
              <a:gd name="connsiteY3" fmla="*/ 10000 h 10000"/>
              <a:gd name="connsiteX4" fmla="*/ 0 w 9995"/>
              <a:gd name="connsiteY4" fmla="*/ 5269 h 10000"/>
              <a:gd name="connsiteX5" fmla="*/ 3922 w 9995"/>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3924 w 10000"/>
              <a:gd name="connsiteY0" fmla="*/ 0 h 10000"/>
              <a:gd name="connsiteX1" fmla="*/ 9994 w 10000"/>
              <a:gd name="connsiteY1" fmla="*/ 59 h 10000"/>
              <a:gd name="connsiteX2" fmla="*/ 10000 w 10000"/>
              <a:gd name="connsiteY2" fmla="*/ 2097 h 10000"/>
              <a:gd name="connsiteX3" fmla="*/ 4572 w 10000"/>
              <a:gd name="connsiteY3" fmla="*/ 10000 h 10000"/>
              <a:gd name="connsiteX4" fmla="*/ 0 w 10000"/>
              <a:gd name="connsiteY4" fmla="*/ 5269 h 10000"/>
              <a:gd name="connsiteX5" fmla="*/ 3924 w 10000"/>
              <a:gd name="connsiteY5" fmla="*/ 0 h 10000"/>
              <a:gd name="connsiteX0" fmla="*/ 5 w 11993"/>
              <a:gd name="connsiteY0" fmla="*/ 0 h 10359"/>
              <a:gd name="connsiteX1" fmla="*/ 11987 w 11993"/>
              <a:gd name="connsiteY1" fmla="*/ 418 h 10359"/>
              <a:gd name="connsiteX2" fmla="*/ 11993 w 11993"/>
              <a:gd name="connsiteY2" fmla="*/ 2456 h 10359"/>
              <a:gd name="connsiteX3" fmla="*/ 6565 w 11993"/>
              <a:gd name="connsiteY3" fmla="*/ 10359 h 10359"/>
              <a:gd name="connsiteX4" fmla="*/ 1993 w 11993"/>
              <a:gd name="connsiteY4" fmla="*/ 5628 h 10359"/>
              <a:gd name="connsiteX5" fmla="*/ 5 w 11993"/>
              <a:gd name="connsiteY5" fmla="*/ 0 h 10359"/>
              <a:gd name="connsiteX0" fmla="*/ 5 w 11993"/>
              <a:gd name="connsiteY0" fmla="*/ 0 h 10359"/>
              <a:gd name="connsiteX1" fmla="*/ 8993 w 11993"/>
              <a:gd name="connsiteY1" fmla="*/ 1949 h 10359"/>
              <a:gd name="connsiteX2" fmla="*/ 11993 w 11993"/>
              <a:gd name="connsiteY2" fmla="*/ 2456 h 10359"/>
              <a:gd name="connsiteX3" fmla="*/ 6565 w 11993"/>
              <a:gd name="connsiteY3" fmla="*/ 10359 h 10359"/>
              <a:gd name="connsiteX4" fmla="*/ 1993 w 11993"/>
              <a:gd name="connsiteY4" fmla="*/ 5628 h 10359"/>
              <a:gd name="connsiteX5" fmla="*/ 5 w 11993"/>
              <a:gd name="connsiteY5" fmla="*/ 0 h 10359"/>
              <a:gd name="connsiteX0" fmla="*/ 5 w 13133"/>
              <a:gd name="connsiteY0" fmla="*/ 0 h 10359"/>
              <a:gd name="connsiteX1" fmla="*/ 8993 w 13133"/>
              <a:gd name="connsiteY1" fmla="*/ 1949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33"/>
              <a:gd name="connsiteY0" fmla="*/ 0 h 10359"/>
              <a:gd name="connsiteX1" fmla="*/ 9388 w 13133"/>
              <a:gd name="connsiteY1" fmla="*/ 293 h 10359"/>
              <a:gd name="connsiteX2" fmla="*/ 13133 w 13133"/>
              <a:gd name="connsiteY2" fmla="*/ 4939 h 10359"/>
              <a:gd name="connsiteX3" fmla="*/ 6565 w 13133"/>
              <a:gd name="connsiteY3" fmla="*/ 10359 h 10359"/>
              <a:gd name="connsiteX4" fmla="*/ 1993 w 13133"/>
              <a:gd name="connsiteY4" fmla="*/ 5628 h 10359"/>
              <a:gd name="connsiteX5" fmla="*/ 5 w 13133"/>
              <a:gd name="connsiteY5" fmla="*/ 0 h 10359"/>
              <a:gd name="connsiteX0" fmla="*/ 5 w 13194"/>
              <a:gd name="connsiteY0" fmla="*/ 0 h 10359"/>
              <a:gd name="connsiteX1" fmla="*/ 9388 w 13194"/>
              <a:gd name="connsiteY1" fmla="*/ 293 h 10359"/>
              <a:gd name="connsiteX2" fmla="*/ 13194 w 13194"/>
              <a:gd name="connsiteY2" fmla="*/ 4908 h 10359"/>
              <a:gd name="connsiteX3" fmla="*/ 6565 w 13194"/>
              <a:gd name="connsiteY3" fmla="*/ 10359 h 10359"/>
              <a:gd name="connsiteX4" fmla="*/ 1993 w 13194"/>
              <a:gd name="connsiteY4" fmla="*/ 5628 h 10359"/>
              <a:gd name="connsiteX5" fmla="*/ 5 w 13194"/>
              <a:gd name="connsiteY5" fmla="*/ 0 h 10359"/>
              <a:gd name="connsiteX0" fmla="*/ 5 w 13194"/>
              <a:gd name="connsiteY0" fmla="*/ 0 h 7095"/>
              <a:gd name="connsiteX1" fmla="*/ 9388 w 13194"/>
              <a:gd name="connsiteY1" fmla="*/ 293 h 7095"/>
              <a:gd name="connsiteX2" fmla="*/ 13194 w 13194"/>
              <a:gd name="connsiteY2" fmla="*/ 4908 h 7095"/>
              <a:gd name="connsiteX3" fmla="*/ 6322 w 13194"/>
              <a:gd name="connsiteY3" fmla="*/ 7095 h 7095"/>
              <a:gd name="connsiteX4" fmla="*/ 1993 w 13194"/>
              <a:gd name="connsiteY4" fmla="*/ 5628 h 7095"/>
              <a:gd name="connsiteX5" fmla="*/ 5 w 13194"/>
              <a:gd name="connsiteY5" fmla="*/ 0 h 7095"/>
              <a:gd name="connsiteX0" fmla="*/ 36 w 10032"/>
              <a:gd name="connsiteY0" fmla="*/ 0 h 10177"/>
              <a:gd name="connsiteX1" fmla="*/ 7147 w 10032"/>
              <a:gd name="connsiteY1" fmla="*/ 413 h 10177"/>
              <a:gd name="connsiteX2" fmla="*/ 10032 w 10032"/>
              <a:gd name="connsiteY2" fmla="*/ 6918 h 10177"/>
              <a:gd name="connsiteX3" fmla="*/ 4824 w 10032"/>
              <a:gd name="connsiteY3" fmla="*/ 10000 h 10177"/>
              <a:gd name="connsiteX4" fmla="*/ 0 w 10032"/>
              <a:gd name="connsiteY4" fmla="*/ 10177 h 10177"/>
              <a:gd name="connsiteX5" fmla="*/ 36 w 10032"/>
              <a:gd name="connsiteY5" fmla="*/ 0 h 10177"/>
              <a:gd name="connsiteX0" fmla="*/ 67 w 10063"/>
              <a:gd name="connsiteY0" fmla="*/ 0 h 10177"/>
              <a:gd name="connsiteX1" fmla="*/ 7178 w 10063"/>
              <a:gd name="connsiteY1" fmla="*/ 413 h 10177"/>
              <a:gd name="connsiteX2" fmla="*/ 10063 w 10063"/>
              <a:gd name="connsiteY2" fmla="*/ 6918 h 10177"/>
              <a:gd name="connsiteX3" fmla="*/ 4855 w 10063"/>
              <a:gd name="connsiteY3" fmla="*/ 10000 h 10177"/>
              <a:gd name="connsiteX4" fmla="*/ 31 w 10063"/>
              <a:gd name="connsiteY4" fmla="*/ 10177 h 10177"/>
              <a:gd name="connsiteX5" fmla="*/ 67 w 10063"/>
              <a:gd name="connsiteY5" fmla="*/ 0 h 10177"/>
              <a:gd name="connsiteX0" fmla="*/ 36 w 10032"/>
              <a:gd name="connsiteY0" fmla="*/ 0 h 10177"/>
              <a:gd name="connsiteX1" fmla="*/ 7147 w 10032"/>
              <a:gd name="connsiteY1" fmla="*/ 413 h 10177"/>
              <a:gd name="connsiteX2" fmla="*/ 10032 w 10032"/>
              <a:gd name="connsiteY2" fmla="*/ 6918 h 10177"/>
              <a:gd name="connsiteX3" fmla="*/ 4824 w 10032"/>
              <a:gd name="connsiteY3" fmla="*/ 10000 h 10177"/>
              <a:gd name="connsiteX4" fmla="*/ 0 w 10032"/>
              <a:gd name="connsiteY4" fmla="*/ 10177 h 10177"/>
              <a:gd name="connsiteX5" fmla="*/ 36 w 10032"/>
              <a:gd name="connsiteY5" fmla="*/ 0 h 10177"/>
              <a:gd name="connsiteX0" fmla="*/ 13 w 10009"/>
              <a:gd name="connsiteY0" fmla="*/ 0 h 10133"/>
              <a:gd name="connsiteX1" fmla="*/ 7124 w 10009"/>
              <a:gd name="connsiteY1" fmla="*/ 413 h 10133"/>
              <a:gd name="connsiteX2" fmla="*/ 10009 w 10009"/>
              <a:gd name="connsiteY2" fmla="*/ 6918 h 10133"/>
              <a:gd name="connsiteX3" fmla="*/ 4801 w 10009"/>
              <a:gd name="connsiteY3" fmla="*/ 10000 h 10133"/>
              <a:gd name="connsiteX4" fmla="*/ 0 w 10009"/>
              <a:gd name="connsiteY4" fmla="*/ 10133 h 10133"/>
              <a:gd name="connsiteX5" fmla="*/ 13 w 10009"/>
              <a:gd name="connsiteY5" fmla="*/ 0 h 10133"/>
              <a:gd name="connsiteX0" fmla="*/ 4 w 10023"/>
              <a:gd name="connsiteY0" fmla="*/ 0 h 10089"/>
              <a:gd name="connsiteX1" fmla="*/ 7138 w 10023"/>
              <a:gd name="connsiteY1" fmla="*/ 369 h 10089"/>
              <a:gd name="connsiteX2" fmla="*/ 10023 w 10023"/>
              <a:gd name="connsiteY2" fmla="*/ 6874 h 10089"/>
              <a:gd name="connsiteX3" fmla="*/ 4815 w 10023"/>
              <a:gd name="connsiteY3" fmla="*/ 9956 h 10089"/>
              <a:gd name="connsiteX4" fmla="*/ 14 w 10023"/>
              <a:gd name="connsiteY4" fmla="*/ 10089 h 10089"/>
              <a:gd name="connsiteX5" fmla="*/ 4 w 10023"/>
              <a:gd name="connsiteY5" fmla="*/ 0 h 10089"/>
              <a:gd name="connsiteX0" fmla="*/ 25 w 10044"/>
              <a:gd name="connsiteY0" fmla="*/ 0 h 10089"/>
              <a:gd name="connsiteX1" fmla="*/ 7159 w 10044"/>
              <a:gd name="connsiteY1" fmla="*/ 369 h 10089"/>
              <a:gd name="connsiteX2" fmla="*/ 10044 w 10044"/>
              <a:gd name="connsiteY2" fmla="*/ 6874 h 10089"/>
              <a:gd name="connsiteX3" fmla="*/ 4836 w 10044"/>
              <a:gd name="connsiteY3" fmla="*/ 9956 h 10089"/>
              <a:gd name="connsiteX4" fmla="*/ 0 w 10044"/>
              <a:gd name="connsiteY4" fmla="*/ 10089 h 10089"/>
              <a:gd name="connsiteX5" fmla="*/ 25 w 10044"/>
              <a:gd name="connsiteY5" fmla="*/ 0 h 10089"/>
              <a:gd name="connsiteX0" fmla="*/ 5 w 10024"/>
              <a:gd name="connsiteY0" fmla="*/ 0 h 10111"/>
              <a:gd name="connsiteX1" fmla="*/ 7139 w 10024"/>
              <a:gd name="connsiteY1" fmla="*/ 369 h 10111"/>
              <a:gd name="connsiteX2" fmla="*/ 10024 w 10024"/>
              <a:gd name="connsiteY2" fmla="*/ 6874 h 10111"/>
              <a:gd name="connsiteX3" fmla="*/ 4816 w 10024"/>
              <a:gd name="connsiteY3" fmla="*/ 9956 h 10111"/>
              <a:gd name="connsiteX4" fmla="*/ 15 w 10024"/>
              <a:gd name="connsiteY4" fmla="*/ 10111 h 10111"/>
              <a:gd name="connsiteX5" fmla="*/ 5 w 10024"/>
              <a:gd name="connsiteY5" fmla="*/ 0 h 1011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5 w 10024"/>
              <a:gd name="connsiteY0" fmla="*/ 0 h 10381"/>
              <a:gd name="connsiteX1" fmla="*/ 7139 w 10024"/>
              <a:gd name="connsiteY1" fmla="*/ 369 h 10381"/>
              <a:gd name="connsiteX2" fmla="*/ 10024 w 10024"/>
              <a:gd name="connsiteY2" fmla="*/ 6874 h 10381"/>
              <a:gd name="connsiteX3" fmla="*/ 15 w 10024"/>
              <a:gd name="connsiteY3" fmla="*/ 10111 h 10381"/>
              <a:gd name="connsiteX4" fmla="*/ 5 w 10024"/>
              <a:gd name="connsiteY4" fmla="*/ 0 h 10381"/>
              <a:gd name="connsiteX0" fmla="*/ 3 w 10034"/>
              <a:gd name="connsiteY0" fmla="*/ 0 h 10513"/>
              <a:gd name="connsiteX1" fmla="*/ 7149 w 10034"/>
              <a:gd name="connsiteY1" fmla="*/ 501 h 10513"/>
              <a:gd name="connsiteX2" fmla="*/ 10034 w 10034"/>
              <a:gd name="connsiteY2" fmla="*/ 7006 h 10513"/>
              <a:gd name="connsiteX3" fmla="*/ 25 w 10034"/>
              <a:gd name="connsiteY3" fmla="*/ 10243 h 10513"/>
              <a:gd name="connsiteX4" fmla="*/ 3 w 10034"/>
              <a:gd name="connsiteY4" fmla="*/ 0 h 10513"/>
              <a:gd name="connsiteX0" fmla="*/ 24 w 10009"/>
              <a:gd name="connsiteY0" fmla="*/ 0 h 10447"/>
              <a:gd name="connsiteX1" fmla="*/ 7124 w 10009"/>
              <a:gd name="connsiteY1" fmla="*/ 435 h 10447"/>
              <a:gd name="connsiteX2" fmla="*/ 10009 w 10009"/>
              <a:gd name="connsiteY2" fmla="*/ 6940 h 10447"/>
              <a:gd name="connsiteX3" fmla="*/ 0 w 10009"/>
              <a:gd name="connsiteY3" fmla="*/ 10177 h 10447"/>
              <a:gd name="connsiteX4" fmla="*/ 24 w 10009"/>
              <a:gd name="connsiteY4" fmla="*/ 0 h 10447"/>
              <a:gd name="connsiteX0" fmla="*/ 12 w 10009"/>
              <a:gd name="connsiteY0" fmla="*/ 0 h 10425"/>
              <a:gd name="connsiteX1" fmla="*/ 7124 w 10009"/>
              <a:gd name="connsiteY1" fmla="*/ 413 h 10425"/>
              <a:gd name="connsiteX2" fmla="*/ 10009 w 10009"/>
              <a:gd name="connsiteY2" fmla="*/ 6918 h 10425"/>
              <a:gd name="connsiteX3" fmla="*/ 0 w 10009"/>
              <a:gd name="connsiteY3" fmla="*/ 10155 h 10425"/>
              <a:gd name="connsiteX4" fmla="*/ 12 w 10009"/>
              <a:gd name="connsiteY4" fmla="*/ 0 h 10425"/>
              <a:gd name="connsiteX0" fmla="*/ 5 w 10014"/>
              <a:gd name="connsiteY0" fmla="*/ 0 h 10403"/>
              <a:gd name="connsiteX1" fmla="*/ 7129 w 10014"/>
              <a:gd name="connsiteY1" fmla="*/ 391 h 10403"/>
              <a:gd name="connsiteX2" fmla="*/ 10014 w 10014"/>
              <a:gd name="connsiteY2" fmla="*/ 6896 h 10403"/>
              <a:gd name="connsiteX3" fmla="*/ 5 w 10014"/>
              <a:gd name="connsiteY3" fmla="*/ 10133 h 10403"/>
              <a:gd name="connsiteX4" fmla="*/ 5 w 10014"/>
              <a:gd name="connsiteY4" fmla="*/ 0 h 10403"/>
              <a:gd name="connsiteX0" fmla="*/ 23 w 10009"/>
              <a:gd name="connsiteY0" fmla="*/ 0 h 10447"/>
              <a:gd name="connsiteX1" fmla="*/ 7124 w 10009"/>
              <a:gd name="connsiteY1" fmla="*/ 435 h 10447"/>
              <a:gd name="connsiteX2" fmla="*/ 10009 w 10009"/>
              <a:gd name="connsiteY2" fmla="*/ 6940 h 10447"/>
              <a:gd name="connsiteX3" fmla="*/ 0 w 10009"/>
              <a:gd name="connsiteY3" fmla="*/ 10177 h 10447"/>
              <a:gd name="connsiteX4" fmla="*/ 23 w 10009"/>
              <a:gd name="connsiteY4" fmla="*/ 0 h 10447"/>
              <a:gd name="connsiteX0" fmla="*/ 5 w 10014"/>
              <a:gd name="connsiteY0" fmla="*/ 0 h 10403"/>
              <a:gd name="connsiteX1" fmla="*/ 7129 w 10014"/>
              <a:gd name="connsiteY1" fmla="*/ 391 h 10403"/>
              <a:gd name="connsiteX2" fmla="*/ 10014 w 10014"/>
              <a:gd name="connsiteY2" fmla="*/ 6896 h 10403"/>
              <a:gd name="connsiteX3" fmla="*/ 5 w 10014"/>
              <a:gd name="connsiteY3" fmla="*/ 10133 h 10403"/>
              <a:gd name="connsiteX4" fmla="*/ 5 w 10014"/>
              <a:gd name="connsiteY4" fmla="*/ 0 h 10403"/>
              <a:gd name="connsiteX0" fmla="*/ 46 w 10055"/>
              <a:gd name="connsiteY0" fmla="*/ 0 h 10383"/>
              <a:gd name="connsiteX1" fmla="*/ 7170 w 10055"/>
              <a:gd name="connsiteY1" fmla="*/ 391 h 10383"/>
              <a:gd name="connsiteX2" fmla="*/ 10055 w 10055"/>
              <a:gd name="connsiteY2" fmla="*/ 6896 h 10383"/>
              <a:gd name="connsiteX3" fmla="*/ 0 w 10055"/>
              <a:gd name="connsiteY3" fmla="*/ 10111 h 10383"/>
              <a:gd name="connsiteX4" fmla="*/ 46 w 10055"/>
              <a:gd name="connsiteY4" fmla="*/ 0 h 10383"/>
              <a:gd name="connsiteX0" fmla="*/ 58 w 10067"/>
              <a:gd name="connsiteY0" fmla="*/ 0 h 10444"/>
              <a:gd name="connsiteX1" fmla="*/ 7182 w 10067"/>
              <a:gd name="connsiteY1" fmla="*/ 391 h 10444"/>
              <a:gd name="connsiteX2" fmla="*/ 10067 w 10067"/>
              <a:gd name="connsiteY2" fmla="*/ 6896 h 10444"/>
              <a:gd name="connsiteX3" fmla="*/ 0 w 10067"/>
              <a:gd name="connsiteY3" fmla="*/ 10177 h 10444"/>
              <a:gd name="connsiteX4" fmla="*/ 58 w 10067"/>
              <a:gd name="connsiteY4" fmla="*/ 0 h 10444"/>
              <a:gd name="connsiteX0" fmla="*/ 3 w 10012"/>
              <a:gd name="connsiteY0" fmla="*/ 0 h 10424"/>
              <a:gd name="connsiteX1" fmla="*/ 7127 w 10012"/>
              <a:gd name="connsiteY1" fmla="*/ 391 h 10424"/>
              <a:gd name="connsiteX2" fmla="*/ 10012 w 10012"/>
              <a:gd name="connsiteY2" fmla="*/ 6896 h 10424"/>
              <a:gd name="connsiteX3" fmla="*/ 72 w 10012"/>
              <a:gd name="connsiteY3" fmla="*/ 10155 h 10424"/>
              <a:gd name="connsiteX4" fmla="*/ 3 w 10012"/>
              <a:gd name="connsiteY4" fmla="*/ 0 h 10424"/>
              <a:gd name="connsiteX0" fmla="*/ 46 w 10055"/>
              <a:gd name="connsiteY0" fmla="*/ 0 h 10424"/>
              <a:gd name="connsiteX1" fmla="*/ 7170 w 10055"/>
              <a:gd name="connsiteY1" fmla="*/ 391 h 10424"/>
              <a:gd name="connsiteX2" fmla="*/ 10055 w 10055"/>
              <a:gd name="connsiteY2" fmla="*/ 6896 h 10424"/>
              <a:gd name="connsiteX3" fmla="*/ 0 w 10055"/>
              <a:gd name="connsiteY3" fmla="*/ 10155 h 10424"/>
              <a:gd name="connsiteX4" fmla="*/ 46 w 10055"/>
              <a:gd name="connsiteY4" fmla="*/ 0 h 10424"/>
              <a:gd name="connsiteX0" fmla="*/ 11 w 10020"/>
              <a:gd name="connsiteY0" fmla="*/ 0 h 10424"/>
              <a:gd name="connsiteX1" fmla="*/ 7135 w 10020"/>
              <a:gd name="connsiteY1" fmla="*/ 391 h 10424"/>
              <a:gd name="connsiteX2" fmla="*/ 10020 w 10020"/>
              <a:gd name="connsiteY2" fmla="*/ 6896 h 10424"/>
              <a:gd name="connsiteX3" fmla="*/ 0 w 10020"/>
              <a:gd name="connsiteY3" fmla="*/ 10155 h 10424"/>
              <a:gd name="connsiteX4" fmla="*/ 11 w 10020"/>
              <a:gd name="connsiteY4" fmla="*/ 0 h 10424"/>
              <a:gd name="connsiteX0" fmla="*/ 11 w 10020"/>
              <a:gd name="connsiteY0" fmla="*/ 0 h 11159"/>
              <a:gd name="connsiteX1" fmla="*/ 7135 w 10020"/>
              <a:gd name="connsiteY1" fmla="*/ 391 h 11159"/>
              <a:gd name="connsiteX2" fmla="*/ 10020 w 10020"/>
              <a:gd name="connsiteY2" fmla="*/ 6896 h 11159"/>
              <a:gd name="connsiteX3" fmla="*/ 0 w 10020"/>
              <a:gd name="connsiteY3" fmla="*/ 10155 h 11159"/>
              <a:gd name="connsiteX4" fmla="*/ 11 w 10020"/>
              <a:gd name="connsiteY4" fmla="*/ 0 h 11159"/>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 name="connsiteX0" fmla="*/ 11 w 10020"/>
              <a:gd name="connsiteY0" fmla="*/ 0 h 11460"/>
              <a:gd name="connsiteX1" fmla="*/ 7135 w 10020"/>
              <a:gd name="connsiteY1" fmla="*/ 391 h 11460"/>
              <a:gd name="connsiteX2" fmla="*/ 10020 w 10020"/>
              <a:gd name="connsiteY2" fmla="*/ 6896 h 11460"/>
              <a:gd name="connsiteX3" fmla="*/ 0 w 10020"/>
              <a:gd name="connsiteY3" fmla="*/ 10155 h 11460"/>
              <a:gd name="connsiteX4" fmla="*/ 11 w 10020"/>
              <a:gd name="connsiteY4" fmla="*/ 0 h 11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0" h="11460">
                <a:moveTo>
                  <a:pt x="11" y="0"/>
                </a:moveTo>
                <a:cubicBezTo>
                  <a:pt x="914" y="1444"/>
                  <a:pt x="3709" y="5463"/>
                  <a:pt x="7135" y="391"/>
                </a:cubicBezTo>
                <a:lnTo>
                  <a:pt x="10020" y="6896"/>
                </a:lnTo>
                <a:cubicBezTo>
                  <a:pt x="8061" y="10435"/>
                  <a:pt x="4250" y="13194"/>
                  <a:pt x="0" y="10155"/>
                </a:cubicBezTo>
                <a:cubicBezTo>
                  <a:pt x="18" y="5066"/>
                  <a:pt x="-7" y="5088"/>
                  <a:pt x="11" y="0"/>
                </a:cubicBezTo>
                <a:close/>
              </a:path>
            </a:pathLst>
          </a:custGeom>
          <a:solidFill>
            <a:schemeClr val="accent3"/>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solidFill>
                  <a:schemeClr val="bg1"/>
                </a:solidFill>
              </a:defRPr>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a:t>
            </a:r>
            <a:br>
              <a:rPr lang="da-DK" dirty="0"/>
            </a:br>
            <a:r>
              <a:rPr lang="da-DK" dirty="0"/>
              <a:t>billede i det grafiske element eller ved at trække</a:t>
            </a:r>
            <a:br>
              <a:rPr lang="da-DK" dirty="0"/>
            </a:br>
            <a:r>
              <a:rPr lang="da-DK" dirty="0"/>
              <a:t>og slippe 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p:txBody>
      </p:sp>
      <p:sp>
        <p:nvSpPr>
          <p:cNvPr id="7" name="Titel 1">
            <a:extLst>
              <a:ext uri="{FF2B5EF4-FFF2-40B4-BE49-F238E27FC236}">
                <a16:creationId xmlns:a16="http://schemas.microsoft.com/office/drawing/2014/main" id="{68969FE6-F8EC-964C-89E1-C246A0A9AAFA}"/>
              </a:ext>
            </a:extLst>
          </p:cNvPr>
          <p:cNvSpPr>
            <a:spLocks noGrp="1"/>
          </p:cNvSpPr>
          <p:nvPr>
            <p:ph type="title"/>
          </p:nvPr>
        </p:nvSpPr>
        <p:spPr>
          <a:xfrm>
            <a:off x="7552267" y="441325"/>
            <a:ext cx="4160308" cy="1844675"/>
          </a:xfrm>
        </p:spPr>
        <p:txBody>
          <a:bodyPr/>
          <a:lstStyle>
            <a:lvl1pPr>
              <a:defRPr>
                <a:solidFill>
                  <a:schemeClr val="bg1"/>
                </a:solidFill>
              </a:defRPr>
            </a:lvl1pPr>
          </a:lstStyle>
          <a:p>
            <a:r>
              <a:rPr lang="da-DK"/>
              <a:t>Klik for at redigere i master</a:t>
            </a:r>
            <a:endParaRPr lang="da-DK" dirty="0"/>
          </a:p>
        </p:txBody>
      </p:sp>
      <p:pic>
        <p:nvPicPr>
          <p:cNvPr id="8" name="Billede 7" descr="Et billede, der indeholder tegning&#10;&#10;Automatisk genereret beskrivelse">
            <a:extLst>
              <a:ext uri="{FF2B5EF4-FFF2-40B4-BE49-F238E27FC236}">
                <a16:creationId xmlns:a16="http://schemas.microsoft.com/office/drawing/2014/main" id="{A540312F-0B78-1A4F-B808-EAAB4BD4C1E6}"/>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234364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ort budskab m billede i grafik - Mørk Rød">
    <p:bg>
      <p:bgPr>
        <a:solidFill>
          <a:schemeClr val="tx1">
            <a:lumMod val="50000"/>
          </a:schemeClr>
        </a:solidFill>
        <a:effectLst/>
      </p:bgPr>
    </p:bg>
    <p:spTree>
      <p:nvGrpSpPr>
        <p:cNvPr id="1" name=""/>
        <p:cNvGrpSpPr/>
        <p:nvPr/>
      </p:nvGrpSpPr>
      <p:grpSpPr>
        <a:xfrm>
          <a:off x="0" y="0"/>
          <a:ext cx="0" cy="0"/>
          <a:chOff x="0" y="0"/>
          <a:chExt cx="0" cy="0"/>
        </a:xfrm>
      </p:grpSpPr>
      <p:sp>
        <p:nvSpPr>
          <p:cNvPr id="8" name="Pladsholder til billede 7">
            <a:extLst>
              <a:ext uri="{FF2B5EF4-FFF2-40B4-BE49-F238E27FC236}">
                <a16:creationId xmlns:a16="http://schemas.microsoft.com/office/drawing/2014/main" id="{CB728E75-52C7-2949-A0E3-8B940CFE81AE}"/>
              </a:ext>
            </a:extLst>
          </p:cNvPr>
          <p:cNvSpPr>
            <a:spLocks noGrp="1"/>
          </p:cNvSpPr>
          <p:nvPr>
            <p:ph type="pic" sz="quarter" idx="16" hasCustomPrompt="1"/>
          </p:nvPr>
        </p:nvSpPr>
        <p:spPr>
          <a:xfrm>
            <a:off x="479425" y="-28840"/>
            <a:ext cx="7990886" cy="6899904"/>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3" h="10676">
                <a:moveTo>
                  <a:pt x="0" y="0"/>
                </a:moveTo>
                <a:lnTo>
                  <a:pt x="9980" y="19"/>
                </a:lnTo>
                <a:cubicBezTo>
                  <a:pt x="10030" y="551"/>
                  <a:pt x="9746" y="3509"/>
                  <a:pt x="13233" y="7224"/>
                </a:cubicBezTo>
                <a:lnTo>
                  <a:pt x="9638" y="10676"/>
                </a:lnTo>
                <a:lnTo>
                  <a:pt x="3554" y="10675"/>
                </a:lnTo>
                <a:cubicBezTo>
                  <a:pt x="180" y="5898"/>
                  <a:pt x="41" y="1156"/>
                  <a:pt x="0" y="0"/>
                </a:cubicBezTo>
                <a:close/>
              </a:path>
            </a:pathLst>
          </a:custGeom>
          <a:solidFill>
            <a:schemeClr val="tx1"/>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solidFill>
                  <a:schemeClr val="bg1"/>
                </a:solidFill>
              </a:defRPr>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a:t>
            </a:r>
            <a:br>
              <a:rPr lang="da-DK" dirty="0"/>
            </a:br>
            <a:r>
              <a:rPr lang="da-DK" dirty="0"/>
              <a:t>billede i det grafiske element eller ved at trække</a:t>
            </a:r>
            <a:br>
              <a:rPr lang="da-DK" dirty="0"/>
            </a:br>
            <a:r>
              <a:rPr lang="da-DK" dirty="0"/>
              <a:t>og slippe 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p:txBody>
      </p:sp>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a:xfrm>
            <a:off x="7552267" y="441325"/>
            <a:ext cx="4160308" cy="1844675"/>
          </a:xfrm>
        </p:spPr>
        <p:txBody>
          <a:bodyPr/>
          <a:lstStyle>
            <a:lvl1pPr>
              <a:defRPr>
                <a:solidFill>
                  <a:schemeClr val="bg1"/>
                </a:solidFill>
              </a:defRPr>
            </a:lvl1p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bg1"/>
                </a:solidFill>
              </a:defRPr>
            </a:lvl1pPr>
          </a:lstStyle>
          <a:p>
            <a:fld id="{83BDE002-4D08-984E-9A17-29A299F2E8E5}" type="datetimeFigureOut">
              <a:rPr lang="da-DK" smtClean="0"/>
              <a:pPr/>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dirty="0"/>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bg1"/>
                </a:solidFill>
              </a:defRPr>
            </a:lvl1pPr>
          </a:lstStyle>
          <a:p>
            <a:endParaRPr lang="da-DK" dirty="0"/>
          </a:p>
        </p:txBody>
      </p:sp>
      <p:pic>
        <p:nvPicPr>
          <p:cNvPr id="9" name="Billede 8" descr="Et billede, der indeholder tegning&#10;&#10;Automatisk genereret beskrivelse">
            <a:extLst>
              <a:ext uri="{FF2B5EF4-FFF2-40B4-BE49-F238E27FC236}">
                <a16:creationId xmlns:a16="http://schemas.microsoft.com/office/drawing/2014/main" id="{1487F21C-E876-AE42-B515-7BD9C42CAAF3}"/>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6384930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ort budskab m billede i grafik - Lavendel">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8" name="Pladsholder til billede 7">
            <a:extLst>
              <a:ext uri="{FF2B5EF4-FFF2-40B4-BE49-F238E27FC236}">
                <a16:creationId xmlns:a16="http://schemas.microsoft.com/office/drawing/2014/main" id="{CB728E75-52C7-2949-A0E3-8B940CFE81AE}"/>
              </a:ext>
            </a:extLst>
          </p:cNvPr>
          <p:cNvSpPr>
            <a:spLocks noGrp="1"/>
          </p:cNvSpPr>
          <p:nvPr>
            <p:ph type="pic" sz="quarter" idx="16" hasCustomPrompt="1"/>
          </p:nvPr>
        </p:nvSpPr>
        <p:spPr>
          <a:xfrm>
            <a:off x="4535058" y="-28840"/>
            <a:ext cx="7990886" cy="6899904"/>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5683 w 10000"/>
              <a:gd name="connsiteY3" fmla="*/ 8518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334 w 10000"/>
              <a:gd name="connsiteY3" fmla="*/ 9906 h 10000"/>
              <a:gd name="connsiteX4" fmla="*/ 0 w 10000"/>
              <a:gd name="connsiteY4" fmla="*/ 0 h 10000"/>
              <a:gd name="connsiteX0" fmla="*/ 0 w 10000"/>
              <a:gd name="connsiteY0" fmla="*/ 0 h 10037"/>
              <a:gd name="connsiteX1" fmla="*/ 10000 w 10000"/>
              <a:gd name="connsiteY1" fmla="*/ 0 h 10037"/>
              <a:gd name="connsiteX2" fmla="*/ 10000 w 10000"/>
              <a:gd name="connsiteY2" fmla="*/ 10000 h 10037"/>
              <a:gd name="connsiteX3" fmla="*/ 3454 w 10000"/>
              <a:gd name="connsiteY3" fmla="*/ 10037 h 10037"/>
              <a:gd name="connsiteX4" fmla="*/ 0 w 10000"/>
              <a:gd name="connsiteY4" fmla="*/ 0 h 10037"/>
              <a:gd name="connsiteX0" fmla="*/ 0 w 10000"/>
              <a:gd name="connsiteY0" fmla="*/ 0 h 10018"/>
              <a:gd name="connsiteX1" fmla="*/ 10000 w 10000"/>
              <a:gd name="connsiteY1" fmla="*/ 0 h 10018"/>
              <a:gd name="connsiteX2" fmla="*/ 10000 w 10000"/>
              <a:gd name="connsiteY2" fmla="*/ 10000 h 10018"/>
              <a:gd name="connsiteX3" fmla="*/ 3394 w 10000"/>
              <a:gd name="connsiteY3" fmla="*/ 10018 h 10018"/>
              <a:gd name="connsiteX4" fmla="*/ 0 w 10000"/>
              <a:gd name="connsiteY4" fmla="*/ 0 h 10018"/>
              <a:gd name="connsiteX0" fmla="*/ 0 w 10000"/>
              <a:gd name="connsiteY0" fmla="*/ 0 h 10019"/>
              <a:gd name="connsiteX1" fmla="*/ 10000 w 10000"/>
              <a:gd name="connsiteY1" fmla="*/ 0 h 10019"/>
              <a:gd name="connsiteX2" fmla="*/ 9598 w 10000"/>
              <a:gd name="connsiteY2" fmla="*/ 10019 h 10019"/>
              <a:gd name="connsiteX3" fmla="*/ 3394 w 10000"/>
              <a:gd name="connsiteY3" fmla="*/ 10018 h 10019"/>
              <a:gd name="connsiteX4" fmla="*/ 0 w 10000"/>
              <a:gd name="connsiteY4" fmla="*/ 0 h 10019"/>
              <a:gd name="connsiteX0" fmla="*/ 0 w 13195"/>
              <a:gd name="connsiteY0" fmla="*/ 0 h 10019"/>
              <a:gd name="connsiteX1" fmla="*/ 10000 w 13195"/>
              <a:gd name="connsiteY1" fmla="*/ 0 h 10019"/>
              <a:gd name="connsiteX2" fmla="*/ 13193 w 13195"/>
              <a:gd name="connsiteY2" fmla="*/ 6567 h 10019"/>
              <a:gd name="connsiteX3" fmla="*/ 9598 w 13195"/>
              <a:gd name="connsiteY3" fmla="*/ 10019 h 10019"/>
              <a:gd name="connsiteX4" fmla="*/ 3394 w 13195"/>
              <a:gd name="connsiteY4" fmla="*/ 10018 h 10019"/>
              <a:gd name="connsiteX5" fmla="*/ 0 w 13195"/>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3 h 10022"/>
              <a:gd name="connsiteX1" fmla="*/ 10000 w 13193"/>
              <a:gd name="connsiteY1" fmla="*/ 3 h 10022"/>
              <a:gd name="connsiteX2" fmla="*/ 13193 w 13193"/>
              <a:gd name="connsiteY2" fmla="*/ 6570 h 10022"/>
              <a:gd name="connsiteX3" fmla="*/ 9598 w 13193"/>
              <a:gd name="connsiteY3" fmla="*/ 10022 h 10022"/>
              <a:gd name="connsiteX4" fmla="*/ 3394 w 13193"/>
              <a:gd name="connsiteY4" fmla="*/ 10021 h 10022"/>
              <a:gd name="connsiteX5" fmla="*/ 0 w 13193"/>
              <a:gd name="connsiteY5" fmla="*/ 3 h 1002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1047 h 11066"/>
              <a:gd name="connsiteX1" fmla="*/ 10000 w 13195"/>
              <a:gd name="connsiteY1" fmla="*/ 1047 h 11066"/>
              <a:gd name="connsiteX2" fmla="*/ 13193 w 13195"/>
              <a:gd name="connsiteY2" fmla="*/ 7614 h 11066"/>
              <a:gd name="connsiteX3" fmla="*/ 9598 w 13195"/>
              <a:gd name="connsiteY3" fmla="*/ 11066 h 11066"/>
              <a:gd name="connsiteX4" fmla="*/ 3394 w 13195"/>
              <a:gd name="connsiteY4" fmla="*/ 11065 h 11066"/>
              <a:gd name="connsiteX5" fmla="*/ 0 w 13195"/>
              <a:gd name="connsiteY5" fmla="*/ 1047 h 11066"/>
              <a:gd name="connsiteX0" fmla="*/ 0 w 13195"/>
              <a:gd name="connsiteY0" fmla="*/ 743 h 10762"/>
              <a:gd name="connsiteX1" fmla="*/ 10000 w 13195"/>
              <a:gd name="connsiteY1" fmla="*/ 743 h 10762"/>
              <a:gd name="connsiteX2" fmla="*/ 13193 w 13195"/>
              <a:gd name="connsiteY2" fmla="*/ 7310 h 10762"/>
              <a:gd name="connsiteX3" fmla="*/ 9598 w 13195"/>
              <a:gd name="connsiteY3" fmla="*/ 10762 h 10762"/>
              <a:gd name="connsiteX4" fmla="*/ 3394 w 13195"/>
              <a:gd name="connsiteY4" fmla="*/ 10761 h 10762"/>
              <a:gd name="connsiteX5" fmla="*/ 0 w 13195"/>
              <a:gd name="connsiteY5" fmla="*/ 743 h 10762"/>
              <a:gd name="connsiteX0" fmla="*/ 0 w 13194"/>
              <a:gd name="connsiteY0" fmla="*/ 743 h 10762"/>
              <a:gd name="connsiteX1" fmla="*/ 10000 w 13194"/>
              <a:gd name="connsiteY1" fmla="*/ 743 h 10762"/>
              <a:gd name="connsiteX2" fmla="*/ 13193 w 13194"/>
              <a:gd name="connsiteY2" fmla="*/ 7310 h 10762"/>
              <a:gd name="connsiteX3" fmla="*/ 9598 w 13194"/>
              <a:gd name="connsiteY3" fmla="*/ 10762 h 10762"/>
              <a:gd name="connsiteX4" fmla="*/ 3394 w 13194"/>
              <a:gd name="connsiteY4" fmla="*/ 10761 h 10762"/>
              <a:gd name="connsiteX5" fmla="*/ 0 w 13194"/>
              <a:gd name="connsiteY5" fmla="*/ 743 h 10762"/>
              <a:gd name="connsiteX0" fmla="*/ 0 w 13193"/>
              <a:gd name="connsiteY0" fmla="*/ 743 h 10762"/>
              <a:gd name="connsiteX1" fmla="*/ 10000 w 13193"/>
              <a:gd name="connsiteY1" fmla="*/ 743 h 10762"/>
              <a:gd name="connsiteX2" fmla="*/ 13193 w 13193"/>
              <a:gd name="connsiteY2" fmla="*/ 7310 h 10762"/>
              <a:gd name="connsiteX3" fmla="*/ 9598 w 13193"/>
              <a:gd name="connsiteY3" fmla="*/ 10762 h 10762"/>
              <a:gd name="connsiteX4" fmla="*/ 3394 w 13193"/>
              <a:gd name="connsiteY4" fmla="*/ 10761 h 10762"/>
              <a:gd name="connsiteX5" fmla="*/ 0 w 13193"/>
              <a:gd name="connsiteY5" fmla="*/ 743 h 10762"/>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0 h 10019"/>
              <a:gd name="connsiteX1" fmla="*/ 10000 w 13193"/>
              <a:gd name="connsiteY1" fmla="*/ 0 h 10019"/>
              <a:gd name="connsiteX2" fmla="*/ 13193 w 13193"/>
              <a:gd name="connsiteY2" fmla="*/ 6567 h 10019"/>
              <a:gd name="connsiteX3" fmla="*/ 9598 w 13193"/>
              <a:gd name="connsiteY3" fmla="*/ 10019 h 10019"/>
              <a:gd name="connsiteX4" fmla="*/ 3394 w 13193"/>
              <a:gd name="connsiteY4" fmla="*/ 10018 h 10019"/>
              <a:gd name="connsiteX5" fmla="*/ 0 w 13193"/>
              <a:gd name="connsiteY5" fmla="*/ 0 h 10019"/>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93"/>
              <a:gd name="connsiteY0" fmla="*/ 657 h 10676"/>
              <a:gd name="connsiteX1" fmla="*/ 10020 w 13193"/>
              <a:gd name="connsiteY1" fmla="*/ 0 h 10676"/>
              <a:gd name="connsiteX2" fmla="*/ 13193 w 13193"/>
              <a:gd name="connsiteY2" fmla="*/ 7224 h 10676"/>
              <a:gd name="connsiteX3" fmla="*/ 9598 w 13193"/>
              <a:gd name="connsiteY3" fmla="*/ 10676 h 10676"/>
              <a:gd name="connsiteX4" fmla="*/ 3394 w 13193"/>
              <a:gd name="connsiteY4" fmla="*/ 10675 h 10676"/>
              <a:gd name="connsiteX5" fmla="*/ 0 w 13193"/>
              <a:gd name="connsiteY5" fmla="*/ 657 h 10676"/>
              <a:gd name="connsiteX0" fmla="*/ 0 w 13153"/>
              <a:gd name="connsiteY0" fmla="*/ 0 h 10676"/>
              <a:gd name="connsiteX1" fmla="*/ 9980 w 13153"/>
              <a:gd name="connsiteY1" fmla="*/ 0 h 10676"/>
              <a:gd name="connsiteX2" fmla="*/ 13153 w 13153"/>
              <a:gd name="connsiteY2" fmla="*/ 7224 h 10676"/>
              <a:gd name="connsiteX3" fmla="*/ 9558 w 13153"/>
              <a:gd name="connsiteY3" fmla="*/ 10676 h 10676"/>
              <a:gd name="connsiteX4" fmla="*/ 3354 w 13153"/>
              <a:gd name="connsiteY4" fmla="*/ 10675 h 10676"/>
              <a:gd name="connsiteX5" fmla="*/ 0 w 1315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10060 w 13233"/>
              <a:gd name="connsiteY1" fmla="*/ 0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43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 name="connsiteX0" fmla="*/ 0 w 13233"/>
              <a:gd name="connsiteY0" fmla="*/ 0 h 10676"/>
              <a:gd name="connsiteX1" fmla="*/ 9980 w 13233"/>
              <a:gd name="connsiteY1" fmla="*/ 19 h 10676"/>
              <a:gd name="connsiteX2" fmla="*/ 13233 w 13233"/>
              <a:gd name="connsiteY2" fmla="*/ 7224 h 10676"/>
              <a:gd name="connsiteX3" fmla="*/ 9638 w 13233"/>
              <a:gd name="connsiteY3" fmla="*/ 10676 h 10676"/>
              <a:gd name="connsiteX4" fmla="*/ 3554 w 13233"/>
              <a:gd name="connsiteY4" fmla="*/ 10675 h 10676"/>
              <a:gd name="connsiteX5" fmla="*/ 0 w 13233"/>
              <a:gd name="connsiteY5" fmla="*/ 0 h 10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3" h="10676">
                <a:moveTo>
                  <a:pt x="0" y="0"/>
                </a:moveTo>
                <a:lnTo>
                  <a:pt x="9980" y="19"/>
                </a:lnTo>
                <a:cubicBezTo>
                  <a:pt x="10030" y="551"/>
                  <a:pt x="9746" y="3509"/>
                  <a:pt x="13233" y="7224"/>
                </a:cubicBezTo>
                <a:lnTo>
                  <a:pt x="9638" y="10676"/>
                </a:lnTo>
                <a:lnTo>
                  <a:pt x="3554" y="10675"/>
                </a:lnTo>
                <a:cubicBezTo>
                  <a:pt x="180" y="5898"/>
                  <a:pt x="41" y="1156"/>
                  <a:pt x="0" y="0"/>
                </a:cubicBezTo>
                <a:close/>
              </a:path>
            </a:pathLst>
          </a:custGeom>
          <a:solidFill>
            <a:schemeClr val="accent5"/>
          </a:solid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solidFill>
                  <a:schemeClr val="bg1"/>
                </a:solidFill>
              </a:defRPr>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a:t>
            </a:r>
            <a:br>
              <a:rPr lang="da-DK" dirty="0"/>
            </a:br>
            <a:r>
              <a:rPr lang="da-DK" dirty="0"/>
              <a:t>billede i det grafiske element eller ved at trække</a:t>
            </a:r>
            <a:br>
              <a:rPr lang="da-DK" dirty="0"/>
            </a:br>
            <a:r>
              <a:rPr lang="da-DK" dirty="0"/>
              <a:t>og slippe 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bg1"/>
                </a:solidFill>
              </a:defRPr>
            </a:lvl1pPr>
          </a:lstStyle>
          <a:p>
            <a:fld id="{83BDE002-4D08-984E-9A17-29A299F2E8E5}" type="datetimeFigureOut">
              <a:rPr lang="da-DK" smtClean="0"/>
              <a:pPr/>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dirty="0"/>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bg1"/>
                </a:solidFill>
              </a:defRPr>
            </a:lvl1pPr>
          </a:lstStyle>
          <a:p>
            <a:endParaRPr lang="da-DK" dirty="0"/>
          </a:p>
        </p:txBody>
      </p:sp>
      <p:sp>
        <p:nvSpPr>
          <p:cNvPr id="9" name="Titel 1">
            <a:extLst>
              <a:ext uri="{FF2B5EF4-FFF2-40B4-BE49-F238E27FC236}">
                <a16:creationId xmlns:a16="http://schemas.microsoft.com/office/drawing/2014/main" id="{8DB8C0E3-554F-564F-A58B-C39ACCD4CB79}"/>
              </a:ext>
            </a:extLst>
          </p:cNvPr>
          <p:cNvSpPr>
            <a:spLocks noGrp="1"/>
          </p:cNvSpPr>
          <p:nvPr>
            <p:ph type="title"/>
          </p:nvPr>
        </p:nvSpPr>
        <p:spPr>
          <a:xfrm>
            <a:off x="479425" y="441325"/>
            <a:ext cx="4160308" cy="1844675"/>
          </a:xfrm>
        </p:spPr>
        <p:txBody>
          <a:bodyPr/>
          <a:lstStyle>
            <a:lvl1pPr>
              <a:defRPr>
                <a:solidFill>
                  <a:schemeClr val="bg1"/>
                </a:solidFill>
              </a:defRPr>
            </a:lvl1pPr>
          </a:lstStyle>
          <a:p>
            <a:r>
              <a:rPr lang="da-DK"/>
              <a:t>Klik for at redigere i master</a:t>
            </a:r>
            <a:endParaRPr lang="da-DK" dirty="0"/>
          </a:p>
        </p:txBody>
      </p:sp>
      <p:pic>
        <p:nvPicPr>
          <p:cNvPr id="10" name="Billede 9" descr="Et billede, der indeholder tegning&#10;&#10;Automatisk genereret beskrivelse">
            <a:extLst>
              <a:ext uri="{FF2B5EF4-FFF2-40B4-BE49-F238E27FC236}">
                <a16:creationId xmlns:a16="http://schemas.microsoft.com/office/drawing/2014/main" id="{8E1E4A36-51AE-D34A-8160-95CF58410543}"/>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326444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rt budskab m illustration - Par">
    <p:bg>
      <p:bgPr>
        <a:solidFill>
          <a:schemeClr val="accent2"/>
        </a:solidFill>
        <a:effectLst/>
      </p:bgPr>
    </p:bg>
    <p:spTree>
      <p:nvGrpSpPr>
        <p:cNvPr id="1" name=""/>
        <p:cNvGrpSpPr/>
        <p:nvPr/>
      </p:nvGrpSpPr>
      <p:grpSpPr>
        <a:xfrm>
          <a:off x="0" y="0"/>
          <a:ext cx="0" cy="0"/>
          <a:chOff x="0" y="0"/>
          <a:chExt cx="0" cy="0"/>
        </a:xfrm>
      </p:grpSpPr>
      <p:sp>
        <p:nvSpPr>
          <p:cNvPr id="14" name="Titel 1">
            <a:extLst>
              <a:ext uri="{FF2B5EF4-FFF2-40B4-BE49-F238E27FC236}">
                <a16:creationId xmlns:a16="http://schemas.microsoft.com/office/drawing/2014/main" id="{76617A3F-7AFB-E847-A694-0AF46C4BAA9E}"/>
              </a:ext>
            </a:extLst>
          </p:cNvPr>
          <p:cNvSpPr>
            <a:spLocks noGrp="1"/>
          </p:cNvSpPr>
          <p:nvPr>
            <p:ph type="title"/>
          </p:nvPr>
        </p:nvSpPr>
        <p:spPr>
          <a:xfrm>
            <a:off x="479424" y="2065600"/>
            <a:ext cx="5761039" cy="1844675"/>
          </a:xfrm>
        </p:spPr>
        <p:txBody>
          <a:bodyPr anchor="ctr"/>
          <a:lstStyle>
            <a:lvl1pPr>
              <a:defRPr sz="4800">
                <a:solidFill>
                  <a:schemeClr val="tx1"/>
                </a:solidFill>
              </a:defRPr>
            </a:lvl1p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tx1"/>
                </a:solidFill>
              </a:defRPr>
            </a:lvl1pPr>
          </a:lstStyle>
          <a:p>
            <a:fld id="{83BDE002-4D08-984E-9A17-29A299F2E8E5}" type="datetimeFigureOut">
              <a:rPr lang="da-DK" smtClean="0"/>
              <a:pPr/>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tx1"/>
                </a:solidFill>
              </a:defRPr>
            </a:lvl1pPr>
          </a:lstStyle>
          <a:p>
            <a:endParaRPr lang="da-DK" dirty="0"/>
          </a:p>
        </p:txBody>
      </p:sp>
      <p:pic>
        <p:nvPicPr>
          <p:cNvPr id="5" name="Billede 4" descr="Et billede, der indeholder tegning&#10;&#10;Automatisk genereret beskrivelse">
            <a:extLst>
              <a:ext uri="{FF2B5EF4-FFF2-40B4-BE49-F238E27FC236}">
                <a16:creationId xmlns:a16="http://schemas.microsoft.com/office/drawing/2014/main" id="{906BF72F-784B-994C-8244-FAA8849CFA41}"/>
              </a:ext>
            </a:extLst>
          </p:cNvPr>
          <p:cNvPicPr>
            <a:picLocks noChangeAspect="1"/>
          </p:cNvPicPr>
          <p:nvPr userDrawn="1"/>
        </p:nvPicPr>
        <p:blipFill>
          <a:blip r:embed="rId2"/>
          <a:stretch>
            <a:fillRect/>
          </a:stretch>
        </p:blipFill>
        <p:spPr>
          <a:xfrm>
            <a:off x="5374953" y="0"/>
            <a:ext cx="6210300" cy="6858000"/>
          </a:xfrm>
          <a:prstGeom prst="rect">
            <a:avLst/>
          </a:prstGeom>
        </p:spPr>
      </p:pic>
      <p:pic>
        <p:nvPicPr>
          <p:cNvPr id="8" name="Billede 7" descr="Et billede, der indeholder tegning&#10;&#10;Automatisk genereret beskrivelse">
            <a:extLst>
              <a:ext uri="{FF2B5EF4-FFF2-40B4-BE49-F238E27FC236}">
                <a16:creationId xmlns:a16="http://schemas.microsoft.com/office/drawing/2014/main" id="{C46EDBAC-904D-EA41-B396-A78C0C868A77}"/>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7847475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tort budskab m illustration - IV Drop">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14" name="Titel 1">
            <a:extLst>
              <a:ext uri="{FF2B5EF4-FFF2-40B4-BE49-F238E27FC236}">
                <a16:creationId xmlns:a16="http://schemas.microsoft.com/office/drawing/2014/main" id="{76617A3F-7AFB-E847-A694-0AF46C4BAA9E}"/>
              </a:ext>
            </a:extLst>
          </p:cNvPr>
          <p:cNvSpPr>
            <a:spLocks noGrp="1"/>
          </p:cNvSpPr>
          <p:nvPr>
            <p:ph type="title"/>
          </p:nvPr>
        </p:nvSpPr>
        <p:spPr>
          <a:xfrm>
            <a:off x="479424" y="2065600"/>
            <a:ext cx="5761039" cy="1844675"/>
          </a:xfrm>
        </p:spPr>
        <p:txBody>
          <a:bodyPr anchor="ctr"/>
          <a:lstStyle>
            <a:lvl1pPr>
              <a:defRPr sz="4800">
                <a:solidFill>
                  <a:schemeClr val="tx1"/>
                </a:solidFill>
              </a:defRPr>
            </a:lvl1p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tx1"/>
                </a:solidFill>
              </a:defRPr>
            </a:lvl1pPr>
          </a:lstStyle>
          <a:p>
            <a:fld id="{83BDE002-4D08-984E-9A17-29A299F2E8E5}" type="datetimeFigureOut">
              <a:rPr lang="da-DK" smtClean="0"/>
              <a:pPr/>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tx1"/>
                </a:solidFill>
              </a:defRPr>
            </a:lvl1pPr>
          </a:lstStyle>
          <a:p>
            <a:endParaRPr lang="da-DK" dirty="0"/>
          </a:p>
        </p:txBody>
      </p:sp>
      <p:pic>
        <p:nvPicPr>
          <p:cNvPr id="8" name="Billede 7" descr="Et billede, der indeholder tegning&#10;&#10;Automatisk genereret beskrivelse">
            <a:extLst>
              <a:ext uri="{FF2B5EF4-FFF2-40B4-BE49-F238E27FC236}">
                <a16:creationId xmlns:a16="http://schemas.microsoft.com/office/drawing/2014/main" id="{927F88D5-FC50-1F4F-8E13-F66EBEB8D918}"/>
              </a:ext>
            </a:extLst>
          </p:cNvPr>
          <p:cNvPicPr>
            <a:picLocks noChangeAspect="1"/>
          </p:cNvPicPr>
          <p:nvPr userDrawn="1"/>
        </p:nvPicPr>
        <p:blipFill rotWithShape="1">
          <a:blip r:embed="rId2"/>
          <a:srcRect b="5371"/>
          <a:stretch/>
        </p:blipFill>
        <p:spPr>
          <a:xfrm>
            <a:off x="5675895" y="368300"/>
            <a:ext cx="6210300" cy="6489700"/>
          </a:xfrm>
          <a:prstGeom prst="rect">
            <a:avLst/>
          </a:prstGeom>
        </p:spPr>
      </p:pic>
      <p:pic>
        <p:nvPicPr>
          <p:cNvPr id="9" name="Billede 8" descr="Et billede, der indeholder tegning&#10;&#10;Automatisk genereret beskrivelse">
            <a:extLst>
              <a:ext uri="{FF2B5EF4-FFF2-40B4-BE49-F238E27FC236}">
                <a16:creationId xmlns:a16="http://schemas.microsoft.com/office/drawing/2014/main" id="{F55C6D9F-CF6C-8F45-B2A4-44623741DB48}"/>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3210154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ort budskab m illustration - Far og Datter">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14" name="Titel 1">
            <a:extLst>
              <a:ext uri="{FF2B5EF4-FFF2-40B4-BE49-F238E27FC236}">
                <a16:creationId xmlns:a16="http://schemas.microsoft.com/office/drawing/2014/main" id="{76617A3F-7AFB-E847-A694-0AF46C4BAA9E}"/>
              </a:ext>
            </a:extLst>
          </p:cNvPr>
          <p:cNvSpPr>
            <a:spLocks noGrp="1"/>
          </p:cNvSpPr>
          <p:nvPr>
            <p:ph type="title"/>
          </p:nvPr>
        </p:nvSpPr>
        <p:spPr>
          <a:xfrm>
            <a:off x="479424" y="2065600"/>
            <a:ext cx="5761039" cy="1844675"/>
          </a:xfrm>
        </p:spPr>
        <p:txBody>
          <a:bodyPr anchor="ctr"/>
          <a:lstStyle>
            <a:lvl1pPr>
              <a:defRPr sz="4800">
                <a:solidFill>
                  <a:schemeClr val="tx1"/>
                </a:solidFill>
              </a:defRPr>
            </a:lvl1p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lvl1pPr>
              <a:defRPr>
                <a:solidFill>
                  <a:schemeClr val="tx1"/>
                </a:solidFill>
              </a:defRPr>
            </a:lvl1pPr>
          </a:lstStyle>
          <a:p>
            <a:fld id="{83BDE002-4D08-984E-9A17-29A299F2E8E5}" type="datetimeFigureOut">
              <a:rPr lang="da-DK" smtClean="0"/>
              <a:pPr/>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lvl1pPr>
              <a:defRPr>
                <a:solidFill>
                  <a:schemeClr val="tx1"/>
                </a:solidFill>
              </a:defRPr>
            </a:lvl1pPr>
          </a:lstStyle>
          <a:p>
            <a:endParaRPr lang="da-DK" dirty="0"/>
          </a:p>
        </p:txBody>
      </p:sp>
      <p:pic>
        <p:nvPicPr>
          <p:cNvPr id="3" name="Billede 2" descr="Et billede, der indeholder skjorte&#10;&#10;Automatisk genereret beskrivelse">
            <a:extLst>
              <a:ext uri="{FF2B5EF4-FFF2-40B4-BE49-F238E27FC236}">
                <a16:creationId xmlns:a16="http://schemas.microsoft.com/office/drawing/2014/main" id="{3FAC51D1-9E50-1F4F-9808-816BBD4E8CC7}"/>
              </a:ext>
            </a:extLst>
          </p:cNvPr>
          <p:cNvPicPr>
            <a:picLocks noChangeAspect="1"/>
          </p:cNvPicPr>
          <p:nvPr userDrawn="1"/>
        </p:nvPicPr>
        <p:blipFill>
          <a:blip r:embed="rId2"/>
          <a:stretch>
            <a:fillRect/>
          </a:stretch>
        </p:blipFill>
        <p:spPr>
          <a:xfrm>
            <a:off x="5981700" y="0"/>
            <a:ext cx="6210300" cy="6858000"/>
          </a:xfrm>
          <a:prstGeom prst="rect">
            <a:avLst/>
          </a:prstGeom>
        </p:spPr>
      </p:pic>
      <p:pic>
        <p:nvPicPr>
          <p:cNvPr id="8" name="Billede 7" descr="Et billede, der indeholder tegning&#10;&#10;Automatisk genereret beskrivelse">
            <a:extLst>
              <a:ext uri="{FF2B5EF4-FFF2-40B4-BE49-F238E27FC236}">
                <a16:creationId xmlns:a16="http://schemas.microsoft.com/office/drawing/2014/main" id="{7C8AE385-30DE-D146-8F6F-136E0A2F0197}"/>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8706799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itat slide - Rød">
    <p:bg>
      <p:bgPr>
        <a:solidFill>
          <a:schemeClr val="tx1">
            <a:lumMod val="50000"/>
          </a:schemeClr>
        </a:solidFill>
        <a:effectLst/>
      </p:bgPr>
    </p:bg>
    <p:spTree>
      <p:nvGrpSpPr>
        <p:cNvPr id="1" name=""/>
        <p:cNvGrpSpPr/>
        <p:nvPr/>
      </p:nvGrpSpPr>
      <p:grpSpPr>
        <a:xfrm>
          <a:off x="0" y="0"/>
          <a:ext cx="0" cy="0"/>
          <a:chOff x="0" y="0"/>
          <a:chExt cx="0" cy="0"/>
        </a:xfrm>
      </p:grpSpPr>
      <p:pic>
        <p:nvPicPr>
          <p:cNvPr id="11" name="Billede 10" descr="Et billede, der indeholder tegning&#10;&#10;Automatisk genereret beskrivelse">
            <a:extLst>
              <a:ext uri="{FF2B5EF4-FFF2-40B4-BE49-F238E27FC236}">
                <a16:creationId xmlns:a16="http://schemas.microsoft.com/office/drawing/2014/main" id="{914DFB3B-9EA0-8943-8252-2BA679AF286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3650386" y="4446165"/>
            <a:ext cx="4891228" cy="716144"/>
          </a:xfrm>
        </p:spPr>
        <p:txBody>
          <a:bodyPr>
            <a:normAutofit/>
          </a:bodyPr>
          <a:lstStyle>
            <a:lvl1pPr marL="0" indent="0" algn="ctr">
              <a:buNone/>
              <a:defRPr sz="1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citat/statement af</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bg1"/>
                </a:solidFill>
              </a:defRPr>
            </a:lvl1pPr>
          </a:lstStyle>
          <a:p>
            <a:fld id="{83BDE002-4D08-984E-9A17-29A299F2E8E5}" type="datetimeFigureOut">
              <a:rPr lang="da-DK" smtClean="0"/>
              <a:pPr/>
              <a:t>19-08-2024</a:t>
            </a:fld>
            <a:endParaRPr lang="da-DK"/>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hasCustomPrompt="1"/>
          </p:nvPr>
        </p:nvSpPr>
        <p:spPr>
          <a:xfrm>
            <a:off x="1966269" y="1932973"/>
            <a:ext cx="8259462" cy="2220371"/>
          </a:xfrm>
        </p:spPr>
        <p:txBody>
          <a:bodyPr anchor="b">
            <a:normAutofit/>
          </a:bodyPr>
          <a:lstStyle>
            <a:lvl1pPr algn="ctr">
              <a:defRPr sz="4800">
                <a:solidFill>
                  <a:schemeClr val="bg1"/>
                </a:solidFill>
              </a:defRPr>
            </a:lvl1pPr>
          </a:lstStyle>
          <a:p>
            <a:r>
              <a:rPr lang="da-DK" dirty="0"/>
              <a:t>”Klik for at skrive citat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conseqtetuer</a:t>
            </a:r>
            <a:r>
              <a:rPr lang="da-DK" dirty="0"/>
              <a:t>”</a:t>
            </a:r>
          </a:p>
        </p:txBody>
      </p:sp>
      <p:sp>
        <p:nvSpPr>
          <p:cNvPr id="2" name="Pladsholder til sidefod 1">
            <a:extLst>
              <a:ext uri="{FF2B5EF4-FFF2-40B4-BE49-F238E27FC236}">
                <a16:creationId xmlns:a16="http://schemas.microsoft.com/office/drawing/2014/main" id="{87D9143B-BFF4-1D4C-A25E-08099286833F}"/>
              </a:ext>
            </a:extLst>
          </p:cNvPr>
          <p:cNvSpPr>
            <a:spLocks noGrp="1"/>
          </p:cNvSpPr>
          <p:nvPr>
            <p:ph type="ftr" sz="quarter" idx="13"/>
          </p:nvPr>
        </p:nvSpPr>
        <p:spPr/>
        <p:txBody>
          <a:bodyPr/>
          <a:lstStyle>
            <a:lvl1pPr>
              <a:defRPr>
                <a:solidFill>
                  <a:schemeClr val="bg1"/>
                </a:solidFill>
              </a:defRPr>
            </a:lvl1pPr>
          </a:lstStyle>
          <a:p>
            <a:endParaRPr lang="da-DK" dirty="0"/>
          </a:p>
        </p:txBody>
      </p:sp>
      <p:pic>
        <p:nvPicPr>
          <p:cNvPr id="10" name="Billede 9" descr="Et billede, der indeholder tegning&#10;&#10;Automatisk genereret beskrivelse">
            <a:extLst>
              <a:ext uri="{FF2B5EF4-FFF2-40B4-BE49-F238E27FC236}">
                <a16:creationId xmlns:a16="http://schemas.microsoft.com/office/drawing/2014/main" id="{649A0A17-9304-BA42-ABF7-5D95F0CE7037}"/>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9608122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itat slide - Akva">
    <p:bg>
      <p:bgPr>
        <a:solidFill>
          <a:schemeClr val="accent6">
            <a:alpha val="75000"/>
          </a:schemeClr>
        </a:solidFill>
        <a:effectLst/>
      </p:bgPr>
    </p:bg>
    <p:spTree>
      <p:nvGrpSpPr>
        <p:cNvPr id="1" name=""/>
        <p:cNvGrpSpPr/>
        <p:nvPr/>
      </p:nvGrpSpPr>
      <p:grpSpPr>
        <a:xfrm>
          <a:off x="0" y="0"/>
          <a:ext cx="0" cy="0"/>
          <a:chOff x="0" y="0"/>
          <a:chExt cx="0" cy="0"/>
        </a:xfrm>
      </p:grpSpPr>
      <p:pic>
        <p:nvPicPr>
          <p:cNvPr id="7" name="Billede 6" descr="Et billede, der indeholder ur, lys&#10;&#10;Automatisk genereret beskrivelse">
            <a:extLst>
              <a:ext uri="{FF2B5EF4-FFF2-40B4-BE49-F238E27FC236}">
                <a16:creationId xmlns:a16="http://schemas.microsoft.com/office/drawing/2014/main" id="{C77EB453-36C2-D64B-9B8E-99AD6C1723E1}"/>
              </a:ext>
            </a:extLst>
          </p:cNvPr>
          <p:cNvPicPr>
            <a:picLocks noChangeAspect="1"/>
          </p:cNvPicPr>
          <p:nvPr userDrawn="1"/>
        </p:nvPicPr>
        <p:blipFill rotWithShape="1">
          <a:blip r:embed="rId2"/>
          <a:srcRect l="743" t="2161" r="1418" b="-1"/>
          <a:stretch/>
        </p:blipFill>
        <p:spPr>
          <a:xfrm>
            <a:off x="0" y="0"/>
            <a:ext cx="121920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3650386" y="4446165"/>
            <a:ext cx="4891228" cy="716144"/>
          </a:xfrm>
        </p:spPr>
        <p:txBody>
          <a:bodyPr>
            <a:normAutofit/>
          </a:bodyPr>
          <a:lstStyle>
            <a:lvl1pPr marL="0" indent="0" algn="ctr">
              <a:buNone/>
              <a:defRPr sz="1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citat/statement af</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bg1"/>
                </a:solidFill>
              </a:defRPr>
            </a:lvl1pPr>
          </a:lstStyle>
          <a:p>
            <a:fld id="{83BDE002-4D08-984E-9A17-29A299F2E8E5}" type="datetimeFigureOut">
              <a:rPr lang="da-DK" smtClean="0"/>
              <a:pPr/>
              <a:t>19-08-2024</a:t>
            </a:fld>
            <a:endParaRPr lang="da-DK"/>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bg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hasCustomPrompt="1"/>
          </p:nvPr>
        </p:nvSpPr>
        <p:spPr>
          <a:xfrm>
            <a:off x="1966269" y="1932973"/>
            <a:ext cx="8259462" cy="2220371"/>
          </a:xfrm>
        </p:spPr>
        <p:txBody>
          <a:bodyPr anchor="b">
            <a:normAutofit/>
          </a:bodyPr>
          <a:lstStyle>
            <a:lvl1pPr algn="ctr">
              <a:defRPr sz="4800">
                <a:solidFill>
                  <a:schemeClr val="bg1"/>
                </a:solidFill>
              </a:defRPr>
            </a:lvl1pPr>
          </a:lstStyle>
          <a:p>
            <a:r>
              <a:rPr lang="da-DK" dirty="0"/>
              <a:t>”Klik for at skrive citat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conseqtetuer</a:t>
            </a:r>
            <a:r>
              <a:rPr lang="da-DK" dirty="0"/>
              <a:t>”</a:t>
            </a:r>
          </a:p>
        </p:txBody>
      </p:sp>
      <p:sp>
        <p:nvSpPr>
          <p:cNvPr id="2" name="Pladsholder til sidefod 1">
            <a:extLst>
              <a:ext uri="{FF2B5EF4-FFF2-40B4-BE49-F238E27FC236}">
                <a16:creationId xmlns:a16="http://schemas.microsoft.com/office/drawing/2014/main" id="{3655DEDF-FDA3-1249-8ADD-99A3285DCDA6}"/>
              </a:ext>
            </a:extLst>
          </p:cNvPr>
          <p:cNvSpPr>
            <a:spLocks noGrp="1"/>
          </p:cNvSpPr>
          <p:nvPr>
            <p:ph type="ftr" sz="quarter" idx="13"/>
          </p:nvPr>
        </p:nvSpPr>
        <p:spPr/>
        <p:txBody>
          <a:bodyPr/>
          <a:lstStyle>
            <a:lvl1pPr>
              <a:defRPr>
                <a:solidFill>
                  <a:schemeClr val="bg1"/>
                </a:solidFill>
              </a:defRPr>
            </a:lvl1pPr>
          </a:lstStyle>
          <a:p>
            <a:endParaRPr lang="da-DK" dirty="0"/>
          </a:p>
        </p:txBody>
      </p:sp>
      <p:pic>
        <p:nvPicPr>
          <p:cNvPr id="10" name="Billede 9" descr="Et billede, der indeholder tegning&#10;&#10;Automatisk genereret beskrivelse">
            <a:extLst>
              <a:ext uri="{FF2B5EF4-FFF2-40B4-BE49-F238E27FC236}">
                <a16:creationId xmlns:a16="http://schemas.microsoft.com/office/drawing/2014/main" id="{39B83916-DA2F-FA4A-AC9D-4B5EF4515B04}"/>
              </a:ext>
            </a:extLst>
          </p:cNvPr>
          <p:cNvPicPr>
            <a:picLocks noChangeAspect="1"/>
          </p:cNvPicPr>
          <p:nvPr userDrawn="1"/>
        </p:nvPicPr>
        <p:blipFill>
          <a:blip r:embed="rId3"/>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4836561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sfarvet slide m stort billede - Mørk Rød">
    <p:bg>
      <p:bgPr>
        <a:solidFill>
          <a:schemeClr val="accent1">
            <a:lumMod val="50000"/>
          </a:schemeClr>
        </a:solidFill>
        <a:effectLst/>
      </p:bgPr>
    </p:bg>
    <p:spTree>
      <p:nvGrpSpPr>
        <p:cNvPr id="1" name=""/>
        <p:cNvGrpSpPr/>
        <p:nvPr/>
      </p:nvGrpSpPr>
      <p:grpSpPr>
        <a:xfrm>
          <a:off x="0" y="0"/>
          <a:ext cx="0" cy="0"/>
          <a:chOff x="0" y="0"/>
          <a:chExt cx="0" cy="0"/>
        </a:xfrm>
      </p:grpSpPr>
      <p:sp>
        <p:nvSpPr>
          <p:cNvPr id="28" name="Pladsholder til billede 12">
            <a:extLst>
              <a:ext uri="{FF2B5EF4-FFF2-40B4-BE49-F238E27FC236}">
                <a16:creationId xmlns:a16="http://schemas.microsoft.com/office/drawing/2014/main" id="{42E7B34F-D1FF-1B4B-A5CC-474316352238}"/>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bg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19-08-2024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602409"/>
          </a:xfrm>
        </p:spPr>
        <p:txBody>
          <a:bodyPr anchor="t"/>
          <a:lstStyle>
            <a:lvl1pPr>
              <a:defRPr sz="4800">
                <a:solidFill>
                  <a:schemeClr val="bg1"/>
                </a:solidFill>
              </a:defRPr>
            </a:lvl1pPr>
          </a:lstStyle>
          <a:p>
            <a:r>
              <a:rPr lang="da-DK"/>
              <a:t>Klik for at redigere i master</a:t>
            </a:r>
            <a:endParaRPr lang="da-DK" dirty="0"/>
          </a:p>
        </p:txBody>
      </p:sp>
      <p:sp>
        <p:nvSpPr>
          <p:cNvPr id="10" name="Logo Leon 6">
            <a:extLst>
              <a:ext uri="{FF2B5EF4-FFF2-40B4-BE49-F238E27FC236}">
                <a16:creationId xmlns:a16="http://schemas.microsoft.com/office/drawing/2014/main" id="{37F251BF-F266-604F-A81B-23E5E3AEF7A6}"/>
              </a:ext>
            </a:extLst>
          </p:cNvPr>
          <p:cNvSpPr>
            <a:spLocks noGrp="1" noChangeAspect="1"/>
          </p:cNvSpPr>
          <p:nvPr>
            <p:ph type="body" sz="quarter" idx="19"/>
          </p:nvPr>
        </p:nvSpPr>
        <p:spPr>
          <a:xfrm>
            <a:off x="11278474" y="6254782"/>
            <a:ext cx="468000" cy="265577"/>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31887098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sfarvet slide m stort billede - Mandel">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7" name="Pladsholder til billede 12">
            <a:extLst>
              <a:ext uri="{FF2B5EF4-FFF2-40B4-BE49-F238E27FC236}">
                <a16:creationId xmlns:a16="http://schemas.microsoft.com/office/drawing/2014/main" id="{E5529D51-FAD4-AF4C-BC75-04BA5D3BB986}"/>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19-08-2024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10" name="Logo Leon 6">
            <a:extLst>
              <a:ext uri="{FF2B5EF4-FFF2-40B4-BE49-F238E27FC236}">
                <a16:creationId xmlns:a16="http://schemas.microsoft.com/office/drawing/2014/main" id="{5C0C93DA-366F-0949-9AD5-A4E371725403}"/>
              </a:ext>
            </a:extLst>
          </p:cNvPr>
          <p:cNvSpPr>
            <a:spLocks noGrp="1" noChangeAspect="1"/>
          </p:cNvSpPr>
          <p:nvPr>
            <p:ph type="body" sz="quarter" idx="19"/>
          </p:nvPr>
        </p:nvSpPr>
        <p:spPr>
          <a:xfrm>
            <a:off x="11278474" y="6254782"/>
            <a:ext cx="468000" cy="265577"/>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3969576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orside - Grå">
    <p:bg>
      <p:bgPr>
        <a:solidFill>
          <a:schemeClr val="accent2">
            <a:alpha val="60000"/>
          </a:schemeClr>
        </a:solidFill>
        <a:effectLst/>
      </p:bgPr>
    </p:bg>
    <p:spTree>
      <p:nvGrpSpPr>
        <p:cNvPr id="1" name=""/>
        <p:cNvGrpSpPr/>
        <p:nvPr/>
      </p:nvGrpSpPr>
      <p:grpSpPr>
        <a:xfrm>
          <a:off x="0" y="0"/>
          <a:ext cx="0" cy="0"/>
          <a:chOff x="0" y="0"/>
          <a:chExt cx="0" cy="0"/>
        </a:xfrm>
      </p:grpSpPr>
      <p:pic>
        <p:nvPicPr>
          <p:cNvPr id="7" name="Billede 6" descr="Et billede, der indeholder lys&#10;&#10;Automatisk genereret beskrivelse">
            <a:extLst>
              <a:ext uri="{FF2B5EF4-FFF2-40B4-BE49-F238E27FC236}">
                <a16:creationId xmlns:a16="http://schemas.microsoft.com/office/drawing/2014/main" id="{9785D765-A338-FE46-A483-2B2FBE95B63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2220371"/>
          </a:xfrm>
        </p:spPr>
        <p:txBody>
          <a:bodyPr anchor="t"/>
          <a:lstStyle>
            <a:lvl1pPr>
              <a:defRPr sz="4800">
                <a:solidFill>
                  <a:schemeClr val="tx1"/>
                </a:solidFill>
              </a:defRPr>
            </a:lvl1pPr>
          </a:lstStyle>
          <a:p>
            <a:r>
              <a:rPr lang="da-DK"/>
              <a:t>Klik for at redigere i master</a:t>
            </a:r>
            <a:endParaRPr lang="da-DK" dirty="0"/>
          </a:p>
        </p:txBody>
      </p:sp>
      <p:pic>
        <p:nvPicPr>
          <p:cNvPr id="8" name="Billede 7">
            <a:extLst>
              <a:ext uri="{FF2B5EF4-FFF2-40B4-BE49-F238E27FC236}">
                <a16:creationId xmlns:a16="http://schemas.microsoft.com/office/drawing/2014/main" id="{5BCC9C2A-BA56-0D4C-A01A-3EFB034305C2}"/>
              </a:ext>
            </a:extLst>
          </p:cNvPr>
          <p:cNvPicPr>
            <a:picLocks noChangeAspect="1"/>
          </p:cNvPicPr>
          <p:nvPr userDrawn="1"/>
        </p:nvPicPr>
        <p:blipFill>
          <a:blip r:embed="rId3"/>
          <a:srcRect/>
          <a:stretch/>
        </p:blipFill>
        <p:spPr>
          <a:xfrm>
            <a:off x="333960" y="6140503"/>
            <a:ext cx="3327750" cy="504000"/>
          </a:xfrm>
          <a:prstGeom prst="rect">
            <a:avLst/>
          </a:prstGeom>
        </p:spPr>
      </p:pic>
      <p:pic>
        <p:nvPicPr>
          <p:cNvPr id="10" name="Billede 9" descr="Et billede, der indeholder tegning&#10;&#10;Automatisk genereret beskrivelse">
            <a:extLst>
              <a:ext uri="{FF2B5EF4-FFF2-40B4-BE49-F238E27FC236}">
                <a16:creationId xmlns:a16="http://schemas.microsoft.com/office/drawing/2014/main" id="{28CD8F7F-6FED-3044-91B0-5BD501FE7B04}"/>
              </a:ext>
            </a:extLst>
          </p:cNvPr>
          <p:cNvPicPr>
            <a:picLocks noChangeAspect="1"/>
          </p:cNvPicPr>
          <p:nvPr userDrawn="1"/>
        </p:nvPicPr>
        <p:blipFill>
          <a:blip r:embed="rId4"/>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34209873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sfarvet slide m stort billede - Akva">
    <p:bg>
      <p:bgPr>
        <a:solidFill>
          <a:schemeClr val="accent6"/>
        </a:solidFill>
        <a:effectLst/>
      </p:bgPr>
    </p:bg>
    <p:spTree>
      <p:nvGrpSpPr>
        <p:cNvPr id="1" name=""/>
        <p:cNvGrpSpPr/>
        <p:nvPr/>
      </p:nvGrpSpPr>
      <p:grpSpPr>
        <a:xfrm>
          <a:off x="0" y="0"/>
          <a:ext cx="0" cy="0"/>
          <a:chOff x="0" y="0"/>
          <a:chExt cx="0" cy="0"/>
        </a:xfrm>
      </p:grpSpPr>
      <p:sp>
        <p:nvSpPr>
          <p:cNvPr id="25" name="Pladsholder til billede 12">
            <a:extLst>
              <a:ext uri="{FF2B5EF4-FFF2-40B4-BE49-F238E27FC236}">
                <a16:creationId xmlns:a16="http://schemas.microsoft.com/office/drawing/2014/main" id="{B42F9091-54B8-194C-B0E8-75294FDC5380}"/>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19-08-2024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18" name="Titel 1">
            <a:extLst>
              <a:ext uri="{FF2B5EF4-FFF2-40B4-BE49-F238E27FC236}">
                <a16:creationId xmlns:a16="http://schemas.microsoft.com/office/drawing/2014/main" id="{3B8CFEDC-EE5D-9B4A-B5C0-CD014817B217}"/>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9" name="Logo Leon 6">
            <a:extLst>
              <a:ext uri="{FF2B5EF4-FFF2-40B4-BE49-F238E27FC236}">
                <a16:creationId xmlns:a16="http://schemas.microsoft.com/office/drawing/2014/main" id="{F9A2151B-09B5-664A-92AD-88B981A7958B}"/>
              </a:ext>
            </a:extLst>
          </p:cNvPr>
          <p:cNvSpPr>
            <a:spLocks noGrp="1" noChangeAspect="1"/>
          </p:cNvSpPr>
          <p:nvPr>
            <p:ph type="body" sz="quarter" idx="19"/>
          </p:nvPr>
        </p:nvSpPr>
        <p:spPr>
          <a:xfrm>
            <a:off x="11278474" y="6254782"/>
            <a:ext cx="468000" cy="265577"/>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35580911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sfarvet slide m stort billede - Lavendel">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5" name="Pladsholder til billede 12">
            <a:extLst>
              <a:ext uri="{FF2B5EF4-FFF2-40B4-BE49-F238E27FC236}">
                <a16:creationId xmlns:a16="http://schemas.microsoft.com/office/drawing/2014/main" id="{7563429C-60EE-6F4D-BA00-E14E30182B1E}"/>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19-08-2024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18" name="Titel 1">
            <a:extLst>
              <a:ext uri="{FF2B5EF4-FFF2-40B4-BE49-F238E27FC236}">
                <a16:creationId xmlns:a16="http://schemas.microsoft.com/office/drawing/2014/main" id="{3A3CF962-53B9-5D4A-997F-1F198FB96408}"/>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9" name="Logo Leon 6">
            <a:extLst>
              <a:ext uri="{FF2B5EF4-FFF2-40B4-BE49-F238E27FC236}">
                <a16:creationId xmlns:a16="http://schemas.microsoft.com/office/drawing/2014/main" id="{50C51703-15A9-D545-9920-BA0AE015EAD1}"/>
              </a:ext>
            </a:extLst>
          </p:cNvPr>
          <p:cNvSpPr>
            <a:spLocks noGrp="1" noChangeAspect="1"/>
          </p:cNvSpPr>
          <p:nvPr>
            <p:ph type="body" sz="quarter" idx="19"/>
          </p:nvPr>
        </p:nvSpPr>
        <p:spPr>
          <a:xfrm>
            <a:off x="11278474" y="6254782"/>
            <a:ext cx="468000" cy="265577"/>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1788381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fslutning slide m redigerbar tekst">
    <p:bg>
      <p:bgPr>
        <a:solidFill>
          <a:schemeClr val="tx1">
            <a:lumMod val="50000"/>
          </a:schemeClr>
        </a:solidFill>
        <a:effectLst/>
      </p:bgPr>
    </p:bg>
    <p:spTree>
      <p:nvGrpSpPr>
        <p:cNvPr id="1" name=""/>
        <p:cNvGrpSpPr/>
        <p:nvPr/>
      </p:nvGrpSpPr>
      <p:grpSpPr>
        <a:xfrm>
          <a:off x="0" y="0"/>
          <a:ext cx="0" cy="0"/>
          <a:chOff x="0" y="0"/>
          <a:chExt cx="0" cy="0"/>
        </a:xfrm>
      </p:grpSpPr>
      <p:pic>
        <p:nvPicPr>
          <p:cNvPr id="3" name="Billede 2" descr="Et billede, der indeholder tegning, paraply, skilt&#10;&#10;Automatisk genereret beskrivelse">
            <a:extLst>
              <a:ext uri="{FF2B5EF4-FFF2-40B4-BE49-F238E27FC236}">
                <a16:creationId xmlns:a16="http://schemas.microsoft.com/office/drawing/2014/main" id="{603A2947-4CA7-7549-A07A-ADBE4E79D166}"/>
              </a:ext>
            </a:extLst>
          </p:cNvPr>
          <p:cNvPicPr>
            <a:picLocks noChangeAspect="1"/>
          </p:cNvPicPr>
          <p:nvPr userDrawn="1"/>
        </p:nvPicPr>
        <p:blipFill rotWithShape="1">
          <a:blip r:embed="rId2"/>
          <a:srcRect l="998" t="2439" r="1441"/>
          <a:stretch/>
        </p:blipFill>
        <p:spPr>
          <a:xfrm flipH="1">
            <a:off x="0" y="0"/>
            <a:ext cx="12192000" cy="6858000"/>
          </a:xfrm>
          <a:prstGeom prst="rect">
            <a:avLst/>
          </a:prstGeom>
        </p:spPr>
      </p:pic>
      <p:sp>
        <p:nvSpPr>
          <p:cNvPr id="16" name="Titel 1">
            <a:extLst>
              <a:ext uri="{FF2B5EF4-FFF2-40B4-BE49-F238E27FC236}">
                <a16:creationId xmlns:a16="http://schemas.microsoft.com/office/drawing/2014/main" id="{89AA72DA-F583-7C44-B8EB-1153D40980C4}"/>
              </a:ext>
            </a:extLst>
          </p:cNvPr>
          <p:cNvSpPr>
            <a:spLocks noGrp="1"/>
          </p:cNvSpPr>
          <p:nvPr>
            <p:ph type="title"/>
          </p:nvPr>
        </p:nvSpPr>
        <p:spPr>
          <a:xfrm>
            <a:off x="479424" y="1932973"/>
            <a:ext cx="8259462" cy="1203927"/>
          </a:xfrm>
        </p:spPr>
        <p:txBody>
          <a:bodyPr anchor="t"/>
          <a:lstStyle>
            <a:lvl1pPr>
              <a:defRPr sz="4800">
                <a:solidFill>
                  <a:schemeClr val="bg2"/>
                </a:solidFill>
              </a:defRPr>
            </a:lvl1pPr>
          </a:lstStyle>
          <a:p>
            <a:r>
              <a:rPr lang="da-DK"/>
              <a:t>Klik for at redigere i master</a:t>
            </a:r>
            <a:endParaRPr lang="da-DK" dirty="0"/>
          </a:p>
        </p:txBody>
      </p:sp>
      <p:sp>
        <p:nvSpPr>
          <p:cNvPr id="17" name="Pladsholder til tekst 3">
            <a:extLst>
              <a:ext uri="{FF2B5EF4-FFF2-40B4-BE49-F238E27FC236}">
                <a16:creationId xmlns:a16="http://schemas.microsoft.com/office/drawing/2014/main" id="{F0D83521-43AB-6844-B17C-9503487A33E6}"/>
              </a:ext>
            </a:extLst>
          </p:cNvPr>
          <p:cNvSpPr>
            <a:spLocks noGrp="1"/>
          </p:cNvSpPr>
          <p:nvPr>
            <p:ph type="body" sz="quarter" idx="10" hasCustomPrompt="1"/>
          </p:nvPr>
        </p:nvSpPr>
        <p:spPr>
          <a:xfrm>
            <a:off x="479424" y="3606800"/>
            <a:ext cx="4181476" cy="901700"/>
          </a:xfrm>
        </p:spPr>
        <p:txBody>
          <a:bodyPr>
            <a:normAutofit/>
          </a:bodyPr>
          <a:lstStyle>
            <a:lvl1pPr marL="0" marR="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lang="da-DK" b="0" i="0" u="none" strike="noStrike" smtClean="0">
                <a:solidFill>
                  <a:schemeClr val="bg2"/>
                </a:solidFill>
                <a:effectLst/>
              </a:defRPr>
            </a:lvl1pPr>
          </a:lstStyle>
          <a:p>
            <a:pPr marL="0" marR="0" lvl="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for at indsætte kontaktdata, navn, mailadresse, etc.</a:t>
            </a:r>
          </a:p>
        </p:txBody>
      </p:sp>
      <p:pic>
        <p:nvPicPr>
          <p:cNvPr id="7" name="Billede 6" descr="Et billede, der indeholder tegning&#10;&#10;Automatisk genereret beskrivelse">
            <a:extLst>
              <a:ext uri="{FF2B5EF4-FFF2-40B4-BE49-F238E27FC236}">
                <a16:creationId xmlns:a16="http://schemas.microsoft.com/office/drawing/2014/main" id="{37A5DDEB-1A4D-5B4B-96F4-10A2BE15CD80}"/>
              </a:ext>
            </a:extLst>
          </p:cNvPr>
          <p:cNvPicPr>
            <a:picLocks noChangeAspect="1"/>
          </p:cNvPicPr>
          <p:nvPr userDrawn="1"/>
        </p:nvPicPr>
        <p:blipFill>
          <a:blip r:embed="rId3"/>
          <a:stretch>
            <a:fillRect/>
          </a:stretch>
        </p:blipFill>
        <p:spPr>
          <a:xfrm>
            <a:off x="11278474" y="6254783"/>
            <a:ext cx="464923" cy="263881"/>
          </a:xfrm>
          <a:prstGeom prst="rect">
            <a:avLst/>
          </a:prstGeom>
        </p:spPr>
      </p:pic>
      <p:pic>
        <p:nvPicPr>
          <p:cNvPr id="8" name="Billede 7">
            <a:extLst>
              <a:ext uri="{FF2B5EF4-FFF2-40B4-BE49-F238E27FC236}">
                <a16:creationId xmlns:a16="http://schemas.microsoft.com/office/drawing/2014/main" id="{00A8AEFD-2CE0-0B45-9F21-4367272062A8}"/>
              </a:ext>
            </a:extLst>
          </p:cNvPr>
          <p:cNvPicPr>
            <a:picLocks noChangeAspect="1"/>
          </p:cNvPicPr>
          <p:nvPr userDrawn="1"/>
        </p:nvPicPr>
        <p:blipFill>
          <a:blip r:embed="rId4"/>
          <a:srcRect/>
          <a:stretch/>
        </p:blipFill>
        <p:spPr>
          <a:xfrm>
            <a:off x="333957" y="6140503"/>
            <a:ext cx="3327757" cy="504000"/>
          </a:xfrm>
          <a:prstGeom prst="rect">
            <a:avLst/>
          </a:prstGeom>
        </p:spPr>
      </p:pic>
    </p:spTree>
    <p:extLst>
      <p:ext uri="{BB962C8B-B14F-4D97-AF65-F5344CB8AC3E}">
        <p14:creationId xmlns:p14="http://schemas.microsoft.com/office/powerpoint/2010/main" val="439178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fslutning slide m redigerbar tekst - Grå">
    <p:bg>
      <p:bgPr>
        <a:solidFill>
          <a:schemeClr val="accent2">
            <a:alpha val="60000"/>
          </a:schemeClr>
        </a:solidFill>
        <a:effectLst/>
      </p:bgPr>
    </p:bg>
    <p:spTree>
      <p:nvGrpSpPr>
        <p:cNvPr id="1" name=""/>
        <p:cNvGrpSpPr/>
        <p:nvPr/>
      </p:nvGrpSpPr>
      <p:grpSpPr>
        <a:xfrm>
          <a:off x="0" y="0"/>
          <a:ext cx="0" cy="0"/>
          <a:chOff x="0" y="0"/>
          <a:chExt cx="0" cy="0"/>
        </a:xfrm>
      </p:grpSpPr>
      <p:pic>
        <p:nvPicPr>
          <p:cNvPr id="5" name="Billede 4" descr="Et billede, der indeholder lys&#10;&#10;Automatisk genereret beskrivelse">
            <a:extLst>
              <a:ext uri="{FF2B5EF4-FFF2-40B4-BE49-F238E27FC236}">
                <a16:creationId xmlns:a16="http://schemas.microsoft.com/office/drawing/2014/main" id="{659E46E9-93C7-1741-B6AA-53D56815A029}"/>
              </a:ext>
            </a:extLst>
          </p:cNvPr>
          <p:cNvPicPr>
            <a:picLocks noChangeAspect="1"/>
          </p:cNvPicPr>
          <p:nvPr userDrawn="1"/>
        </p:nvPicPr>
        <p:blipFill>
          <a:blip r:embed="rId2"/>
          <a:stretch>
            <a:fillRect/>
          </a:stretch>
        </p:blipFill>
        <p:spPr>
          <a:xfrm flipH="1">
            <a:off x="0" y="0"/>
            <a:ext cx="12192000" cy="6858000"/>
          </a:xfrm>
          <a:prstGeom prst="rect">
            <a:avLst/>
          </a:prstGeom>
        </p:spPr>
      </p:pic>
      <p:sp>
        <p:nvSpPr>
          <p:cNvPr id="9" name="Titel 1">
            <a:extLst>
              <a:ext uri="{FF2B5EF4-FFF2-40B4-BE49-F238E27FC236}">
                <a16:creationId xmlns:a16="http://schemas.microsoft.com/office/drawing/2014/main" id="{E63D06D2-6511-4443-B839-50100FB26900}"/>
              </a:ext>
            </a:extLst>
          </p:cNvPr>
          <p:cNvSpPr>
            <a:spLocks noGrp="1"/>
          </p:cNvSpPr>
          <p:nvPr>
            <p:ph type="title"/>
          </p:nvPr>
        </p:nvSpPr>
        <p:spPr>
          <a:xfrm>
            <a:off x="479424" y="1932973"/>
            <a:ext cx="8259462" cy="1203927"/>
          </a:xfrm>
        </p:spPr>
        <p:txBody>
          <a:bodyPr anchor="t"/>
          <a:lstStyle>
            <a:lvl1pPr>
              <a:defRPr sz="4800">
                <a:solidFill>
                  <a:schemeClr val="tx1"/>
                </a:solidFill>
              </a:defRPr>
            </a:lvl1pPr>
          </a:lstStyle>
          <a:p>
            <a:r>
              <a:rPr lang="da-DK"/>
              <a:t>Klik for at redigere i master</a:t>
            </a:r>
            <a:endParaRPr lang="da-DK" dirty="0"/>
          </a:p>
        </p:txBody>
      </p:sp>
      <p:sp>
        <p:nvSpPr>
          <p:cNvPr id="4" name="Pladsholder til tekst 3">
            <a:extLst>
              <a:ext uri="{FF2B5EF4-FFF2-40B4-BE49-F238E27FC236}">
                <a16:creationId xmlns:a16="http://schemas.microsoft.com/office/drawing/2014/main" id="{4C35943B-1969-5C4B-9755-3F08124F3E71}"/>
              </a:ext>
            </a:extLst>
          </p:cNvPr>
          <p:cNvSpPr>
            <a:spLocks noGrp="1"/>
          </p:cNvSpPr>
          <p:nvPr>
            <p:ph type="body" sz="quarter" idx="10" hasCustomPrompt="1"/>
          </p:nvPr>
        </p:nvSpPr>
        <p:spPr>
          <a:xfrm>
            <a:off x="479424" y="3606800"/>
            <a:ext cx="4181476" cy="901700"/>
          </a:xfrm>
        </p:spPr>
        <p:txBody>
          <a:bodyPr>
            <a:normAutofit/>
          </a:bodyPr>
          <a:lstStyle>
            <a:lvl1pPr marL="0" marR="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lang="da-DK" b="0" i="0" u="none" strike="noStrike" smtClean="0">
                <a:solidFill>
                  <a:schemeClr val="tx1"/>
                </a:solidFill>
                <a:effectLst/>
              </a:defRPr>
            </a:lvl1pPr>
          </a:lstStyle>
          <a:p>
            <a:pPr marL="0" marR="0" lvl="0" indent="0" algn="l"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for at indsætte kontaktdata, navn, mailadresse, etc.</a:t>
            </a:r>
          </a:p>
        </p:txBody>
      </p:sp>
      <p:pic>
        <p:nvPicPr>
          <p:cNvPr id="7" name="Billede 6" descr="Et billede, der indeholder tegning&#10;&#10;Automatisk genereret beskrivelse">
            <a:extLst>
              <a:ext uri="{FF2B5EF4-FFF2-40B4-BE49-F238E27FC236}">
                <a16:creationId xmlns:a16="http://schemas.microsoft.com/office/drawing/2014/main" id="{5EDF6338-876F-9445-80E4-4C93E8D6C104}"/>
              </a:ext>
            </a:extLst>
          </p:cNvPr>
          <p:cNvPicPr>
            <a:picLocks noChangeAspect="1"/>
          </p:cNvPicPr>
          <p:nvPr userDrawn="1"/>
        </p:nvPicPr>
        <p:blipFill>
          <a:blip r:embed="rId3"/>
          <a:stretch>
            <a:fillRect/>
          </a:stretch>
        </p:blipFill>
        <p:spPr>
          <a:xfrm>
            <a:off x="11278474" y="6254783"/>
            <a:ext cx="464923" cy="263881"/>
          </a:xfrm>
          <a:prstGeom prst="rect">
            <a:avLst/>
          </a:prstGeom>
        </p:spPr>
      </p:pic>
      <p:pic>
        <p:nvPicPr>
          <p:cNvPr id="8" name="Billede 7">
            <a:extLst>
              <a:ext uri="{FF2B5EF4-FFF2-40B4-BE49-F238E27FC236}">
                <a16:creationId xmlns:a16="http://schemas.microsoft.com/office/drawing/2014/main" id="{1476A460-0700-8645-8598-CC4DB6555589}"/>
              </a:ext>
            </a:extLst>
          </p:cNvPr>
          <p:cNvPicPr>
            <a:picLocks noChangeAspect="1"/>
          </p:cNvPicPr>
          <p:nvPr userDrawn="1"/>
        </p:nvPicPr>
        <p:blipFill>
          <a:blip r:embed="rId4"/>
          <a:srcRect/>
          <a:stretch/>
        </p:blipFill>
        <p:spPr>
          <a:xfrm>
            <a:off x="333960" y="6140503"/>
            <a:ext cx="3327750" cy="504000"/>
          </a:xfrm>
          <a:prstGeom prst="rect">
            <a:avLst/>
          </a:prstGeom>
        </p:spPr>
      </p:pic>
    </p:spTree>
    <p:extLst>
      <p:ext uri="{BB962C8B-B14F-4D97-AF65-F5344CB8AC3E}">
        <p14:creationId xmlns:p14="http://schemas.microsoft.com/office/powerpoint/2010/main" val="10047863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fslutning slide">
    <p:bg>
      <p:bgPr>
        <a:solidFill>
          <a:schemeClr val="tx1">
            <a:lumMod val="50000"/>
          </a:schemeClr>
        </a:solidFill>
        <a:effectLst/>
      </p:bgPr>
    </p:bg>
    <p:spTree>
      <p:nvGrpSpPr>
        <p:cNvPr id="1" name=""/>
        <p:cNvGrpSpPr/>
        <p:nvPr/>
      </p:nvGrpSpPr>
      <p:grpSpPr>
        <a:xfrm>
          <a:off x="0" y="0"/>
          <a:ext cx="0" cy="0"/>
          <a:chOff x="0" y="0"/>
          <a:chExt cx="0" cy="0"/>
        </a:xfrm>
      </p:grpSpPr>
      <p:pic>
        <p:nvPicPr>
          <p:cNvPr id="7" name="Billede 6" descr="Et billede, der indeholder tegning&#10;&#10;Automatisk genereret beskrivelse">
            <a:extLst>
              <a:ext uri="{FF2B5EF4-FFF2-40B4-BE49-F238E27FC236}">
                <a16:creationId xmlns:a16="http://schemas.microsoft.com/office/drawing/2014/main" id="{B241B194-EA8D-7740-8DB8-ECEC7F96A444}"/>
              </a:ext>
            </a:extLst>
          </p:cNvPr>
          <p:cNvPicPr>
            <a:picLocks noChangeAspect="1"/>
          </p:cNvPicPr>
          <p:nvPr userDrawn="1"/>
        </p:nvPicPr>
        <p:blipFill>
          <a:blip r:embed="rId2"/>
          <a:stretch>
            <a:fillRect/>
          </a:stretch>
        </p:blipFill>
        <p:spPr>
          <a:xfrm flipH="1">
            <a:off x="0" y="0"/>
            <a:ext cx="12192000" cy="6858000"/>
          </a:xfrm>
          <a:prstGeom prst="rect">
            <a:avLst/>
          </a:prstGeom>
        </p:spPr>
      </p:pic>
      <p:pic>
        <p:nvPicPr>
          <p:cNvPr id="8" name="Billede 7">
            <a:extLst>
              <a:ext uri="{FF2B5EF4-FFF2-40B4-BE49-F238E27FC236}">
                <a16:creationId xmlns:a16="http://schemas.microsoft.com/office/drawing/2014/main" id="{94D6A3EF-01ED-3E46-9B12-A095C92623AA}"/>
              </a:ext>
            </a:extLst>
          </p:cNvPr>
          <p:cNvPicPr>
            <a:picLocks noChangeAspect="1"/>
          </p:cNvPicPr>
          <p:nvPr userDrawn="1"/>
        </p:nvPicPr>
        <p:blipFill>
          <a:blip r:embed="rId3"/>
          <a:srcRect/>
          <a:stretch/>
        </p:blipFill>
        <p:spPr>
          <a:xfrm>
            <a:off x="3702050" y="2313189"/>
            <a:ext cx="4787900" cy="2231621"/>
          </a:xfrm>
          <a:prstGeom prst="rect">
            <a:avLst/>
          </a:prstGeom>
        </p:spPr>
      </p:pic>
      <p:pic>
        <p:nvPicPr>
          <p:cNvPr id="6" name="Billede 5" descr="Et billede, der indeholder tegning&#10;&#10;Automatisk genereret beskrivelse">
            <a:extLst>
              <a:ext uri="{FF2B5EF4-FFF2-40B4-BE49-F238E27FC236}">
                <a16:creationId xmlns:a16="http://schemas.microsoft.com/office/drawing/2014/main" id="{8BD184F6-7C46-894A-B56D-87FA9DFC0581}"/>
              </a:ext>
            </a:extLst>
          </p:cNvPr>
          <p:cNvPicPr>
            <a:picLocks noChangeAspect="1"/>
          </p:cNvPicPr>
          <p:nvPr userDrawn="1"/>
        </p:nvPicPr>
        <p:blipFill>
          <a:blip r:embed="rId4"/>
          <a:stretch>
            <a:fillRect/>
          </a:stretch>
        </p:blipFill>
        <p:spPr>
          <a:xfrm>
            <a:off x="11278474" y="6254783"/>
            <a:ext cx="464923" cy="263881"/>
          </a:xfrm>
          <a:prstGeom prst="rect">
            <a:avLst/>
          </a:prstGeom>
        </p:spPr>
      </p:pic>
      <p:pic>
        <p:nvPicPr>
          <p:cNvPr id="10" name="Billede 9">
            <a:extLst>
              <a:ext uri="{FF2B5EF4-FFF2-40B4-BE49-F238E27FC236}">
                <a16:creationId xmlns:a16="http://schemas.microsoft.com/office/drawing/2014/main" id="{380E1D66-9513-E84B-8D36-F59570C735A5}"/>
              </a:ext>
            </a:extLst>
          </p:cNvPr>
          <p:cNvPicPr>
            <a:picLocks noChangeAspect="1"/>
          </p:cNvPicPr>
          <p:nvPr userDrawn="1"/>
        </p:nvPicPr>
        <p:blipFill>
          <a:blip r:embed="rId5"/>
          <a:srcRect/>
          <a:stretch/>
        </p:blipFill>
        <p:spPr>
          <a:xfrm>
            <a:off x="333957" y="6140503"/>
            <a:ext cx="3327757" cy="504000"/>
          </a:xfrm>
          <a:prstGeom prst="rect">
            <a:avLst/>
          </a:prstGeom>
        </p:spPr>
      </p:pic>
    </p:spTree>
    <p:extLst>
      <p:ext uri="{BB962C8B-B14F-4D97-AF65-F5344CB8AC3E}">
        <p14:creationId xmlns:p14="http://schemas.microsoft.com/office/powerpoint/2010/main" val="297439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fslutning slide - Grå">
    <p:bg>
      <p:bgPr>
        <a:solidFill>
          <a:schemeClr val="accent2">
            <a:alpha val="60000"/>
          </a:schemeClr>
        </a:solidFill>
        <a:effectLst/>
      </p:bgPr>
    </p:bg>
    <p:spTree>
      <p:nvGrpSpPr>
        <p:cNvPr id="1" name=""/>
        <p:cNvGrpSpPr/>
        <p:nvPr/>
      </p:nvGrpSpPr>
      <p:grpSpPr>
        <a:xfrm>
          <a:off x="0" y="0"/>
          <a:ext cx="0" cy="0"/>
          <a:chOff x="0" y="0"/>
          <a:chExt cx="0" cy="0"/>
        </a:xfrm>
      </p:grpSpPr>
      <p:sp>
        <p:nvSpPr>
          <p:cNvPr id="5" name="Kombinationstegning 4">
            <a:extLst>
              <a:ext uri="{FF2B5EF4-FFF2-40B4-BE49-F238E27FC236}">
                <a16:creationId xmlns:a16="http://schemas.microsoft.com/office/drawing/2014/main" id="{A826D49B-2443-3C43-9596-97BB3A0762E7}"/>
              </a:ext>
            </a:extLst>
          </p:cNvPr>
          <p:cNvSpPr/>
          <p:nvPr/>
        </p:nvSpPr>
        <p:spPr>
          <a:xfrm>
            <a:off x="7721185" y="2412999"/>
            <a:ext cx="4470815" cy="4445001"/>
          </a:xfrm>
          <a:custGeom>
            <a:avLst/>
            <a:gdLst>
              <a:gd name="connsiteX0" fmla="*/ 0 w 3603348"/>
              <a:gd name="connsiteY0" fmla="*/ 3601403 h 3601402"/>
              <a:gd name="connsiteX1" fmla="*/ 3157949 w 3603348"/>
              <a:gd name="connsiteY1" fmla="*/ 3601403 h 3601402"/>
              <a:gd name="connsiteX2" fmla="*/ 3603349 w 3603348"/>
              <a:gd name="connsiteY2" fmla="*/ 3156204 h 3601402"/>
              <a:gd name="connsiteX3" fmla="*/ 3603349 w 3603348"/>
              <a:gd name="connsiteY3" fmla="*/ 0 h 3601402"/>
              <a:gd name="connsiteX4" fmla="*/ 0 w 3603348"/>
              <a:gd name="connsiteY4" fmla="*/ 3601403 h 3601402"/>
              <a:gd name="connsiteX0" fmla="*/ 0 w 3603349"/>
              <a:gd name="connsiteY0" fmla="*/ 3601403 h 3601403"/>
              <a:gd name="connsiteX1" fmla="*/ 3157949 w 3603349"/>
              <a:gd name="connsiteY1" fmla="*/ 3601403 h 3601403"/>
              <a:gd name="connsiteX2" fmla="*/ 3603349 w 3603349"/>
              <a:gd name="connsiteY2" fmla="*/ 3156204 h 3601403"/>
              <a:gd name="connsiteX3" fmla="*/ 3603349 w 3603349"/>
              <a:gd name="connsiteY3" fmla="*/ 0 h 3601403"/>
              <a:gd name="connsiteX4" fmla="*/ 3146927 w 3603349"/>
              <a:gd name="connsiteY4" fmla="*/ 461688 h 3601403"/>
              <a:gd name="connsiteX5" fmla="*/ 0 w 3603349"/>
              <a:gd name="connsiteY5" fmla="*/ 3601403 h 3601403"/>
              <a:gd name="connsiteX0" fmla="*/ 0 w 3603349"/>
              <a:gd name="connsiteY0" fmla="*/ 3139715 h 3139715"/>
              <a:gd name="connsiteX1" fmla="*/ 3157949 w 3603349"/>
              <a:gd name="connsiteY1" fmla="*/ 3139715 h 3139715"/>
              <a:gd name="connsiteX2" fmla="*/ 3603349 w 3603349"/>
              <a:gd name="connsiteY2" fmla="*/ 2694516 h 3139715"/>
              <a:gd name="connsiteX3" fmla="*/ 3146927 w 3603349"/>
              <a:gd name="connsiteY3" fmla="*/ 0 h 3139715"/>
              <a:gd name="connsiteX4" fmla="*/ 0 w 3603349"/>
              <a:gd name="connsiteY4" fmla="*/ 3139715 h 3139715"/>
              <a:gd name="connsiteX0" fmla="*/ 0 w 3630261"/>
              <a:gd name="connsiteY0" fmla="*/ 3139715 h 3139715"/>
              <a:gd name="connsiteX1" fmla="*/ 3157949 w 3630261"/>
              <a:gd name="connsiteY1" fmla="*/ 3139715 h 3139715"/>
              <a:gd name="connsiteX2" fmla="*/ 3630261 w 3630261"/>
              <a:gd name="connsiteY2" fmla="*/ 2685546 h 3139715"/>
              <a:gd name="connsiteX3" fmla="*/ 3146927 w 3630261"/>
              <a:gd name="connsiteY3" fmla="*/ 0 h 3139715"/>
              <a:gd name="connsiteX4" fmla="*/ 0 w 3630261"/>
              <a:gd name="connsiteY4" fmla="*/ 3139715 h 3139715"/>
              <a:gd name="connsiteX0" fmla="*/ 0 w 3157949"/>
              <a:gd name="connsiteY0" fmla="*/ 3139715 h 3139715"/>
              <a:gd name="connsiteX1" fmla="*/ 3157949 w 3157949"/>
              <a:gd name="connsiteY1" fmla="*/ 3139715 h 3139715"/>
              <a:gd name="connsiteX2" fmla="*/ 3146927 w 3157949"/>
              <a:gd name="connsiteY2" fmla="*/ 0 h 3139715"/>
              <a:gd name="connsiteX3" fmla="*/ 0 w 3157949"/>
              <a:gd name="connsiteY3" fmla="*/ 3139715 h 3139715"/>
            </a:gdLst>
            <a:ahLst/>
            <a:cxnLst>
              <a:cxn ang="0">
                <a:pos x="connsiteX0" y="connsiteY0"/>
              </a:cxn>
              <a:cxn ang="0">
                <a:pos x="connsiteX1" y="connsiteY1"/>
              </a:cxn>
              <a:cxn ang="0">
                <a:pos x="connsiteX2" y="connsiteY2"/>
              </a:cxn>
              <a:cxn ang="0">
                <a:pos x="connsiteX3" y="connsiteY3"/>
              </a:cxn>
            </a:cxnLst>
            <a:rect l="l" t="t" r="r" b="b"/>
            <a:pathLst>
              <a:path w="3157949" h="3139715">
                <a:moveTo>
                  <a:pt x="0" y="3139715"/>
                </a:moveTo>
                <a:lnTo>
                  <a:pt x="3157949" y="3139715"/>
                </a:lnTo>
                <a:lnTo>
                  <a:pt x="3146927" y="0"/>
                </a:lnTo>
                <a:lnTo>
                  <a:pt x="0" y="3139715"/>
                </a:lnTo>
                <a:close/>
              </a:path>
            </a:pathLst>
          </a:custGeom>
          <a:solidFill>
            <a:schemeClr val="accent2"/>
          </a:solidFill>
          <a:ln w="9515" cap="flat">
            <a:noFill/>
            <a:prstDash val="solid"/>
            <a:miter/>
          </a:ln>
        </p:spPr>
        <p:txBody>
          <a:bodyPr rtlCol="0" anchor="ctr"/>
          <a:lstStyle/>
          <a:p>
            <a:endParaRPr lang="da-DK"/>
          </a:p>
        </p:txBody>
      </p:sp>
      <p:sp>
        <p:nvSpPr>
          <p:cNvPr id="6" name="Kombinationstegning 5">
            <a:extLst>
              <a:ext uri="{FF2B5EF4-FFF2-40B4-BE49-F238E27FC236}">
                <a16:creationId xmlns:a16="http://schemas.microsoft.com/office/drawing/2014/main" id="{5B19D95D-C715-2A4E-8D00-203566672E93}"/>
              </a:ext>
            </a:extLst>
          </p:cNvPr>
          <p:cNvSpPr/>
          <p:nvPr/>
        </p:nvSpPr>
        <p:spPr>
          <a:xfrm>
            <a:off x="0" y="-747444"/>
            <a:ext cx="5162270" cy="5887876"/>
          </a:xfrm>
          <a:custGeom>
            <a:avLst/>
            <a:gdLst>
              <a:gd name="connsiteX0" fmla="*/ 1241904 w 3646356"/>
              <a:gd name="connsiteY0" fmla="*/ 160767 h 4158886"/>
              <a:gd name="connsiteX1" fmla="*/ 0 w 3646356"/>
              <a:gd name="connsiteY1" fmla="*/ 690072 h 4158886"/>
              <a:gd name="connsiteX2" fmla="*/ 0 w 3646356"/>
              <a:gd name="connsiteY2" fmla="*/ 4158886 h 4158886"/>
              <a:gd name="connsiteX3" fmla="*/ 1815281 w 3646356"/>
              <a:gd name="connsiteY3" fmla="*/ 2319323 h 4158886"/>
              <a:gd name="connsiteX4" fmla="*/ 3101335 w 3646356"/>
              <a:gd name="connsiteY4" fmla="*/ 2310941 h 4158886"/>
              <a:gd name="connsiteX5" fmla="*/ 3646356 w 3646356"/>
              <a:gd name="connsiteY5" fmla="*/ 145051 h 4158886"/>
              <a:gd name="connsiteX6" fmla="*/ 1241904 w 3646356"/>
              <a:gd name="connsiteY6" fmla="*/ 160767 h 41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6356" h="4158886">
                <a:moveTo>
                  <a:pt x="1241904" y="160767"/>
                </a:moveTo>
                <a:cubicBezTo>
                  <a:pt x="804945" y="277324"/>
                  <a:pt x="386785" y="455546"/>
                  <a:pt x="0" y="690072"/>
                </a:cubicBezTo>
                <a:lnTo>
                  <a:pt x="0" y="4158886"/>
                </a:lnTo>
                <a:cubicBezTo>
                  <a:pt x="228589" y="3262393"/>
                  <a:pt x="922588" y="2559105"/>
                  <a:pt x="1815281" y="2319323"/>
                </a:cubicBezTo>
                <a:cubicBezTo>
                  <a:pt x="2236341" y="2207566"/>
                  <a:pt x="2678857" y="2204680"/>
                  <a:pt x="3101335" y="2310941"/>
                </a:cubicBezTo>
                <a:lnTo>
                  <a:pt x="3646356" y="145051"/>
                </a:lnTo>
                <a:cubicBezTo>
                  <a:pt x="2856465" y="-53537"/>
                  <a:pt x="2029141" y="-48129"/>
                  <a:pt x="1241904" y="160767"/>
                </a:cubicBezTo>
                <a:close/>
              </a:path>
            </a:pathLst>
          </a:custGeom>
          <a:solidFill>
            <a:schemeClr val="accent2"/>
          </a:solidFill>
          <a:ln w="9515" cap="flat">
            <a:noFill/>
            <a:prstDash val="solid"/>
            <a:miter/>
          </a:ln>
        </p:spPr>
        <p:txBody>
          <a:bodyPr rtlCol="0" anchor="ctr"/>
          <a:lstStyle/>
          <a:p>
            <a:endParaRPr lang="da-DK"/>
          </a:p>
        </p:txBody>
      </p:sp>
      <p:pic>
        <p:nvPicPr>
          <p:cNvPr id="3" name="Billede 2" descr="Et billede, der indeholder tegning&#10;&#10;Automatisk genereret beskrivelse">
            <a:extLst>
              <a:ext uri="{FF2B5EF4-FFF2-40B4-BE49-F238E27FC236}">
                <a16:creationId xmlns:a16="http://schemas.microsoft.com/office/drawing/2014/main" id="{7F667635-566C-314E-9135-DFD4A3339696}"/>
              </a:ext>
            </a:extLst>
          </p:cNvPr>
          <p:cNvPicPr>
            <a:picLocks noChangeAspect="1"/>
          </p:cNvPicPr>
          <p:nvPr userDrawn="1"/>
        </p:nvPicPr>
        <p:blipFill>
          <a:blip r:embed="rId2"/>
          <a:stretch>
            <a:fillRect/>
          </a:stretch>
        </p:blipFill>
        <p:spPr>
          <a:xfrm>
            <a:off x="3702050" y="2313189"/>
            <a:ext cx="4787900" cy="2231622"/>
          </a:xfrm>
          <a:prstGeom prst="rect">
            <a:avLst/>
          </a:prstGeom>
        </p:spPr>
      </p:pic>
      <p:pic>
        <p:nvPicPr>
          <p:cNvPr id="7" name="Billede 6" descr="Et billede, der indeholder tegning&#10;&#10;Automatisk genereret beskrivelse">
            <a:extLst>
              <a:ext uri="{FF2B5EF4-FFF2-40B4-BE49-F238E27FC236}">
                <a16:creationId xmlns:a16="http://schemas.microsoft.com/office/drawing/2014/main" id="{ACE3BB38-5BD2-4C45-A176-F02A84F8FCA0}"/>
              </a:ext>
            </a:extLst>
          </p:cNvPr>
          <p:cNvPicPr>
            <a:picLocks noChangeAspect="1"/>
          </p:cNvPicPr>
          <p:nvPr userDrawn="1"/>
        </p:nvPicPr>
        <p:blipFill>
          <a:blip r:embed="rId3"/>
          <a:stretch>
            <a:fillRect/>
          </a:stretch>
        </p:blipFill>
        <p:spPr>
          <a:xfrm>
            <a:off x="11278474" y="6254783"/>
            <a:ext cx="464923" cy="263881"/>
          </a:xfrm>
          <a:prstGeom prst="rect">
            <a:avLst/>
          </a:prstGeom>
        </p:spPr>
      </p:pic>
      <p:pic>
        <p:nvPicPr>
          <p:cNvPr id="8" name="Billede 7">
            <a:extLst>
              <a:ext uri="{FF2B5EF4-FFF2-40B4-BE49-F238E27FC236}">
                <a16:creationId xmlns:a16="http://schemas.microsoft.com/office/drawing/2014/main" id="{3ACC052C-711F-9E49-B09F-8BCA8E5C01DA}"/>
              </a:ext>
            </a:extLst>
          </p:cNvPr>
          <p:cNvPicPr>
            <a:picLocks noChangeAspect="1"/>
          </p:cNvPicPr>
          <p:nvPr userDrawn="1"/>
        </p:nvPicPr>
        <p:blipFill>
          <a:blip r:embed="rId4"/>
          <a:srcRect/>
          <a:stretch/>
        </p:blipFill>
        <p:spPr>
          <a:xfrm>
            <a:off x="333960" y="6140503"/>
            <a:ext cx="3327750" cy="504000"/>
          </a:xfrm>
          <a:prstGeom prst="rect">
            <a:avLst/>
          </a:prstGeom>
        </p:spPr>
      </p:pic>
    </p:spTree>
    <p:extLst>
      <p:ext uri="{BB962C8B-B14F-4D97-AF65-F5344CB8AC3E}">
        <p14:creationId xmlns:p14="http://schemas.microsoft.com/office/powerpoint/2010/main" val="200611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orside m stort billede - Mandel">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5" name="Pladsholder til billede 12">
            <a:extLst>
              <a:ext uri="{FF2B5EF4-FFF2-40B4-BE49-F238E27FC236}">
                <a16:creationId xmlns:a16="http://schemas.microsoft.com/office/drawing/2014/main" id="{C35D1BA6-E424-344B-8F3E-E9E0EC338249}"/>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14" name="Logo Leon 6">
            <a:extLst>
              <a:ext uri="{FF2B5EF4-FFF2-40B4-BE49-F238E27FC236}">
                <a16:creationId xmlns:a16="http://schemas.microsoft.com/office/drawing/2014/main" id="{C1A6805E-9FA0-8746-B7C9-B3BA0CBAC301}"/>
              </a:ext>
            </a:extLst>
          </p:cNvPr>
          <p:cNvSpPr>
            <a:spLocks noGrp="1"/>
          </p:cNvSpPr>
          <p:nvPr>
            <p:ph type="body" sz="quarter" idx="20"/>
          </p:nvPr>
        </p:nvSpPr>
        <p:spPr>
          <a:xfrm>
            <a:off x="6540000" y="0"/>
            <a:ext cx="5652000" cy="6858000"/>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19-08-2024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9" name="Titel 1">
            <a:extLst>
              <a:ext uri="{FF2B5EF4-FFF2-40B4-BE49-F238E27FC236}">
                <a16:creationId xmlns:a16="http://schemas.microsoft.com/office/drawing/2014/main" id="{36E7B25B-9D55-C141-BB7A-C292DA6580D9}"/>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17" name="Logo Leon 6">
            <a:extLst>
              <a:ext uri="{FF2B5EF4-FFF2-40B4-BE49-F238E27FC236}">
                <a16:creationId xmlns:a16="http://schemas.microsoft.com/office/drawing/2014/main" id="{46226E7E-0A82-514E-8B99-2EB9D4061A6E}"/>
              </a:ext>
            </a:extLst>
          </p:cNvPr>
          <p:cNvSpPr>
            <a:spLocks noGrp="1" noChangeAspect="1"/>
          </p:cNvSpPr>
          <p:nvPr>
            <p:ph type="body" sz="quarter" idx="19"/>
          </p:nvPr>
        </p:nvSpPr>
        <p:spPr>
          <a:xfrm>
            <a:off x="11278474" y="6254782"/>
            <a:ext cx="468000" cy="265577"/>
          </a:xfrm>
          <a:blipFill>
            <a:blip r:embed="rId3"/>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272637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rside m stort billede - Lavendel">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3" name="Pladsholder til billede 12">
            <a:extLst>
              <a:ext uri="{FF2B5EF4-FFF2-40B4-BE49-F238E27FC236}">
                <a16:creationId xmlns:a16="http://schemas.microsoft.com/office/drawing/2014/main" id="{1E9F49D7-21A1-9D46-80A3-C1BA507FE8FE}"/>
              </a:ext>
            </a:extLst>
          </p:cNvPr>
          <p:cNvSpPr>
            <a:spLocks noGrp="1"/>
          </p:cNvSpPr>
          <p:nvPr>
            <p:ph type="pic" sz="quarter" idx="18" hasCustomPrompt="1"/>
          </p:nvPr>
        </p:nvSpPr>
        <p:spPr>
          <a:xfrm>
            <a:off x="0" y="0"/>
            <a:ext cx="12193200" cy="6858000"/>
          </a:xfrm>
          <a:noFill/>
        </p:spPr>
        <p:txBody>
          <a:bodyPr lIns="0" anchor="ctr">
            <a:normAutofit/>
          </a:bodyPr>
          <a:lstStyle>
            <a:lvl1pPr marL="0" indent="0" algn="ctr">
              <a:spcBef>
                <a:spcPts val="0"/>
              </a:spcBef>
              <a:buNone/>
              <a:defRPr sz="1000">
                <a:solidFill>
                  <a:schemeClr val="tx1"/>
                </a:solidFill>
              </a:defRPr>
            </a:lvl1pPr>
          </a:lstStyle>
          <a:p>
            <a:r>
              <a:rPr lang="da-DK" dirty="0"/>
              <a:t>Indsæt et stort baggrundsbillede</a:t>
            </a:r>
            <a:br>
              <a:rPr lang="da-DK" dirty="0"/>
            </a:br>
            <a:r>
              <a:rPr lang="da-DK" dirty="0"/>
              <a:t>ved at klikke på ikonet eller </a:t>
            </a:r>
            <a:br>
              <a:rPr lang="da-DK" dirty="0"/>
            </a:br>
            <a:r>
              <a:rPr lang="da-DK" dirty="0"/>
              <a:t>ved at trække og slippe </a:t>
            </a:r>
            <a:br>
              <a:rPr lang="da-DK" dirty="0"/>
            </a:br>
            <a:r>
              <a:rPr lang="da-DK" dirty="0"/>
              <a:t>billedet ind på slidet</a:t>
            </a:r>
          </a:p>
        </p:txBody>
      </p:sp>
      <p:sp>
        <p:nvSpPr>
          <p:cNvPr id="14" name="Logo Leon 6">
            <a:extLst>
              <a:ext uri="{FF2B5EF4-FFF2-40B4-BE49-F238E27FC236}">
                <a16:creationId xmlns:a16="http://schemas.microsoft.com/office/drawing/2014/main" id="{C1A6805E-9FA0-8746-B7C9-B3BA0CBAC301}"/>
              </a:ext>
            </a:extLst>
          </p:cNvPr>
          <p:cNvSpPr>
            <a:spLocks noGrp="1"/>
          </p:cNvSpPr>
          <p:nvPr>
            <p:ph type="body" sz="quarter" idx="20"/>
          </p:nvPr>
        </p:nvSpPr>
        <p:spPr>
          <a:xfrm flipH="1">
            <a:off x="0" y="0"/>
            <a:ext cx="5652000" cy="6858000"/>
          </a:xfrm>
          <a:blipFill>
            <a:blip r:embed="rId2"/>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
        <p:nvSpPr>
          <p:cNvPr id="3" name="Undertitel 2">
            <a:extLst>
              <a:ext uri="{FF2B5EF4-FFF2-40B4-BE49-F238E27FC236}">
                <a16:creationId xmlns:a16="http://schemas.microsoft.com/office/drawing/2014/main" id="{D21B1FC6-5AF7-AA4B-9CB5-AEF595F33D6B}"/>
              </a:ext>
            </a:extLst>
          </p:cNvPr>
          <p:cNvSpPr>
            <a:spLocks noGrp="1"/>
          </p:cNvSpPr>
          <p:nvPr>
            <p:ph type="subTitle" idx="1" hasCustomPrompt="1"/>
          </p:nvPr>
        </p:nvSpPr>
        <p:spPr>
          <a:xfrm>
            <a:off x="479425" y="441325"/>
            <a:ext cx="8247886" cy="264731"/>
          </a:xfrm>
        </p:spPr>
        <p:txBody>
          <a:bodyPr>
            <a:normAutofit/>
          </a:bodyPr>
          <a:lstStyle>
            <a:lvl1pPr marL="0" indent="0" algn="l">
              <a:buNone/>
              <a:defRPr sz="1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skrive præsentationsinformation som navn, projekt samt dato for præsentation.</a:t>
            </a:r>
          </a:p>
        </p:txBody>
      </p:sp>
      <p:sp>
        <p:nvSpPr>
          <p:cNvPr id="4" name="Pladsholder til dato 3">
            <a:extLst>
              <a:ext uri="{FF2B5EF4-FFF2-40B4-BE49-F238E27FC236}">
                <a16:creationId xmlns:a16="http://schemas.microsoft.com/office/drawing/2014/main" id="{DD6A1B42-5C02-E946-A4BB-999CBF5C2D76}"/>
              </a:ext>
            </a:extLst>
          </p:cNvPr>
          <p:cNvSpPr>
            <a:spLocks noGrp="1"/>
          </p:cNvSpPr>
          <p:nvPr>
            <p:ph type="dt" sz="half" idx="10"/>
          </p:nvPr>
        </p:nvSpPr>
        <p:spPr/>
        <p:txBody>
          <a:bodyPr/>
          <a:lstStyle>
            <a:lvl1pPr>
              <a:defRPr>
                <a:solidFill>
                  <a:schemeClr val="tx1"/>
                </a:solidFill>
              </a:defRPr>
            </a:lvl1pPr>
          </a:lstStyle>
          <a:p>
            <a:fld id="{83BDE002-4D08-984E-9A17-29A299F2E8E5}" type="datetimeFigureOut">
              <a:rPr lang="da-DK" smtClean="0"/>
              <a:pPr/>
              <a:t>19-08-2024</a:t>
            </a:fld>
            <a:endParaRPr lang="da-DK"/>
          </a:p>
        </p:txBody>
      </p:sp>
      <p:sp>
        <p:nvSpPr>
          <p:cNvPr id="5" name="Pladsholder til sidefod 4">
            <a:extLst>
              <a:ext uri="{FF2B5EF4-FFF2-40B4-BE49-F238E27FC236}">
                <a16:creationId xmlns:a16="http://schemas.microsoft.com/office/drawing/2014/main" id="{326561DD-1ADD-E646-9C98-5A3472A11447}"/>
              </a:ext>
            </a:extLst>
          </p:cNvPr>
          <p:cNvSpPr>
            <a:spLocks noGrp="1"/>
          </p:cNvSpPr>
          <p:nvPr>
            <p:ph type="ftr" sz="quarter" idx="11"/>
          </p:nvPr>
        </p:nvSpPr>
        <p:spPr>
          <a:xfrm>
            <a:off x="5321300" y="6057901"/>
            <a:ext cx="4114800" cy="431800"/>
          </a:xfrm>
          <a:prstGeom prst="rect">
            <a:avLst/>
          </a:prstGeom>
        </p:spPr>
        <p:txBody>
          <a:bodyPr/>
          <a:lstStyle>
            <a:lvl1pPr>
              <a:defRPr>
                <a:solidFill>
                  <a:schemeClr val="tx1"/>
                </a:solidFill>
              </a:defRPr>
            </a:lvl1pPr>
          </a:lstStyle>
          <a:p>
            <a:endParaRPr lang="da-DK" dirty="0"/>
          </a:p>
        </p:txBody>
      </p:sp>
      <p:sp>
        <p:nvSpPr>
          <p:cNvPr id="6" name="Pladsholder til slidenummer 5">
            <a:extLst>
              <a:ext uri="{FF2B5EF4-FFF2-40B4-BE49-F238E27FC236}">
                <a16:creationId xmlns:a16="http://schemas.microsoft.com/office/drawing/2014/main" id="{E7FB3576-6E40-EC44-88A2-F087F0E91485}"/>
              </a:ext>
            </a:extLst>
          </p:cNvPr>
          <p:cNvSpPr>
            <a:spLocks noGrp="1"/>
          </p:cNvSpPr>
          <p:nvPr>
            <p:ph type="sldNum" sz="quarter" idx="12"/>
          </p:nvPr>
        </p:nvSpPr>
        <p:spPr/>
        <p:txBody>
          <a:bodyPr/>
          <a:lstStyle>
            <a:lvl1pPr>
              <a:defRPr>
                <a:solidFill>
                  <a:schemeClr val="tx1"/>
                </a:solidFill>
              </a:defRPr>
            </a:lvl1pPr>
          </a:lstStyle>
          <a:p>
            <a:fld id="{67E69006-4EAA-9F48-A2A8-3E5B4E2EFF89}" type="slidenum">
              <a:rPr lang="da-DK" smtClean="0"/>
              <a:pPr/>
              <a:t>‹nr.›</a:t>
            </a:fld>
            <a:endParaRPr lang="da-DK" dirty="0"/>
          </a:p>
        </p:txBody>
      </p:sp>
      <p:sp>
        <p:nvSpPr>
          <p:cNvPr id="18" name="Titel 1">
            <a:extLst>
              <a:ext uri="{FF2B5EF4-FFF2-40B4-BE49-F238E27FC236}">
                <a16:creationId xmlns:a16="http://schemas.microsoft.com/office/drawing/2014/main" id="{3A3CF962-53B9-5D4A-997F-1F198FB96408}"/>
              </a:ext>
            </a:extLst>
          </p:cNvPr>
          <p:cNvSpPr>
            <a:spLocks noGrp="1"/>
          </p:cNvSpPr>
          <p:nvPr>
            <p:ph type="title"/>
          </p:nvPr>
        </p:nvSpPr>
        <p:spPr>
          <a:xfrm>
            <a:off x="479424" y="1932973"/>
            <a:ext cx="8259462" cy="602409"/>
          </a:xfrm>
        </p:spPr>
        <p:txBody>
          <a:bodyPr anchor="t"/>
          <a:lstStyle>
            <a:lvl1pPr>
              <a:defRPr sz="4800">
                <a:solidFill>
                  <a:schemeClr val="tx1"/>
                </a:solidFill>
              </a:defRPr>
            </a:lvl1pPr>
          </a:lstStyle>
          <a:p>
            <a:r>
              <a:rPr lang="da-DK"/>
              <a:t>Klik for at redigere i master</a:t>
            </a:r>
            <a:endParaRPr lang="da-DK" dirty="0"/>
          </a:p>
        </p:txBody>
      </p:sp>
      <p:sp>
        <p:nvSpPr>
          <p:cNvPr id="10" name="Logo Leon 6">
            <a:extLst>
              <a:ext uri="{FF2B5EF4-FFF2-40B4-BE49-F238E27FC236}">
                <a16:creationId xmlns:a16="http://schemas.microsoft.com/office/drawing/2014/main" id="{46DAF7D5-A0E2-F648-BC47-24481D2E98DC}"/>
              </a:ext>
            </a:extLst>
          </p:cNvPr>
          <p:cNvSpPr>
            <a:spLocks noGrp="1" noChangeAspect="1"/>
          </p:cNvSpPr>
          <p:nvPr>
            <p:ph type="body" sz="quarter" idx="19"/>
          </p:nvPr>
        </p:nvSpPr>
        <p:spPr>
          <a:xfrm>
            <a:off x="11278474" y="6254782"/>
            <a:ext cx="468000" cy="265577"/>
          </a:xfrm>
          <a:blipFill>
            <a:blip r:embed="rId3"/>
            <a:stretch>
              <a:fillRect/>
            </a:stretch>
          </a:blipFill>
        </p:spPr>
        <p:txBody>
          <a:bodyPr lIns="36000" tIns="1440000" anchor="b" anchorCtr="0"/>
          <a:lstStyle>
            <a:lvl1pPr marL="0" indent="0">
              <a:buFontTx/>
              <a:buNone/>
              <a:defRPr sz="100">
                <a:solidFill>
                  <a:schemeClr val="bg1"/>
                </a:solidFill>
              </a:defRPr>
            </a:lvl1pPr>
          </a:lstStyle>
          <a:p>
            <a:pPr lvl="0"/>
            <a:r>
              <a:rPr lang="da-DK" noProof="1"/>
              <a:t>Rediger typografien i masterens</a:t>
            </a:r>
          </a:p>
        </p:txBody>
      </p:sp>
    </p:spTree>
    <p:extLst>
      <p:ext uri="{BB962C8B-B14F-4D97-AF65-F5344CB8AC3E}">
        <p14:creationId xmlns:p14="http://schemas.microsoft.com/office/powerpoint/2010/main" val="1316820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holds 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endParaRPr lang="da-DK" dirty="0"/>
          </a:p>
        </p:txBody>
      </p:sp>
      <p:sp>
        <p:nvSpPr>
          <p:cNvPr id="3" name="Pladsholder til indhold 2">
            <a:extLst>
              <a:ext uri="{FF2B5EF4-FFF2-40B4-BE49-F238E27FC236}">
                <a16:creationId xmlns:a16="http://schemas.microsoft.com/office/drawing/2014/main" id="{2C7A9D76-9BB2-024B-B235-03196D05C4C9}"/>
              </a:ext>
            </a:extLst>
          </p:cNvPr>
          <p:cNvSpPr>
            <a:spLocks noGrp="1"/>
          </p:cNvSpPr>
          <p:nvPr>
            <p:ph idx="1"/>
          </p:nvPr>
        </p:nvSpPr>
        <p:spPr/>
        <p:txBody>
          <a:bodyPr>
            <a:normAutofit/>
          </a:bodyPr>
          <a:lstStyle>
            <a:lvl1pPr>
              <a:defRPr sz="1600"/>
            </a:lvl1pPr>
            <a:lvl2pPr>
              <a:defRPr sz="1500"/>
            </a:lvl2pPr>
            <a:lvl3pPr>
              <a:defRPr sz="1400"/>
            </a:lvl3pPr>
            <a:lvl4pPr>
              <a:defRPr sz="1400"/>
            </a:lvl4pPr>
            <a:lvl5pPr>
              <a:defRPr sz="1400"/>
            </a:lvl5p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16" name="Pladsholder til tekst 15">
            <a:extLst>
              <a:ext uri="{FF2B5EF4-FFF2-40B4-BE49-F238E27FC236}">
                <a16:creationId xmlns:a16="http://schemas.microsoft.com/office/drawing/2014/main" id="{F85F721B-CE4C-834D-A203-F24DECCF938F}"/>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17" name="Pladsholder til sidefod 16">
            <a:extLst>
              <a:ext uri="{FF2B5EF4-FFF2-40B4-BE49-F238E27FC236}">
                <a16:creationId xmlns:a16="http://schemas.microsoft.com/office/drawing/2014/main" id="{50D82E37-36CC-5F46-9C94-009B8C358805}"/>
              </a:ext>
            </a:extLst>
          </p:cNvPr>
          <p:cNvSpPr>
            <a:spLocks noGrp="1"/>
          </p:cNvSpPr>
          <p:nvPr>
            <p:ph type="ftr" sz="quarter" idx="15"/>
          </p:nvPr>
        </p:nvSpPr>
        <p:spPr/>
        <p:txBody>
          <a:bodyPr/>
          <a:lstStyle/>
          <a:p>
            <a:endParaRPr lang="da-DK" dirty="0"/>
          </a:p>
        </p:txBody>
      </p:sp>
      <p:pic>
        <p:nvPicPr>
          <p:cNvPr id="9" name="Billede 8" descr="Et billede, der indeholder tegning&#10;&#10;Automatisk genereret beskrivelse">
            <a:extLst>
              <a:ext uri="{FF2B5EF4-FFF2-40B4-BE49-F238E27FC236}">
                <a16:creationId xmlns:a16="http://schemas.microsoft.com/office/drawing/2014/main" id="{A2A62C83-6C54-664C-BBAD-9699D08E4950}"/>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74217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dholds slide - to kolonn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p:txBody>
          <a:bodyPr/>
          <a:lstStyle/>
          <a:p>
            <a:r>
              <a:rPr lang="da-DK"/>
              <a:t>Klik for at redigere i master</a:t>
            </a:r>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12" name="Pladsholder til tekst 15">
            <a:extLst>
              <a:ext uri="{FF2B5EF4-FFF2-40B4-BE49-F238E27FC236}">
                <a16:creationId xmlns:a16="http://schemas.microsoft.com/office/drawing/2014/main" id="{F8214544-7189-1D4F-8F02-562ED205FB07}"/>
              </a:ext>
            </a:extLst>
          </p:cNvPr>
          <p:cNvSpPr>
            <a:spLocks noGrp="1"/>
          </p:cNvSpPr>
          <p:nvPr>
            <p:ph type="body" sz="quarter" idx="14" hasCustomPrompt="1"/>
          </p:nvPr>
        </p:nvSpPr>
        <p:spPr>
          <a:xfrm>
            <a:off x="479425" y="914400"/>
            <a:ext cx="11233150" cy="355600"/>
          </a:xfrm>
        </p:spPr>
        <p:txBody>
          <a:bodyPr>
            <a:normAutofit/>
          </a:bodyPr>
          <a:lstStyle>
            <a:lvl1pPr marL="0" indent="0">
              <a:buNone/>
              <a:defRPr sz="2000"/>
            </a:lvl1pPr>
          </a:lstStyle>
          <a:p>
            <a:pPr lvl="0"/>
            <a:r>
              <a:rPr lang="da-DK" dirty="0"/>
              <a:t>Klik for at skrive underrubrik</a:t>
            </a:r>
          </a:p>
        </p:txBody>
      </p:sp>
      <p:sp>
        <p:nvSpPr>
          <p:cNvPr id="9" name="Pladsholder til indhold 8">
            <a:extLst>
              <a:ext uri="{FF2B5EF4-FFF2-40B4-BE49-F238E27FC236}">
                <a16:creationId xmlns:a16="http://schemas.microsoft.com/office/drawing/2014/main" id="{D8C97264-2727-AF4C-BD51-FDC5B7F1E940}"/>
              </a:ext>
            </a:extLst>
          </p:cNvPr>
          <p:cNvSpPr>
            <a:spLocks noGrp="1"/>
          </p:cNvSpPr>
          <p:nvPr>
            <p:ph sz="quarter" idx="17"/>
          </p:nvPr>
        </p:nvSpPr>
        <p:spPr>
          <a:xfrm>
            <a:off x="479425" y="1608138"/>
            <a:ext cx="5472113" cy="4453200"/>
          </a:xfrm>
        </p:spPr>
        <p:txBody>
          <a:body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
        <p:nvSpPr>
          <p:cNvPr id="14" name="Pladsholder til indhold 13">
            <a:extLst>
              <a:ext uri="{FF2B5EF4-FFF2-40B4-BE49-F238E27FC236}">
                <a16:creationId xmlns:a16="http://schemas.microsoft.com/office/drawing/2014/main" id="{DB1F3889-93C5-7049-AD72-EB1E4B1FBB14}"/>
              </a:ext>
            </a:extLst>
          </p:cNvPr>
          <p:cNvSpPr>
            <a:spLocks noGrp="1"/>
          </p:cNvSpPr>
          <p:nvPr>
            <p:ph sz="quarter" idx="18"/>
          </p:nvPr>
        </p:nvSpPr>
        <p:spPr>
          <a:xfrm>
            <a:off x="6240463" y="1608879"/>
            <a:ext cx="5468400" cy="4453200"/>
          </a:xfrm>
        </p:spPr>
        <p:txBody>
          <a:body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endParaRPr lang="da-DK" dirty="0"/>
          </a:p>
        </p:txBody>
      </p:sp>
      <p:pic>
        <p:nvPicPr>
          <p:cNvPr id="10" name="Billede 9" descr="Et billede, der indeholder tegning&#10;&#10;Automatisk genereret beskrivelse">
            <a:extLst>
              <a:ext uri="{FF2B5EF4-FFF2-40B4-BE49-F238E27FC236}">
                <a16:creationId xmlns:a16="http://schemas.microsoft.com/office/drawing/2014/main" id="{09909B4A-4D99-9646-90E5-D895BA1794FB}"/>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1814763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dholds slide - m bredt billede til højre">
    <p:spTree>
      <p:nvGrpSpPr>
        <p:cNvPr id="1" name=""/>
        <p:cNvGrpSpPr/>
        <p:nvPr/>
      </p:nvGrpSpPr>
      <p:grpSpPr>
        <a:xfrm>
          <a:off x="0" y="0"/>
          <a:ext cx="0" cy="0"/>
          <a:chOff x="0" y="0"/>
          <a:chExt cx="0" cy="0"/>
        </a:xfrm>
      </p:grpSpPr>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13" name="Pladsholder til billede 12">
            <a:extLst>
              <a:ext uri="{FF2B5EF4-FFF2-40B4-BE49-F238E27FC236}">
                <a16:creationId xmlns:a16="http://schemas.microsoft.com/office/drawing/2014/main" id="{FEFB64EE-A3B5-474D-A259-135F3D860227}"/>
              </a:ext>
            </a:extLst>
          </p:cNvPr>
          <p:cNvSpPr>
            <a:spLocks noGrp="1"/>
          </p:cNvSpPr>
          <p:nvPr>
            <p:ph type="pic" sz="quarter" idx="17" hasCustomPrompt="1"/>
          </p:nvPr>
        </p:nvSpPr>
        <p:spPr>
          <a:xfrm>
            <a:off x="6240463" y="0"/>
            <a:ext cx="5951537" cy="6057900"/>
          </a:xfrm>
          <a:pattFill prst="pct5">
            <a:fgClr>
              <a:schemeClr val="accent2">
                <a:lumMod val="90000"/>
              </a:schemeClr>
            </a:fgClr>
            <a:bgClr>
              <a:schemeClr val="bg1"/>
            </a:bgClr>
          </a:patt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 billede</a:t>
            </a:r>
            <a:br>
              <a:rPr lang="da-DK" dirty="0"/>
            </a:br>
            <a:r>
              <a:rPr lang="da-DK" dirty="0"/>
              <a:t>eller ved at trække og slippe </a:t>
            </a:r>
            <a:br>
              <a:rPr lang="da-DK" dirty="0"/>
            </a:br>
            <a:r>
              <a:rPr lang="da-DK" dirty="0"/>
              <a:t>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endParaRPr lang="da-DK" dirty="0"/>
          </a:p>
          <a:p>
            <a:endParaRPr lang="da-DK" dirty="0"/>
          </a:p>
          <a:p>
            <a:endParaRPr lang="da-DK" dirty="0"/>
          </a:p>
          <a:p>
            <a:endParaRPr lang="da-DK" dirty="0"/>
          </a:p>
        </p:txBody>
      </p:sp>
      <p:sp>
        <p:nvSpPr>
          <p:cNvPr id="9" name="Titel 1">
            <a:extLst>
              <a:ext uri="{FF2B5EF4-FFF2-40B4-BE49-F238E27FC236}">
                <a16:creationId xmlns:a16="http://schemas.microsoft.com/office/drawing/2014/main" id="{D9EEDD9A-FD01-2D4B-9EDC-959CD4AB4197}"/>
              </a:ext>
            </a:extLst>
          </p:cNvPr>
          <p:cNvSpPr>
            <a:spLocks noGrp="1"/>
          </p:cNvSpPr>
          <p:nvPr>
            <p:ph type="title"/>
          </p:nvPr>
        </p:nvSpPr>
        <p:spPr>
          <a:xfrm>
            <a:off x="479425" y="441325"/>
            <a:ext cx="5472113" cy="829335"/>
          </a:xfrm>
        </p:spPr>
        <p:txBody>
          <a:bodyPr/>
          <a:lstStyle/>
          <a:p>
            <a:r>
              <a:rPr lang="da-DK"/>
              <a:t>Klik for at redigere i master</a:t>
            </a:r>
            <a:endParaRPr lang="da-DK" dirty="0"/>
          </a:p>
        </p:txBody>
      </p:sp>
      <p:sp>
        <p:nvSpPr>
          <p:cNvPr id="10" name="Pladsholder til tekst 15">
            <a:extLst>
              <a:ext uri="{FF2B5EF4-FFF2-40B4-BE49-F238E27FC236}">
                <a16:creationId xmlns:a16="http://schemas.microsoft.com/office/drawing/2014/main" id="{0EB7A01A-1A7E-CE46-A269-7356E6B26DFF}"/>
              </a:ext>
            </a:extLst>
          </p:cNvPr>
          <p:cNvSpPr>
            <a:spLocks noGrp="1"/>
          </p:cNvSpPr>
          <p:nvPr>
            <p:ph type="body" sz="quarter" idx="18" hasCustomPrompt="1"/>
          </p:nvPr>
        </p:nvSpPr>
        <p:spPr>
          <a:xfrm>
            <a:off x="1339799" y="1805049"/>
            <a:ext cx="3751365" cy="950026"/>
          </a:xfrm>
        </p:spPr>
        <p:txBody>
          <a:bodyPr anchor="b">
            <a:no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endParaRPr lang="da-DK" dirty="0"/>
          </a:p>
        </p:txBody>
      </p:sp>
      <p:sp>
        <p:nvSpPr>
          <p:cNvPr id="11" name="Pladsholder til indhold 2">
            <a:extLst>
              <a:ext uri="{FF2B5EF4-FFF2-40B4-BE49-F238E27FC236}">
                <a16:creationId xmlns:a16="http://schemas.microsoft.com/office/drawing/2014/main" id="{D4FAB571-C4C7-ED40-AD12-A21465029C8B}"/>
              </a:ext>
            </a:extLst>
          </p:cNvPr>
          <p:cNvSpPr>
            <a:spLocks noGrp="1"/>
          </p:cNvSpPr>
          <p:nvPr>
            <p:ph idx="1"/>
          </p:nvPr>
        </p:nvSpPr>
        <p:spPr>
          <a:xfrm>
            <a:off x="1356753" y="3072853"/>
            <a:ext cx="3717457" cy="2057288"/>
          </a:xfrm>
        </p:spPr>
        <p:txBody>
          <a:bodyPr>
            <a:normAutofit/>
          </a:bodyPr>
          <a:lstStyle>
            <a:lvl1pPr>
              <a:defRPr sz="1600"/>
            </a:lvl1pPr>
          </a:lstStyle>
          <a:p>
            <a:pPr lvl="0"/>
            <a:r>
              <a:rPr lang="da-DK"/>
              <a:t>Rediger typografien i masterens</a:t>
            </a:r>
          </a:p>
        </p:txBody>
      </p:sp>
      <p:pic>
        <p:nvPicPr>
          <p:cNvPr id="12" name="Billede 11" descr="Et billede, der indeholder tegning&#10;&#10;Automatisk genereret beskrivelse">
            <a:extLst>
              <a:ext uri="{FF2B5EF4-FFF2-40B4-BE49-F238E27FC236}">
                <a16:creationId xmlns:a16="http://schemas.microsoft.com/office/drawing/2014/main" id="{1F6747C8-461B-A440-95B5-1C7F38334FFD}"/>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2718280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dholds slide - m smalt billede til højr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931385-F74D-9A41-BA3F-9819316420B0}"/>
              </a:ext>
            </a:extLst>
          </p:cNvPr>
          <p:cNvSpPr>
            <a:spLocks noGrp="1"/>
          </p:cNvSpPr>
          <p:nvPr>
            <p:ph type="title"/>
          </p:nvPr>
        </p:nvSpPr>
        <p:spPr>
          <a:xfrm>
            <a:off x="479425" y="441325"/>
            <a:ext cx="8054975" cy="829335"/>
          </a:xfrm>
        </p:spPr>
        <p:txBody>
          <a:bodyPr/>
          <a:lstStyle/>
          <a:p>
            <a:r>
              <a:rPr lang="da-DK"/>
              <a:t>Klik for at redigere i master</a:t>
            </a:r>
            <a:endParaRPr lang="da-DK" dirty="0"/>
          </a:p>
        </p:txBody>
      </p:sp>
      <p:sp>
        <p:nvSpPr>
          <p:cNvPr id="4" name="Pladsholder til dato 3">
            <a:extLst>
              <a:ext uri="{FF2B5EF4-FFF2-40B4-BE49-F238E27FC236}">
                <a16:creationId xmlns:a16="http://schemas.microsoft.com/office/drawing/2014/main" id="{FE9F3769-96C5-FA41-A7EF-49C96F328E8F}"/>
              </a:ext>
            </a:extLst>
          </p:cNvPr>
          <p:cNvSpPr>
            <a:spLocks noGrp="1"/>
          </p:cNvSpPr>
          <p:nvPr>
            <p:ph type="dt" sz="half" idx="10"/>
          </p:nvPr>
        </p:nvSpPr>
        <p:spPr>
          <a:xfrm>
            <a:off x="1270000" y="6083301"/>
            <a:ext cx="850053" cy="431800"/>
          </a:xfrm>
        </p:spPr>
        <p:txBody>
          <a:bodyPr/>
          <a:lstStyle/>
          <a:p>
            <a:fld id="{83BDE002-4D08-984E-9A17-29A299F2E8E5}" type="datetimeFigureOut">
              <a:rPr lang="da-DK" smtClean="0"/>
              <a:t>19-08-2024</a:t>
            </a:fld>
            <a:endParaRPr lang="da-DK" dirty="0"/>
          </a:p>
        </p:txBody>
      </p:sp>
      <p:sp>
        <p:nvSpPr>
          <p:cNvPr id="6" name="Pladsholder til slidenummer 5">
            <a:extLst>
              <a:ext uri="{FF2B5EF4-FFF2-40B4-BE49-F238E27FC236}">
                <a16:creationId xmlns:a16="http://schemas.microsoft.com/office/drawing/2014/main" id="{CEF343F5-8FA6-2845-B986-F45B6AAF781A}"/>
              </a:ext>
            </a:extLst>
          </p:cNvPr>
          <p:cNvSpPr>
            <a:spLocks noGrp="1"/>
          </p:cNvSpPr>
          <p:nvPr>
            <p:ph type="sldNum" sz="quarter" idx="12"/>
          </p:nvPr>
        </p:nvSpPr>
        <p:spPr/>
        <p:txBody>
          <a:bodyPr/>
          <a:lstStyle/>
          <a:p>
            <a:fld id="{67E69006-4EAA-9F48-A2A8-3E5B4E2EFF89}" type="slidenum">
              <a:rPr lang="da-DK" smtClean="0"/>
              <a:t>‹nr.›</a:t>
            </a:fld>
            <a:endParaRPr lang="da-DK"/>
          </a:p>
        </p:txBody>
      </p:sp>
      <p:sp>
        <p:nvSpPr>
          <p:cNvPr id="5" name="Pladsholder til sidefod 4">
            <a:extLst>
              <a:ext uri="{FF2B5EF4-FFF2-40B4-BE49-F238E27FC236}">
                <a16:creationId xmlns:a16="http://schemas.microsoft.com/office/drawing/2014/main" id="{1BEA555E-E042-9D42-9087-F2BE8FE3147B}"/>
              </a:ext>
            </a:extLst>
          </p:cNvPr>
          <p:cNvSpPr>
            <a:spLocks noGrp="1"/>
          </p:cNvSpPr>
          <p:nvPr>
            <p:ph type="ftr" sz="quarter" idx="16"/>
          </p:nvPr>
        </p:nvSpPr>
        <p:spPr/>
        <p:txBody>
          <a:bodyPr/>
          <a:lstStyle/>
          <a:p>
            <a:endParaRPr lang="da-DK" dirty="0"/>
          </a:p>
        </p:txBody>
      </p:sp>
      <p:sp>
        <p:nvSpPr>
          <p:cNvPr id="12" name="Pladsholder til tekst 15">
            <a:extLst>
              <a:ext uri="{FF2B5EF4-FFF2-40B4-BE49-F238E27FC236}">
                <a16:creationId xmlns:a16="http://schemas.microsoft.com/office/drawing/2014/main" id="{546F2B31-84EA-CE43-ACB5-AC7C8D9C6A45}"/>
              </a:ext>
            </a:extLst>
          </p:cNvPr>
          <p:cNvSpPr>
            <a:spLocks noGrp="1"/>
          </p:cNvSpPr>
          <p:nvPr>
            <p:ph type="body" sz="quarter" idx="14" hasCustomPrompt="1"/>
          </p:nvPr>
        </p:nvSpPr>
        <p:spPr>
          <a:xfrm>
            <a:off x="1757548" y="1805049"/>
            <a:ext cx="5522026" cy="950026"/>
          </a:xfrm>
        </p:spPr>
        <p:txBody>
          <a:bodyPr anchor="b">
            <a:normAutofit/>
          </a:bodyPr>
          <a:lstStyle>
            <a:lvl1pPr marL="0" indent="0">
              <a:buNone/>
              <a:defRPr sz="1600">
                <a:solidFill>
                  <a:schemeClr val="tx1"/>
                </a:solidFill>
              </a:defRPr>
            </a:lvl1pPr>
          </a:lstStyle>
          <a:p>
            <a:pPr lvl="0"/>
            <a:r>
              <a:rPr lang="da-DK" dirty="0"/>
              <a:t>Klik for at skrive tekst </a:t>
            </a:r>
            <a:r>
              <a:rPr lang="da-DK" dirty="0" err="1"/>
              <a:t>lorem</a:t>
            </a:r>
            <a:r>
              <a:rPr lang="da-DK" dirty="0"/>
              <a:t> </a:t>
            </a:r>
            <a:r>
              <a:rPr lang="da-DK" dirty="0" err="1"/>
              <a:t>ipsum</a:t>
            </a:r>
            <a:r>
              <a:rPr lang="da-DK" dirty="0"/>
              <a:t> </a:t>
            </a:r>
            <a:r>
              <a:rPr lang="da-DK" dirty="0" err="1"/>
              <a:t>dolor</a:t>
            </a:r>
            <a:r>
              <a:rPr lang="da-DK" dirty="0"/>
              <a:t> sit </a:t>
            </a:r>
            <a:r>
              <a:rPr lang="da-DK" dirty="0" err="1"/>
              <a:t>amet</a:t>
            </a:r>
            <a:r>
              <a:rPr lang="da-DK" dirty="0"/>
              <a:t>, </a:t>
            </a:r>
            <a:r>
              <a:rPr lang="da-DK" dirty="0" err="1"/>
              <a:t>lacinia</a:t>
            </a:r>
            <a:r>
              <a:rPr lang="da-DK" dirty="0"/>
              <a:t> </a:t>
            </a:r>
            <a:r>
              <a:rPr lang="da-DK" dirty="0" err="1"/>
              <a:t>vehicula</a:t>
            </a:r>
            <a:r>
              <a:rPr lang="da-DK" dirty="0"/>
              <a:t> </a:t>
            </a:r>
            <a:r>
              <a:rPr lang="da-DK" dirty="0" err="1"/>
              <a:t>orci</a:t>
            </a:r>
            <a:r>
              <a:rPr lang="da-DK" dirty="0"/>
              <a:t> </a:t>
            </a:r>
            <a:r>
              <a:rPr lang="da-DK" dirty="0" err="1"/>
              <a:t>cras</a:t>
            </a:r>
            <a:r>
              <a:rPr lang="da-DK" dirty="0"/>
              <a:t> </a:t>
            </a:r>
            <a:r>
              <a:rPr lang="da-DK" dirty="0" err="1"/>
              <a:t>pretium</a:t>
            </a:r>
            <a:r>
              <a:rPr lang="da-DK" dirty="0"/>
              <a:t>, </a:t>
            </a:r>
            <a:r>
              <a:rPr lang="da-DK" dirty="0" err="1"/>
              <a:t>lobortis</a:t>
            </a:r>
            <a:r>
              <a:rPr lang="da-DK" dirty="0"/>
              <a:t> </a:t>
            </a:r>
            <a:r>
              <a:rPr lang="da-DK" dirty="0" err="1"/>
              <a:t>risus</a:t>
            </a:r>
            <a:r>
              <a:rPr lang="da-DK" dirty="0"/>
              <a:t> </a:t>
            </a:r>
            <a:r>
              <a:rPr lang="da-DK" dirty="0" err="1"/>
              <a:t>lacus</a:t>
            </a:r>
            <a:r>
              <a:rPr lang="da-DK" dirty="0"/>
              <a:t>, </a:t>
            </a:r>
            <a:r>
              <a:rPr lang="da-DK" dirty="0" err="1"/>
              <a:t>tellus</a:t>
            </a:r>
            <a:r>
              <a:rPr lang="da-DK" dirty="0"/>
              <a:t> </a:t>
            </a:r>
            <a:r>
              <a:rPr lang="da-DK" dirty="0" err="1"/>
              <a:t>aliquam</a:t>
            </a:r>
            <a:r>
              <a:rPr lang="da-DK" dirty="0"/>
              <a:t> </a:t>
            </a:r>
            <a:r>
              <a:rPr lang="da-DK" dirty="0" err="1"/>
              <a:t>blandit</a:t>
            </a:r>
            <a:r>
              <a:rPr lang="da-DK" dirty="0"/>
              <a:t> </a:t>
            </a:r>
            <a:r>
              <a:rPr lang="da-DK" dirty="0" err="1"/>
              <a:t>sapien</a:t>
            </a:r>
            <a:r>
              <a:rPr lang="da-DK" dirty="0"/>
              <a:t> nec </a:t>
            </a:r>
            <a:r>
              <a:rPr lang="da-DK" dirty="0" err="1"/>
              <a:t>aptent</a:t>
            </a:r>
            <a:r>
              <a:rPr lang="da-DK" dirty="0"/>
              <a:t> </a:t>
            </a:r>
            <a:r>
              <a:rPr lang="da-DK" dirty="0" err="1"/>
              <a:t>cras</a:t>
            </a:r>
            <a:r>
              <a:rPr lang="da-DK" dirty="0"/>
              <a:t>, </a:t>
            </a:r>
            <a:r>
              <a:rPr lang="da-DK" dirty="0" err="1"/>
              <a:t>egestas</a:t>
            </a:r>
            <a:r>
              <a:rPr lang="da-DK" dirty="0"/>
              <a:t> vivamus.</a:t>
            </a:r>
          </a:p>
        </p:txBody>
      </p:sp>
      <p:sp>
        <p:nvSpPr>
          <p:cNvPr id="13" name="Pladsholder til billede 12">
            <a:extLst>
              <a:ext uri="{FF2B5EF4-FFF2-40B4-BE49-F238E27FC236}">
                <a16:creationId xmlns:a16="http://schemas.microsoft.com/office/drawing/2014/main" id="{FEFB64EE-A3B5-474D-A259-135F3D860227}"/>
              </a:ext>
            </a:extLst>
          </p:cNvPr>
          <p:cNvSpPr>
            <a:spLocks noGrp="1"/>
          </p:cNvSpPr>
          <p:nvPr>
            <p:ph type="pic" sz="quarter" idx="17" hasCustomPrompt="1"/>
          </p:nvPr>
        </p:nvSpPr>
        <p:spPr>
          <a:xfrm>
            <a:off x="8844000" y="0"/>
            <a:ext cx="3348000" cy="6057900"/>
          </a:xfrm>
          <a:pattFill prst="pct5">
            <a:fgClr>
              <a:schemeClr val="accent2">
                <a:lumMod val="90000"/>
              </a:schemeClr>
            </a:fgClr>
            <a:bgClr>
              <a:schemeClr val="bg1"/>
            </a:bgClr>
          </a:pattFill>
        </p:spPr>
        <p:txBody>
          <a:bodyPr anchor="ctr">
            <a:normAutofit/>
          </a:bodyPr>
          <a:lstStyle>
            <a:lvl1pPr marL="0" marR="0" indent="0" algn="ctr" defTabSz="914400" rtl="0" eaLnBrk="1" fontAlgn="auto" latinLnBrk="0" hangingPunct="1">
              <a:lnSpc>
                <a:spcPct val="100000"/>
              </a:lnSpc>
              <a:spcBef>
                <a:spcPts val="0"/>
              </a:spcBef>
              <a:spcAft>
                <a:spcPts val="0"/>
              </a:spcAft>
              <a:buClr>
                <a:schemeClr val="tx1"/>
              </a:buClr>
              <a:buSzTx/>
              <a:buFont typeface="Arial" panose="020B0604020202020204" pitchFamily="34" charset="0"/>
              <a:buNone/>
              <a:tabLst/>
              <a:defRPr sz="1000"/>
            </a:lvl1pPr>
          </a:lstStyle>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r>
              <a:rPr lang="da-DK" dirty="0"/>
              <a:t>Klik på ikonet for at indsætte et billede</a:t>
            </a:r>
            <a:br>
              <a:rPr lang="da-DK" dirty="0"/>
            </a:br>
            <a:r>
              <a:rPr lang="da-DK" dirty="0"/>
              <a:t>eller ved at trække og slippe </a:t>
            </a:r>
            <a:br>
              <a:rPr lang="da-DK" dirty="0"/>
            </a:br>
            <a:r>
              <a:rPr lang="da-DK" dirty="0"/>
              <a:t>billedet ind på slidet</a:t>
            </a:r>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pPr marL="0" marR="0" lvl="0" indent="0" algn="ctr" defTabSz="914400" rtl="0" eaLnBrk="1" fontAlgn="auto" latinLnBrk="0" hangingPunct="1">
              <a:lnSpc>
                <a:spcPct val="100000"/>
              </a:lnSpc>
              <a:spcBef>
                <a:spcPts val="1000"/>
              </a:spcBef>
              <a:spcAft>
                <a:spcPts val="0"/>
              </a:spcAft>
              <a:buClr>
                <a:schemeClr val="tx1"/>
              </a:buClr>
              <a:buSzTx/>
              <a:buFont typeface="Arial" panose="020B0604020202020204" pitchFamily="34" charset="0"/>
              <a:buNone/>
              <a:tabLst/>
              <a:defRPr/>
            </a:pPr>
            <a:endParaRPr lang="da-DK" dirty="0"/>
          </a:p>
          <a:p>
            <a:endParaRPr lang="da-DK" dirty="0"/>
          </a:p>
          <a:p>
            <a:endParaRPr lang="da-DK" dirty="0"/>
          </a:p>
          <a:p>
            <a:endParaRPr lang="da-DK" dirty="0"/>
          </a:p>
          <a:p>
            <a:endParaRPr lang="da-DK" dirty="0"/>
          </a:p>
        </p:txBody>
      </p:sp>
      <p:sp>
        <p:nvSpPr>
          <p:cNvPr id="9" name="Pladsholder til indhold 2">
            <a:extLst>
              <a:ext uri="{FF2B5EF4-FFF2-40B4-BE49-F238E27FC236}">
                <a16:creationId xmlns:a16="http://schemas.microsoft.com/office/drawing/2014/main" id="{239499D4-4649-1F49-B43D-A643803D15A7}"/>
              </a:ext>
            </a:extLst>
          </p:cNvPr>
          <p:cNvSpPr>
            <a:spLocks noGrp="1"/>
          </p:cNvSpPr>
          <p:nvPr>
            <p:ph idx="1"/>
          </p:nvPr>
        </p:nvSpPr>
        <p:spPr>
          <a:xfrm>
            <a:off x="1770856" y="3072852"/>
            <a:ext cx="5472113" cy="2045413"/>
          </a:xfrm>
        </p:spPr>
        <p:txBody>
          <a:bodyPr>
            <a:normAutofit/>
          </a:bodyPr>
          <a:lstStyle>
            <a:lvl1pPr>
              <a:defRPr sz="1600"/>
            </a:lvl1pPr>
          </a:lstStyle>
          <a:p>
            <a:pPr lvl="0"/>
            <a:r>
              <a:rPr lang="da-DK"/>
              <a:t>Rediger typografien i masterens</a:t>
            </a:r>
          </a:p>
        </p:txBody>
      </p:sp>
      <p:pic>
        <p:nvPicPr>
          <p:cNvPr id="10" name="Billede 9" descr="Et billede, der indeholder tegning&#10;&#10;Automatisk genereret beskrivelse">
            <a:extLst>
              <a:ext uri="{FF2B5EF4-FFF2-40B4-BE49-F238E27FC236}">
                <a16:creationId xmlns:a16="http://schemas.microsoft.com/office/drawing/2014/main" id="{ECAA70D1-4E91-6445-8ED4-441D7BB0962E}"/>
              </a:ext>
            </a:extLst>
          </p:cNvPr>
          <p:cNvPicPr>
            <a:picLocks noChangeAspect="1"/>
          </p:cNvPicPr>
          <p:nvPr userDrawn="1"/>
        </p:nvPicPr>
        <p:blipFill>
          <a:blip r:embed="rId2"/>
          <a:stretch>
            <a:fillRect/>
          </a:stretch>
        </p:blipFill>
        <p:spPr>
          <a:xfrm>
            <a:off x="11278474" y="6254783"/>
            <a:ext cx="464923" cy="263881"/>
          </a:xfrm>
          <a:prstGeom prst="rect">
            <a:avLst/>
          </a:prstGeom>
        </p:spPr>
      </p:pic>
    </p:spTree>
    <p:extLst>
      <p:ext uri="{BB962C8B-B14F-4D97-AF65-F5344CB8AC3E}">
        <p14:creationId xmlns:p14="http://schemas.microsoft.com/office/powerpoint/2010/main" val="6099252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A4EBD1B5-49B2-C24A-A6F4-E70F77648BE4}"/>
              </a:ext>
            </a:extLst>
          </p:cNvPr>
          <p:cNvSpPr>
            <a:spLocks noGrp="1"/>
          </p:cNvSpPr>
          <p:nvPr>
            <p:ph type="title"/>
          </p:nvPr>
        </p:nvSpPr>
        <p:spPr>
          <a:xfrm>
            <a:off x="479425" y="441325"/>
            <a:ext cx="11233150" cy="511175"/>
          </a:xfrm>
          <a:prstGeom prst="rect">
            <a:avLst/>
          </a:prstGeom>
        </p:spPr>
        <p:txBody>
          <a:bodyPr vert="horz" lIns="0" tIns="0" rIns="0" bIns="0" rtlCol="0" anchor="t" anchorCtr="0">
            <a:noAutofit/>
          </a:bodyPr>
          <a:lstStyle/>
          <a:p>
            <a:r>
              <a:rPr lang="da-DK" dirty="0"/>
              <a:t>Klik for at redigere titeltypografien i masteren</a:t>
            </a:r>
          </a:p>
        </p:txBody>
      </p:sp>
      <p:sp>
        <p:nvSpPr>
          <p:cNvPr id="3" name="Pladsholder til tekst 2">
            <a:extLst>
              <a:ext uri="{FF2B5EF4-FFF2-40B4-BE49-F238E27FC236}">
                <a16:creationId xmlns:a16="http://schemas.microsoft.com/office/drawing/2014/main" id="{26D6016B-F0B4-994F-997B-1E0787162A42}"/>
              </a:ext>
            </a:extLst>
          </p:cNvPr>
          <p:cNvSpPr>
            <a:spLocks noGrp="1"/>
          </p:cNvSpPr>
          <p:nvPr>
            <p:ph type="body" idx="1"/>
          </p:nvPr>
        </p:nvSpPr>
        <p:spPr>
          <a:xfrm>
            <a:off x="479425" y="1608881"/>
            <a:ext cx="11233150" cy="4449020"/>
          </a:xfrm>
          <a:prstGeom prst="rect">
            <a:avLst/>
          </a:prstGeom>
        </p:spPr>
        <p:txBody>
          <a:bodyPr vert="horz" lIns="0" tIns="0" rIns="0" bIns="0" rtlCol="0">
            <a:normAutofit/>
          </a:bodyPr>
          <a:lstStyle/>
          <a:p>
            <a:pPr lvl="0"/>
            <a:r>
              <a:rPr lang="da-DK" dirty="0"/>
              <a:t>Klik for at redigere teksttypografierne i masteren</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Pladsholder til dato 3">
            <a:extLst>
              <a:ext uri="{FF2B5EF4-FFF2-40B4-BE49-F238E27FC236}">
                <a16:creationId xmlns:a16="http://schemas.microsoft.com/office/drawing/2014/main" id="{84C14C6F-F359-924E-BF92-1FBAD3DB501E}"/>
              </a:ext>
            </a:extLst>
          </p:cNvPr>
          <p:cNvSpPr>
            <a:spLocks noGrp="1"/>
          </p:cNvSpPr>
          <p:nvPr>
            <p:ph type="dt" sz="half" idx="2"/>
          </p:nvPr>
        </p:nvSpPr>
        <p:spPr>
          <a:xfrm>
            <a:off x="1270000" y="6083301"/>
            <a:ext cx="1219200" cy="431800"/>
          </a:xfrm>
          <a:prstGeom prst="rect">
            <a:avLst/>
          </a:prstGeom>
        </p:spPr>
        <p:txBody>
          <a:bodyPr vert="horz" lIns="0" tIns="0" rIns="0" bIns="0" rtlCol="0" anchor="b" anchorCtr="0"/>
          <a:lstStyle>
            <a:lvl1pPr algn="l">
              <a:defRPr sz="1000">
                <a:solidFill>
                  <a:schemeClr val="tx2"/>
                </a:solidFill>
              </a:defRPr>
            </a:lvl1pPr>
          </a:lstStyle>
          <a:p>
            <a:fld id="{83BDE002-4D08-984E-9A17-29A299F2E8E5}" type="datetimeFigureOut">
              <a:rPr lang="da-DK" smtClean="0"/>
              <a:pPr/>
              <a:t>19-08-2024</a:t>
            </a:fld>
            <a:endParaRPr lang="da-DK" dirty="0"/>
          </a:p>
        </p:txBody>
      </p:sp>
      <p:sp>
        <p:nvSpPr>
          <p:cNvPr id="6" name="Pladsholder til slidenummer 5">
            <a:extLst>
              <a:ext uri="{FF2B5EF4-FFF2-40B4-BE49-F238E27FC236}">
                <a16:creationId xmlns:a16="http://schemas.microsoft.com/office/drawing/2014/main" id="{3F393347-490E-D94A-824A-DD27B4D0F5D4}"/>
              </a:ext>
            </a:extLst>
          </p:cNvPr>
          <p:cNvSpPr>
            <a:spLocks noGrp="1"/>
          </p:cNvSpPr>
          <p:nvPr>
            <p:ph type="sldNum" sz="quarter" idx="4"/>
          </p:nvPr>
        </p:nvSpPr>
        <p:spPr>
          <a:xfrm>
            <a:off x="479425" y="6083301"/>
            <a:ext cx="612775" cy="431800"/>
          </a:xfrm>
          <a:prstGeom prst="rect">
            <a:avLst/>
          </a:prstGeom>
        </p:spPr>
        <p:txBody>
          <a:bodyPr vert="horz" lIns="0" tIns="0" rIns="0" bIns="0" rtlCol="0" anchor="b" anchorCtr="0"/>
          <a:lstStyle>
            <a:lvl1pPr algn="l">
              <a:defRPr sz="1000">
                <a:solidFill>
                  <a:schemeClr val="tx2"/>
                </a:solidFill>
              </a:defRPr>
            </a:lvl1pPr>
          </a:lstStyle>
          <a:p>
            <a:fld id="{67E69006-4EAA-9F48-A2A8-3E5B4E2EFF89}" type="slidenum">
              <a:rPr lang="da-DK" smtClean="0"/>
              <a:pPr/>
              <a:t>‹nr.›</a:t>
            </a:fld>
            <a:endParaRPr lang="da-DK"/>
          </a:p>
        </p:txBody>
      </p:sp>
      <p:sp>
        <p:nvSpPr>
          <p:cNvPr id="22" name="Pladsholder til sidefod 21">
            <a:extLst>
              <a:ext uri="{FF2B5EF4-FFF2-40B4-BE49-F238E27FC236}">
                <a16:creationId xmlns:a16="http://schemas.microsoft.com/office/drawing/2014/main" id="{9FB02DAE-26EB-DB4D-99A2-0C5FFC57FAA2}"/>
              </a:ext>
            </a:extLst>
          </p:cNvPr>
          <p:cNvSpPr>
            <a:spLocks noGrp="1"/>
          </p:cNvSpPr>
          <p:nvPr>
            <p:ph type="ftr" sz="quarter" idx="3"/>
          </p:nvPr>
        </p:nvSpPr>
        <p:spPr>
          <a:xfrm>
            <a:off x="2730500" y="6057900"/>
            <a:ext cx="3221038" cy="457201"/>
          </a:xfrm>
          <a:prstGeom prst="rect">
            <a:avLst/>
          </a:prstGeom>
        </p:spPr>
        <p:txBody>
          <a:bodyPr vert="horz" lIns="0" tIns="0" rIns="0" bIns="0" rtlCol="0" anchor="b"/>
          <a:lstStyle>
            <a:lvl1pPr algn="l">
              <a:defRPr sz="1000">
                <a:solidFill>
                  <a:schemeClr val="tx2"/>
                </a:solidFill>
              </a:defRPr>
            </a:lvl1pPr>
          </a:lstStyle>
          <a:p>
            <a:endParaRPr lang="da-DK" dirty="0"/>
          </a:p>
        </p:txBody>
      </p:sp>
    </p:spTree>
    <p:extLst>
      <p:ext uri="{BB962C8B-B14F-4D97-AF65-F5344CB8AC3E}">
        <p14:creationId xmlns:p14="http://schemas.microsoft.com/office/powerpoint/2010/main" val="1787529460"/>
      </p:ext>
    </p:extLst>
  </p:cSld>
  <p:clrMap bg1="lt1" tx1="dk1" bg2="lt2" tx2="dk2" accent1="accent1" accent2="accent2" accent3="accent3" accent4="accent4" accent5="accent5" accent6="accent6" hlink="hlink" folHlink="folHlink"/>
  <p:sldLayoutIdLst>
    <p:sldLayoutId id="2147483687" r:id="rId1"/>
    <p:sldLayoutId id="2147483649" r:id="rId2"/>
    <p:sldLayoutId id="2147483677" r:id="rId3"/>
    <p:sldLayoutId id="2147483684" r:id="rId4"/>
    <p:sldLayoutId id="2147483686" r:id="rId5"/>
    <p:sldLayoutId id="2147483650" r:id="rId6"/>
    <p:sldLayoutId id="2147483653" r:id="rId7"/>
    <p:sldLayoutId id="2147483654" r:id="rId8"/>
    <p:sldLayoutId id="2147483655" r:id="rId9"/>
    <p:sldLayoutId id="2147483656" r:id="rId10"/>
    <p:sldLayoutId id="2147483657" r:id="rId11"/>
    <p:sldLayoutId id="2147483664" r:id="rId12"/>
    <p:sldLayoutId id="2147483665" r:id="rId13"/>
    <p:sldLayoutId id="2147483660" r:id="rId14"/>
    <p:sldLayoutId id="2147483658" r:id="rId15"/>
    <p:sldLayoutId id="2147483661" r:id="rId16"/>
    <p:sldLayoutId id="2147483659" r:id="rId17"/>
    <p:sldLayoutId id="2147483698" r:id="rId18"/>
    <p:sldLayoutId id="2147483666" r:id="rId19"/>
    <p:sldLayoutId id="2147483667" r:id="rId20"/>
    <p:sldLayoutId id="2147483663" r:id="rId21"/>
    <p:sldLayoutId id="2147483668" r:id="rId22"/>
    <p:sldLayoutId id="2147483675" r:id="rId23"/>
    <p:sldLayoutId id="2147483674" r:id="rId24"/>
    <p:sldLayoutId id="2147483673" r:id="rId25"/>
    <p:sldLayoutId id="2147483682" r:id="rId26"/>
    <p:sldLayoutId id="2147483683" r:id="rId27"/>
    <p:sldLayoutId id="2147483692" r:id="rId28"/>
    <p:sldLayoutId id="2147483693" r:id="rId29"/>
    <p:sldLayoutId id="2147483694" r:id="rId30"/>
    <p:sldLayoutId id="2147483695" r:id="rId31"/>
    <p:sldLayoutId id="2147483689" r:id="rId32"/>
    <p:sldLayoutId id="2147483696" r:id="rId33"/>
    <p:sldLayoutId id="2147483688" r:id="rId34"/>
    <p:sldLayoutId id="2147483697" r:id="rId35"/>
  </p:sldLayoutIdLst>
  <p:txStyles>
    <p:titleStyle>
      <a:lvl1pPr algn="l" defTabSz="914400" rtl="0" eaLnBrk="1" latinLnBrk="0" hangingPunct="1">
        <a:lnSpc>
          <a:spcPct val="90000"/>
        </a:lnSpc>
        <a:spcBef>
          <a:spcPct val="0"/>
        </a:spcBef>
        <a:buNone/>
        <a:defRPr sz="3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tx1"/>
        </a:buClr>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tx1"/>
        </a:buClr>
        <a:buFont typeface="Arial" panose="020B0604020202020204" pitchFamily="34" charset="0"/>
        <a:buChar char="•"/>
        <a:defRPr sz="15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816" userDrawn="1">
          <p15:clr>
            <a:srgbClr val="F26B43"/>
          </p15:clr>
        </p15:guide>
        <p15:guide id="2" pos="7378" userDrawn="1">
          <p15:clr>
            <a:srgbClr val="F26B43"/>
          </p15:clr>
        </p15:guide>
        <p15:guide id="3" pos="302" userDrawn="1">
          <p15:clr>
            <a:srgbClr val="F26B43"/>
          </p15:clr>
        </p15:guide>
        <p15:guide id="4" orient="horz" pos="4088" userDrawn="1">
          <p15:clr>
            <a:srgbClr val="F26B43"/>
          </p15:clr>
        </p15:guide>
        <p15:guide id="5" orient="horz" pos="278" userDrawn="1">
          <p15:clr>
            <a:srgbClr val="F26B43"/>
          </p15:clr>
        </p15:guide>
        <p15:guide id="6" pos="3749" userDrawn="1">
          <p15:clr>
            <a:srgbClr val="F26B43"/>
          </p15:clr>
        </p15:guide>
        <p15:guide id="7" pos="39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video" Target="https://www.youtube.com/embed/sj3yVqwMhLk?feature=oembed" TargetMode="Externa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6.xml"/><Relationship Id="rId1" Type="http://schemas.openxmlformats.org/officeDocument/2006/relationships/video" Target="https://www.youtube.com/embed/W1mgQ-tPq4U?feature=oembed"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ideo" Target="https://www.youtube.com/embed/-W0NRemxhXA?feature=oembed" TargetMode="External"/><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video" Target="https://www.youtube.com/embed/VrjnB6Bjh3w?feature=oembed" TargetMode="Externa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779720-5231-46DF-E35D-0AA7E2B5485F}"/>
              </a:ext>
            </a:extLst>
          </p:cNvPr>
          <p:cNvSpPr>
            <a:spLocks noGrp="1"/>
          </p:cNvSpPr>
          <p:nvPr>
            <p:ph type="title"/>
          </p:nvPr>
        </p:nvSpPr>
        <p:spPr/>
        <p:txBody>
          <a:bodyPr/>
          <a:lstStyle/>
          <a:p>
            <a:endParaRPr lang="da-DK"/>
          </a:p>
        </p:txBody>
      </p:sp>
      <p:pic>
        <p:nvPicPr>
          <p:cNvPr id="6" name="Pladsholder til indhold 5" descr="Et billede, der indeholder tekst, kys, Ansigt, tøj&#10;&#10;Automatisk genereret beskrivelse">
            <a:extLst>
              <a:ext uri="{FF2B5EF4-FFF2-40B4-BE49-F238E27FC236}">
                <a16:creationId xmlns:a16="http://schemas.microsoft.com/office/drawing/2014/main" id="{339E374A-7425-9A9E-29BF-8FD45B9EB2C3}"/>
              </a:ext>
            </a:extLst>
          </p:cNvPr>
          <p:cNvPicPr>
            <a:picLocks noGrp="1" noChangeAspect="1"/>
          </p:cNvPicPr>
          <p:nvPr>
            <p:ph idx="1"/>
          </p:nvPr>
        </p:nvPicPr>
        <p:blipFill>
          <a:blip r:embed="rId3"/>
          <a:stretch>
            <a:fillRect/>
          </a:stretch>
        </p:blipFill>
        <p:spPr>
          <a:xfrm>
            <a:off x="0" y="-1"/>
            <a:ext cx="12192000" cy="6858001"/>
          </a:xfrm>
        </p:spPr>
      </p:pic>
      <p:sp>
        <p:nvSpPr>
          <p:cNvPr id="4" name="Pladsholder til tekst 3">
            <a:extLst>
              <a:ext uri="{FF2B5EF4-FFF2-40B4-BE49-F238E27FC236}">
                <a16:creationId xmlns:a16="http://schemas.microsoft.com/office/drawing/2014/main" id="{90F39D1D-00C2-F29E-F7BA-A64775EA9605}"/>
              </a:ext>
            </a:extLst>
          </p:cNvPr>
          <p:cNvSpPr>
            <a:spLocks noGrp="1"/>
          </p:cNvSpPr>
          <p:nvPr>
            <p:ph type="body" sz="quarter" idx="14"/>
          </p:nvPr>
        </p:nvSpPr>
        <p:spPr/>
        <p:txBody>
          <a:bodyPr/>
          <a:lstStyle/>
          <a:p>
            <a:endParaRPr lang="da-DK"/>
          </a:p>
        </p:txBody>
      </p:sp>
    </p:spTree>
    <p:extLst>
      <p:ext uri="{BB962C8B-B14F-4D97-AF65-F5344CB8AC3E}">
        <p14:creationId xmlns:p14="http://schemas.microsoft.com/office/powerpoint/2010/main" val="39879472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779720-5231-46DF-E35D-0AA7E2B5485F}"/>
              </a:ext>
            </a:extLst>
          </p:cNvPr>
          <p:cNvSpPr>
            <a:spLocks noGrp="1"/>
          </p:cNvSpPr>
          <p:nvPr>
            <p:ph type="title"/>
          </p:nvPr>
        </p:nvSpPr>
        <p:spPr>
          <a:xfrm>
            <a:off x="457201" y="2766060"/>
            <a:ext cx="3131820" cy="2416175"/>
          </a:xfrm>
        </p:spPr>
        <p:txBody>
          <a:bodyPr/>
          <a:lstStyle/>
          <a:p>
            <a:r>
              <a:rPr lang="da-DK" sz="5400" dirty="0">
                <a:latin typeface="Verdana" panose="020B0604030504040204" pitchFamily="34" charset="0"/>
                <a:ea typeface="Verdana" panose="020B0604030504040204" pitchFamily="34" charset="0"/>
              </a:rPr>
              <a:t>Lektion 2 </a:t>
            </a:r>
          </a:p>
        </p:txBody>
      </p:sp>
      <p:pic>
        <p:nvPicPr>
          <p:cNvPr id="6" name="Pladsholder til indhold 5" descr="Et billede, der indeholder tekst, kys, Ansigt, tøj&#10;&#10;Automatisk genereret beskrivelse">
            <a:extLst>
              <a:ext uri="{FF2B5EF4-FFF2-40B4-BE49-F238E27FC236}">
                <a16:creationId xmlns:a16="http://schemas.microsoft.com/office/drawing/2014/main" id="{339E374A-7425-9A9E-29BF-8FD45B9EB2C3}"/>
              </a:ext>
            </a:extLst>
          </p:cNvPr>
          <p:cNvPicPr>
            <a:picLocks noGrp="1" noChangeAspect="1"/>
          </p:cNvPicPr>
          <p:nvPr>
            <p:ph idx="1"/>
          </p:nvPr>
        </p:nvPicPr>
        <p:blipFill rotWithShape="1">
          <a:blip r:embed="rId3"/>
          <a:srcRect l="16930" r="15352"/>
          <a:stretch/>
        </p:blipFill>
        <p:spPr>
          <a:xfrm>
            <a:off x="4030980" y="-205740"/>
            <a:ext cx="8503920" cy="7063740"/>
          </a:xfrm>
        </p:spPr>
      </p:pic>
    </p:spTree>
    <p:extLst>
      <p:ext uri="{BB962C8B-B14F-4D97-AF65-F5344CB8AC3E}">
        <p14:creationId xmlns:p14="http://schemas.microsoft.com/office/powerpoint/2010/main" val="1680587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er 1" title="NICO &amp; TINE - det er svært at quitte (Episode 3:4)">
            <a:hlinkClick r:id="" action="ppaction://media"/>
            <a:extLst>
              <a:ext uri="{FF2B5EF4-FFF2-40B4-BE49-F238E27FC236}">
                <a16:creationId xmlns:a16="http://schemas.microsoft.com/office/drawing/2014/main" id="{40FA5D58-A633-C105-022E-A530BC16A1B7}"/>
              </a:ext>
            </a:extLst>
          </p:cNvPr>
          <p:cNvPicPr>
            <a:picLocks noRot="1" noChangeAspect="1"/>
          </p:cNvPicPr>
          <p:nvPr>
            <a:videoFile r:link="rId1"/>
          </p:nvPr>
        </p:nvPicPr>
        <p:blipFill>
          <a:blip r:embed="rId4"/>
          <a:stretch>
            <a:fillRect/>
          </a:stretch>
        </p:blipFill>
        <p:spPr>
          <a:xfrm>
            <a:off x="1425294" y="790045"/>
            <a:ext cx="9341411" cy="5277910"/>
          </a:xfrm>
          <a:prstGeom prst="rect">
            <a:avLst/>
          </a:prstGeom>
        </p:spPr>
      </p:pic>
    </p:spTree>
    <p:extLst>
      <p:ext uri="{BB962C8B-B14F-4D97-AF65-F5344CB8AC3E}">
        <p14:creationId xmlns:p14="http://schemas.microsoft.com/office/powerpoint/2010/main" val="330032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er 1" title="NICO &amp; TINE - et nej er et nej! (Episode 4:4)">
            <a:hlinkClick r:id="" action="ppaction://media"/>
            <a:extLst>
              <a:ext uri="{FF2B5EF4-FFF2-40B4-BE49-F238E27FC236}">
                <a16:creationId xmlns:a16="http://schemas.microsoft.com/office/drawing/2014/main" id="{3BB8CD72-4387-F042-A250-77F26D91F793}"/>
              </a:ext>
            </a:extLst>
          </p:cNvPr>
          <p:cNvPicPr>
            <a:picLocks noRot="1" noChangeAspect="1"/>
          </p:cNvPicPr>
          <p:nvPr>
            <a:videoFile r:link="rId1"/>
          </p:nvPr>
        </p:nvPicPr>
        <p:blipFill>
          <a:blip r:embed="rId3"/>
          <a:stretch>
            <a:fillRect/>
          </a:stretch>
        </p:blipFill>
        <p:spPr>
          <a:xfrm>
            <a:off x="1384208" y="766831"/>
            <a:ext cx="9423583" cy="5324337"/>
          </a:xfrm>
          <a:prstGeom prst="rect">
            <a:avLst/>
          </a:prstGeom>
        </p:spPr>
      </p:pic>
    </p:spTree>
    <p:extLst>
      <p:ext uri="{BB962C8B-B14F-4D97-AF65-F5344CB8AC3E}">
        <p14:creationId xmlns:p14="http://schemas.microsoft.com/office/powerpoint/2010/main" val="259869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D0CE8F-73F7-9F33-2176-C1265894527D}"/>
              </a:ext>
            </a:extLst>
          </p:cNvPr>
          <p:cNvSpPr>
            <a:spLocks noGrp="1"/>
          </p:cNvSpPr>
          <p:nvPr>
            <p:ph type="title"/>
          </p:nvPr>
        </p:nvSpPr>
        <p:spPr/>
        <p:txBody>
          <a:bodyPr/>
          <a:lstStyle/>
          <a:p>
            <a:r>
              <a:rPr lang="da-DK" dirty="0">
                <a:latin typeface="Verdana" panose="020B0604030504040204" pitchFamily="34" charset="0"/>
                <a:ea typeface="Verdana" panose="020B0604030504040204" pitchFamily="34" charset="0"/>
              </a:rPr>
              <a:t>Arbejdsspørgsmål</a:t>
            </a:r>
            <a:r>
              <a:rPr lang="da-DK" dirty="0"/>
              <a:t> </a:t>
            </a:r>
          </a:p>
        </p:txBody>
      </p:sp>
      <p:sp>
        <p:nvSpPr>
          <p:cNvPr id="5" name="Pladsholder til indhold 2">
            <a:extLst>
              <a:ext uri="{FF2B5EF4-FFF2-40B4-BE49-F238E27FC236}">
                <a16:creationId xmlns:a16="http://schemas.microsoft.com/office/drawing/2014/main" id="{E0D5A04A-318E-DB95-5EF9-1D82C11AA93E}"/>
              </a:ext>
            </a:extLst>
          </p:cNvPr>
          <p:cNvSpPr txBox="1">
            <a:spLocks/>
          </p:cNvSpPr>
          <p:nvPr/>
        </p:nvSpPr>
        <p:spPr>
          <a:xfrm>
            <a:off x="536493" y="1873404"/>
            <a:ext cx="5128894" cy="3780105"/>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buClr>
                <a:schemeClr val="tx1"/>
              </a:buClr>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tx1"/>
              </a:buClr>
              <a:buFont typeface="Arial" panose="020B0604020202020204" pitchFamily="34" charset="0"/>
              <a:buChar char="•"/>
              <a:defRPr sz="15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a-DK" sz="2000" dirty="0"/>
          </a:p>
          <a:p>
            <a:r>
              <a:rPr lang="da-DK" sz="2000" dirty="0">
                <a:latin typeface="Verdana" panose="020B0604030504040204" pitchFamily="34" charset="0"/>
                <a:ea typeface="Verdana" panose="020B0604030504040204" pitchFamily="34" charset="0"/>
              </a:rPr>
              <a:t>Hvorfor er det svært for Tine at slutte forholdet med Nico? </a:t>
            </a:r>
            <a:br>
              <a:rPr lang="da-DK" sz="2000" dirty="0">
                <a:latin typeface="Verdana" panose="020B0604030504040204" pitchFamily="34" charset="0"/>
                <a:ea typeface="Verdana" panose="020B0604030504040204" pitchFamily="34" charset="0"/>
              </a:rPr>
            </a:br>
            <a:endParaRPr lang="da-DK" sz="2000" dirty="0">
              <a:latin typeface="Verdana" panose="020B0604030504040204" pitchFamily="34" charset="0"/>
              <a:ea typeface="Verdana" panose="020B0604030504040204" pitchFamily="34" charset="0"/>
            </a:endParaRPr>
          </a:p>
          <a:p>
            <a:r>
              <a:rPr lang="da-DK" sz="2000" dirty="0">
                <a:latin typeface="Verdana" panose="020B0604030504040204" pitchFamily="34" charset="0"/>
                <a:ea typeface="Verdana" panose="020B0604030504040204" pitchFamily="34" charset="0"/>
              </a:rPr>
              <a:t>I hvilke situationer føler Tine en særlig trang til Nico? </a:t>
            </a:r>
          </a:p>
          <a:p>
            <a:pPr marL="0" indent="0">
              <a:buNone/>
            </a:pPr>
            <a:endParaRPr lang="da-DK" sz="2000" dirty="0">
              <a:latin typeface="Verdana" panose="020B0604030504040204" pitchFamily="34" charset="0"/>
              <a:ea typeface="Verdana" panose="020B0604030504040204" pitchFamily="34" charset="0"/>
            </a:endParaRPr>
          </a:p>
          <a:p>
            <a:r>
              <a:rPr lang="da-DK" sz="2000" dirty="0">
                <a:latin typeface="Verdana" panose="020B0604030504040204" pitchFamily="34" charset="0"/>
                <a:ea typeface="Verdana" panose="020B0604030504040204" pitchFamily="34" charset="0"/>
              </a:rPr>
              <a:t>Hvad hjælper Tine til at holde fast i sin beslutning?</a:t>
            </a:r>
          </a:p>
          <a:p>
            <a:pPr marL="0" indent="0">
              <a:buNone/>
            </a:pPr>
            <a:endParaRPr lang="da-DK" sz="2000" dirty="0"/>
          </a:p>
        </p:txBody>
      </p:sp>
      <p:sp>
        <p:nvSpPr>
          <p:cNvPr id="3" name="Pladsholder til indhold 2">
            <a:extLst>
              <a:ext uri="{FF2B5EF4-FFF2-40B4-BE49-F238E27FC236}">
                <a16:creationId xmlns:a16="http://schemas.microsoft.com/office/drawing/2014/main" id="{294C738F-3EB6-81F2-8397-313E7508DAD1}"/>
              </a:ext>
            </a:extLst>
          </p:cNvPr>
          <p:cNvSpPr txBox="1">
            <a:spLocks/>
          </p:cNvSpPr>
          <p:nvPr/>
        </p:nvSpPr>
        <p:spPr>
          <a:xfrm>
            <a:off x="6583680" y="1896377"/>
            <a:ext cx="5128895" cy="3303550"/>
          </a:xfrm>
          <a:prstGeom prst="rect">
            <a:avLst/>
          </a:prstGeom>
        </p:spPr>
        <p:txBody>
          <a:bodyPr vert="horz" lIns="0" tIns="0" rIns="0" bIns="0" rtlCol="0">
            <a:normAutofit fontScale="85000" lnSpcReduction="20000"/>
          </a:bodyPr>
          <a:lstStyle>
            <a:lvl1pPr marL="228600" indent="-228600" algn="l" defTabSz="914400" rtl="0" eaLnBrk="1" latinLnBrk="0" hangingPunct="1">
              <a:lnSpc>
                <a:spcPct val="100000"/>
              </a:lnSpc>
              <a:spcBef>
                <a:spcPts val="1000"/>
              </a:spcBef>
              <a:buClr>
                <a:schemeClr val="tx1"/>
              </a:buClr>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tx1"/>
              </a:buClr>
              <a:buFont typeface="Arial" panose="020B0604020202020204" pitchFamily="34" charset="0"/>
              <a:buChar char="•"/>
              <a:defRPr sz="15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a-DK" sz="2200" dirty="0"/>
          </a:p>
          <a:p>
            <a:r>
              <a:rPr lang="da-DK" sz="2400" dirty="0">
                <a:latin typeface="Verdana" panose="020B0604030504040204" pitchFamily="34" charset="0"/>
                <a:ea typeface="Verdana" panose="020B0604030504040204" pitchFamily="34" charset="0"/>
              </a:rPr>
              <a:t>H</a:t>
            </a:r>
            <a:r>
              <a:rPr lang="da-DK" sz="2400" dirty="0">
                <a:solidFill>
                  <a:schemeClr val="tx2"/>
                </a:solidFill>
                <a:latin typeface="Verdana" panose="020B0604030504040204" pitchFamily="34" charset="0"/>
                <a:ea typeface="Verdana" panose="020B0604030504040204" pitchFamily="34" charset="0"/>
              </a:rPr>
              <a:t>vordan kan man hjælpe sine venner, hvis de ønsker at stoppe? </a:t>
            </a:r>
          </a:p>
          <a:p>
            <a:endParaRPr lang="da-DK" sz="2400" dirty="0">
              <a:latin typeface="Verdana" panose="020B0604030504040204" pitchFamily="34" charset="0"/>
              <a:ea typeface="Verdana" panose="020B0604030504040204" pitchFamily="34" charset="0"/>
            </a:endParaRPr>
          </a:p>
          <a:p>
            <a:r>
              <a:rPr lang="da-DK" sz="2400" dirty="0">
                <a:latin typeface="Verdana" panose="020B0604030504040204" pitchFamily="34" charset="0"/>
                <a:ea typeface="Verdana" panose="020B0604030504040204" pitchFamily="34" charset="0"/>
              </a:rPr>
              <a:t>hvilke fordele er der ved ikke at være afhængig </a:t>
            </a:r>
          </a:p>
          <a:p>
            <a:endParaRPr lang="da-DK" sz="2400" dirty="0">
              <a:latin typeface="Verdana" panose="020B0604030504040204" pitchFamily="34" charset="0"/>
              <a:ea typeface="Verdana" panose="020B0604030504040204" pitchFamily="34" charset="0"/>
            </a:endParaRPr>
          </a:p>
          <a:p>
            <a:r>
              <a:rPr lang="da-DK" sz="2400" dirty="0">
                <a:latin typeface="Verdana" panose="020B0604030504040204" pitchFamily="34" charset="0"/>
                <a:ea typeface="Verdana" panose="020B0604030504040204" pitchFamily="34" charset="0"/>
              </a:rPr>
              <a:t>Hvorfor kan det være svært at stoppe, når man først er startet? </a:t>
            </a:r>
          </a:p>
          <a:p>
            <a:pPr marL="0" indent="0">
              <a:buNone/>
            </a:pPr>
            <a:br>
              <a:rPr lang="da-DK" dirty="0">
                <a:latin typeface="Verdana" panose="020B0604030504040204" pitchFamily="34" charset="0"/>
                <a:ea typeface="Verdana" panose="020B0604030504040204" pitchFamily="34" charset="0"/>
              </a:rPr>
            </a:br>
            <a:endParaRPr lang="da-DK" dirty="0">
              <a:latin typeface="Verdana" panose="020B0604030504040204" pitchFamily="34" charset="0"/>
              <a:ea typeface="Verdana" panose="020B0604030504040204" pitchFamily="34" charset="0"/>
            </a:endParaRPr>
          </a:p>
        </p:txBody>
      </p:sp>
      <p:sp>
        <p:nvSpPr>
          <p:cNvPr id="4" name="Pladsholder til indhold 2">
            <a:extLst>
              <a:ext uri="{FF2B5EF4-FFF2-40B4-BE49-F238E27FC236}">
                <a16:creationId xmlns:a16="http://schemas.microsoft.com/office/drawing/2014/main" id="{403DFF66-101E-BBE2-9AFC-3F92C70D4F25}"/>
              </a:ext>
            </a:extLst>
          </p:cNvPr>
          <p:cNvSpPr>
            <a:spLocks noGrp="1"/>
          </p:cNvSpPr>
          <p:nvPr>
            <p:ph idx="1"/>
          </p:nvPr>
        </p:nvSpPr>
        <p:spPr>
          <a:xfrm>
            <a:off x="368952" y="3956270"/>
            <a:ext cx="5128895" cy="2213311"/>
          </a:xfrm>
        </p:spPr>
        <p:txBody>
          <a:bodyPr>
            <a:normAutofit/>
          </a:bodyPr>
          <a:lstStyle/>
          <a:p>
            <a:pPr marL="0" indent="0">
              <a:buNone/>
            </a:pPr>
            <a:endParaRPr lang="da-DK" sz="2000" dirty="0"/>
          </a:p>
          <a:p>
            <a:endParaRPr lang="da-DK" sz="2000" dirty="0">
              <a:latin typeface="Verdana" panose="020B0604030504040204" pitchFamily="34" charset="0"/>
              <a:ea typeface="Verdana" panose="020B0604030504040204" pitchFamily="34" charset="0"/>
            </a:endParaRPr>
          </a:p>
          <a:p>
            <a:endParaRPr lang="da-DK" sz="2000" dirty="0">
              <a:latin typeface="Verdana" panose="020B0604030504040204" pitchFamily="34" charset="0"/>
              <a:ea typeface="Verdana" panose="020B0604030504040204" pitchFamily="34" charset="0"/>
            </a:endParaRPr>
          </a:p>
          <a:p>
            <a:endParaRPr lang="da-DK" sz="2000" b="1" dirty="0">
              <a:latin typeface="Verdana" panose="020B0604030504040204" pitchFamily="34" charset="0"/>
              <a:ea typeface="Verdana" panose="020B0604030504040204" pitchFamily="34" charset="0"/>
            </a:endParaRPr>
          </a:p>
          <a:p>
            <a:endParaRPr lang="da-DK" sz="2000" b="1" dirty="0"/>
          </a:p>
        </p:txBody>
      </p:sp>
      <p:sp>
        <p:nvSpPr>
          <p:cNvPr id="7" name="Tekstfelt 6">
            <a:extLst>
              <a:ext uri="{FF2B5EF4-FFF2-40B4-BE49-F238E27FC236}">
                <a16:creationId xmlns:a16="http://schemas.microsoft.com/office/drawing/2014/main" id="{F64E258F-5918-A43A-5A72-60C58934DEB9}"/>
              </a:ext>
            </a:extLst>
          </p:cNvPr>
          <p:cNvSpPr txBox="1"/>
          <p:nvPr/>
        </p:nvSpPr>
        <p:spPr>
          <a:xfrm>
            <a:off x="528493" y="1527045"/>
            <a:ext cx="6094140" cy="369332"/>
          </a:xfrm>
          <a:prstGeom prst="rect">
            <a:avLst/>
          </a:prstGeom>
          <a:noFill/>
        </p:spPr>
        <p:txBody>
          <a:bodyPr wrap="square">
            <a:spAutoFit/>
          </a:bodyPr>
          <a:lstStyle/>
          <a:p>
            <a:r>
              <a:rPr lang="da-DK" sz="1800" b="1" dirty="0">
                <a:latin typeface="Verdana" panose="020B0604030504040204" pitchFamily="34" charset="0"/>
                <a:ea typeface="Verdana" panose="020B0604030504040204" pitchFamily="34" charset="0"/>
              </a:rPr>
              <a:t>Del 1 arbejdsspørgsmål til serien </a:t>
            </a:r>
            <a:endParaRPr lang="da-DK" dirty="0">
              <a:latin typeface="Verdana" panose="020B0604030504040204" pitchFamily="34" charset="0"/>
              <a:ea typeface="Verdana" panose="020B0604030504040204" pitchFamily="34" charset="0"/>
            </a:endParaRPr>
          </a:p>
        </p:txBody>
      </p:sp>
      <p:sp>
        <p:nvSpPr>
          <p:cNvPr id="9" name="Tekstfelt 8">
            <a:extLst>
              <a:ext uri="{FF2B5EF4-FFF2-40B4-BE49-F238E27FC236}">
                <a16:creationId xmlns:a16="http://schemas.microsoft.com/office/drawing/2014/main" id="{54914796-A80B-A5C7-1272-3A83984375E2}"/>
              </a:ext>
            </a:extLst>
          </p:cNvPr>
          <p:cNvSpPr txBox="1"/>
          <p:nvPr/>
        </p:nvSpPr>
        <p:spPr>
          <a:xfrm>
            <a:off x="6526615" y="1527045"/>
            <a:ext cx="609872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800" b="1" dirty="0">
                <a:latin typeface="Verdana" panose="020B0604030504040204" pitchFamily="34" charset="0"/>
                <a:ea typeface="Verdana" panose="020B0604030504040204" pitchFamily="34" charset="0"/>
              </a:rPr>
              <a:t>Del 2 arbejdsspørgsmål til nikotinstop  </a:t>
            </a:r>
          </a:p>
        </p:txBody>
      </p:sp>
    </p:spTree>
    <p:extLst>
      <p:ext uri="{BB962C8B-B14F-4D97-AF65-F5344CB8AC3E}">
        <p14:creationId xmlns:p14="http://schemas.microsoft.com/office/powerpoint/2010/main" val="2478908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39D9C4-FFED-15CF-499C-9E0A495BE9B7}"/>
              </a:ext>
            </a:extLst>
          </p:cNvPr>
          <p:cNvSpPr>
            <a:spLocks noGrp="1"/>
          </p:cNvSpPr>
          <p:nvPr>
            <p:ph type="title"/>
          </p:nvPr>
        </p:nvSpPr>
        <p:spPr>
          <a:xfrm>
            <a:off x="780353" y="333360"/>
            <a:ext cx="11233150" cy="511175"/>
          </a:xfrm>
        </p:spPr>
        <p:txBody>
          <a:bodyPr/>
          <a:lstStyle/>
          <a:p>
            <a:r>
              <a:rPr lang="da-DK" sz="6600" dirty="0"/>
              <a:t>”</a:t>
            </a:r>
            <a:r>
              <a:rPr lang="da-DK" sz="4800" dirty="0">
                <a:latin typeface="Verdana" panose="020B0604030504040204" pitchFamily="34" charset="0"/>
                <a:ea typeface="Verdana" panose="020B0604030504040204" pitchFamily="34" charset="0"/>
              </a:rPr>
              <a:t>Nikotin-barometer</a:t>
            </a:r>
            <a:r>
              <a:rPr lang="da-DK" sz="6600" dirty="0"/>
              <a:t>” </a:t>
            </a:r>
          </a:p>
        </p:txBody>
      </p:sp>
      <p:sp>
        <p:nvSpPr>
          <p:cNvPr id="5" name="Pladsholder til indhold 2">
            <a:extLst>
              <a:ext uri="{FF2B5EF4-FFF2-40B4-BE49-F238E27FC236}">
                <a16:creationId xmlns:a16="http://schemas.microsoft.com/office/drawing/2014/main" id="{6DB80225-5108-97FC-3A6F-FCE3C7520D8E}"/>
              </a:ext>
            </a:extLst>
          </p:cNvPr>
          <p:cNvSpPr txBox="1">
            <a:spLocks/>
          </p:cNvSpPr>
          <p:nvPr/>
        </p:nvSpPr>
        <p:spPr>
          <a:xfrm>
            <a:off x="1393825" y="2408980"/>
            <a:ext cx="10619678" cy="2542161"/>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buClr>
                <a:schemeClr val="tx1"/>
              </a:buClr>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tx1"/>
              </a:buClr>
              <a:buFont typeface="Arial" panose="020B0604020202020204" pitchFamily="34" charset="0"/>
              <a:buChar char="•"/>
              <a:defRPr sz="15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a-DK" b="1" dirty="0"/>
          </a:p>
        </p:txBody>
      </p:sp>
      <p:pic>
        <p:nvPicPr>
          <p:cNvPr id="1026" name="Picture 2" descr="Ordblomst og elevopgaver">
            <a:extLst>
              <a:ext uri="{FF2B5EF4-FFF2-40B4-BE49-F238E27FC236}">
                <a16:creationId xmlns:a16="http://schemas.microsoft.com/office/drawing/2014/main" id="{93684ADC-30B9-22F9-B047-963ECB383C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30" t="35279" r="9105" b="36902"/>
          <a:stretch/>
        </p:blipFill>
        <p:spPr bwMode="auto">
          <a:xfrm>
            <a:off x="4518066" y="1448147"/>
            <a:ext cx="7002966" cy="13381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Ordblomst og elevopgaver">
            <a:extLst>
              <a:ext uri="{FF2B5EF4-FFF2-40B4-BE49-F238E27FC236}">
                <a16:creationId xmlns:a16="http://schemas.microsoft.com/office/drawing/2014/main" id="{0DEFD2F6-620F-75F3-7CB5-FD392428F5D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30" t="35279" r="9105" b="36902"/>
          <a:stretch/>
        </p:blipFill>
        <p:spPr bwMode="auto">
          <a:xfrm>
            <a:off x="1774866" y="3012592"/>
            <a:ext cx="7002966" cy="133814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Ordblomst og elevopgaver">
            <a:extLst>
              <a:ext uri="{FF2B5EF4-FFF2-40B4-BE49-F238E27FC236}">
                <a16:creationId xmlns:a16="http://schemas.microsoft.com/office/drawing/2014/main" id="{CE4F6697-85EB-9805-399E-E70B97E1BF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30" t="35279" r="9105" b="36902"/>
          <a:stretch/>
        </p:blipFill>
        <p:spPr bwMode="auto">
          <a:xfrm>
            <a:off x="4518066" y="4477301"/>
            <a:ext cx="7002966" cy="1338146"/>
          </a:xfrm>
          <a:prstGeom prst="rect">
            <a:avLst/>
          </a:prstGeom>
          <a:noFill/>
          <a:extLst>
            <a:ext uri="{909E8E84-426E-40DD-AFC4-6F175D3DCCD1}">
              <a14:hiddenFill xmlns:a14="http://schemas.microsoft.com/office/drawing/2010/main">
                <a:solidFill>
                  <a:srgbClr val="FFFFFF"/>
                </a:solidFill>
              </a14:hiddenFill>
            </a:ext>
          </a:extLst>
        </p:spPr>
      </p:pic>
      <p:sp>
        <p:nvSpPr>
          <p:cNvPr id="11" name="Tekstfelt 10">
            <a:extLst>
              <a:ext uri="{FF2B5EF4-FFF2-40B4-BE49-F238E27FC236}">
                <a16:creationId xmlns:a16="http://schemas.microsoft.com/office/drawing/2014/main" id="{2AA0E650-B646-CC28-7D54-6B920D8D49BF}"/>
              </a:ext>
            </a:extLst>
          </p:cNvPr>
          <p:cNvSpPr txBox="1"/>
          <p:nvPr/>
        </p:nvSpPr>
        <p:spPr>
          <a:xfrm>
            <a:off x="1016583" y="1326363"/>
            <a:ext cx="6099716" cy="646331"/>
          </a:xfrm>
          <a:prstGeom prst="rect">
            <a:avLst/>
          </a:prstGeom>
          <a:noFill/>
        </p:spPr>
        <p:txBody>
          <a:bodyPr wrap="square">
            <a:spAutoFit/>
          </a:bodyPr>
          <a:lstStyle/>
          <a:p>
            <a:r>
              <a:rPr lang="da-DK" dirty="0">
                <a:latin typeface="Verdana" panose="020B0604030504040204" pitchFamily="34" charset="0"/>
                <a:ea typeface="Verdana" panose="020B0604030504040204" pitchFamily="34" charset="0"/>
              </a:rPr>
              <a:t>1 = helt uenig</a:t>
            </a:r>
            <a:br>
              <a:rPr lang="da-DK" dirty="0">
                <a:latin typeface="Verdana" panose="020B0604030504040204" pitchFamily="34" charset="0"/>
                <a:ea typeface="Verdana" panose="020B0604030504040204" pitchFamily="34" charset="0"/>
              </a:rPr>
            </a:br>
            <a:r>
              <a:rPr lang="da-DK" dirty="0">
                <a:latin typeface="Verdana" panose="020B0604030504040204" pitchFamily="34" charset="0"/>
                <a:ea typeface="Verdana" panose="020B0604030504040204" pitchFamily="34" charset="0"/>
              </a:rPr>
              <a:t>10 = helt enig.</a:t>
            </a:r>
          </a:p>
        </p:txBody>
      </p:sp>
      <p:sp>
        <p:nvSpPr>
          <p:cNvPr id="15" name="Tekstfelt 14">
            <a:extLst>
              <a:ext uri="{FF2B5EF4-FFF2-40B4-BE49-F238E27FC236}">
                <a16:creationId xmlns:a16="http://schemas.microsoft.com/office/drawing/2014/main" id="{BE2EBB21-1187-2B82-68DC-D96AAEE07BCE}"/>
              </a:ext>
            </a:extLst>
          </p:cNvPr>
          <p:cNvSpPr txBox="1"/>
          <p:nvPr/>
        </p:nvSpPr>
        <p:spPr>
          <a:xfrm>
            <a:off x="4133349" y="1917227"/>
            <a:ext cx="384717" cy="523220"/>
          </a:xfrm>
          <a:prstGeom prst="rect">
            <a:avLst/>
          </a:prstGeom>
          <a:noFill/>
        </p:spPr>
        <p:txBody>
          <a:bodyPr wrap="square">
            <a:spAutoFit/>
          </a:bodyPr>
          <a:lstStyle/>
          <a:p>
            <a:r>
              <a:rPr lang="da-DK" sz="2800" dirty="0">
                <a:latin typeface="Verdana" panose="020B0604030504040204" pitchFamily="34" charset="0"/>
                <a:ea typeface="Verdana" panose="020B0604030504040204" pitchFamily="34" charset="0"/>
              </a:rPr>
              <a:t>1</a:t>
            </a:r>
          </a:p>
        </p:txBody>
      </p:sp>
      <p:sp>
        <p:nvSpPr>
          <p:cNvPr id="16" name="Tekstfelt 15">
            <a:extLst>
              <a:ext uri="{FF2B5EF4-FFF2-40B4-BE49-F238E27FC236}">
                <a16:creationId xmlns:a16="http://schemas.microsoft.com/office/drawing/2014/main" id="{86BA3558-B3AF-B67C-1756-C4A81B3DB4E2}"/>
              </a:ext>
            </a:extLst>
          </p:cNvPr>
          <p:cNvSpPr txBox="1"/>
          <p:nvPr/>
        </p:nvSpPr>
        <p:spPr>
          <a:xfrm>
            <a:off x="1393825" y="3429000"/>
            <a:ext cx="384717" cy="523220"/>
          </a:xfrm>
          <a:prstGeom prst="rect">
            <a:avLst/>
          </a:prstGeom>
          <a:noFill/>
        </p:spPr>
        <p:txBody>
          <a:bodyPr wrap="square">
            <a:spAutoFit/>
          </a:bodyPr>
          <a:lstStyle/>
          <a:p>
            <a:r>
              <a:rPr lang="da-DK" sz="2800" dirty="0"/>
              <a:t>2</a:t>
            </a:r>
          </a:p>
        </p:txBody>
      </p:sp>
      <p:sp>
        <p:nvSpPr>
          <p:cNvPr id="17" name="Tekstfelt 16">
            <a:extLst>
              <a:ext uri="{FF2B5EF4-FFF2-40B4-BE49-F238E27FC236}">
                <a16:creationId xmlns:a16="http://schemas.microsoft.com/office/drawing/2014/main" id="{F316E4D9-6023-4CF1-3847-2ECB4EC6BCE5}"/>
              </a:ext>
            </a:extLst>
          </p:cNvPr>
          <p:cNvSpPr txBox="1"/>
          <p:nvPr/>
        </p:nvSpPr>
        <p:spPr>
          <a:xfrm>
            <a:off x="4133348" y="4989732"/>
            <a:ext cx="384717" cy="523220"/>
          </a:xfrm>
          <a:prstGeom prst="rect">
            <a:avLst/>
          </a:prstGeom>
          <a:noFill/>
        </p:spPr>
        <p:txBody>
          <a:bodyPr wrap="square">
            <a:spAutoFit/>
          </a:bodyPr>
          <a:lstStyle/>
          <a:p>
            <a:r>
              <a:rPr lang="da-DK" sz="2800" dirty="0"/>
              <a:t>3</a:t>
            </a:r>
          </a:p>
        </p:txBody>
      </p:sp>
    </p:spTree>
    <p:extLst>
      <p:ext uri="{BB962C8B-B14F-4D97-AF65-F5344CB8AC3E}">
        <p14:creationId xmlns:p14="http://schemas.microsoft.com/office/powerpoint/2010/main" val="2086633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EE099F-EB91-53E2-84FB-3F774DC4CFD6}"/>
              </a:ext>
            </a:extLst>
          </p:cNvPr>
          <p:cNvSpPr>
            <a:spLocks noGrp="1"/>
          </p:cNvSpPr>
          <p:nvPr>
            <p:ph type="title"/>
          </p:nvPr>
        </p:nvSpPr>
        <p:spPr>
          <a:xfrm>
            <a:off x="479425" y="441325"/>
            <a:ext cx="11233150" cy="511175"/>
          </a:xfrm>
        </p:spPr>
        <p:txBody>
          <a:bodyPr anchor="t">
            <a:normAutofit/>
          </a:bodyPr>
          <a:lstStyle/>
          <a:p>
            <a:r>
              <a:rPr lang="da-DK" dirty="0"/>
              <a:t>Episode 1 – Ny by, nye venner, nye vaner</a:t>
            </a:r>
          </a:p>
        </p:txBody>
      </p:sp>
      <p:sp>
        <p:nvSpPr>
          <p:cNvPr id="13" name="Text Placeholder 2">
            <a:extLst>
              <a:ext uri="{FF2B5EF4-FFF2-40B4-BE49-F238E27FC236}">
                <a16:creationId xmlns:a16="http://schemas.microsoft.com/office/drawing/2014/main" id="{1C68FD20-445E-D777-C569-F2A20E8027EB}"/>
              </a:ext>
            </a:extLst>
          </p:cNvPr>
          <p:cNvSpPr>
            <a:spLocks noGrp="1"/>
          </p:cNvSpPr>
          <p:nvPr>
            <p:ph type="body" sz="quarter" idx="14"/>
          </p:nvPr>
        </p:nvSpPr>
        <p:spPr>
          <a:xfrm>
            <a:off x="479425" y="1033667"/>
            <a:ext cx="11233150" cy="575211"/>
          </a:xfrm>
        </p:spPr>
        <p:txBody>
          <a:bodyPr>
            <a:normAutofit/>
          </a:bodyPr>
          <a:lstStyle/>
          <a:p>
            <a:endParaRPr lang="en-US" sz="1600" dirty="0"/>
          </a:p>
        </p:txBody>
      </p:sp>
      <p:pic>
        <p:nvPicPr>
          <p:cNvPr id="6" name="Billede 5" descr="Et billede, der indeholder person, Ansigt, tøj, bygning&#10;&#10;Automatisk genereret beskrivelse">
            <a:extLst>
              <a:ext uri="{FF2B5EF4-FFF2-40B4-BE49-F238E27FC236}">
                <a16:creationId xmlns:a16="http://schemas.microsoft.com/office/drawing/2014/main" id="{97756CA4-A708-4F4B-3BAF-6AEA666B56AA}"/>
              </a:ext>
            </a:extLst>
          </p:cNvPr>
          <p:cNvPicPr>
            <a:picLocks noChangeAspect="1"/>
          </p:cNvPicPr>
          <p:nvPr/>
        </p:nvPicPr>
        <p:blipFill rotWithShape="1">
          <a:blip r:embed="rId3"/>
          <a:srcRect t="2044" r="-2" b="32851"/>
          <a:stretch/>
        </p:blipFill>
        <p:spPr>
          <a:xfrm>
            <a:off x="479425" y="1690045"/>
            <a:ext cx="5472113" cy="4453200"/>
          </a:xfrm>
          <a:prstGeom prst="rect">
            <a:avLst/>
          </a:prstGeom>
          <a:noFill/>
        </p:spPr>
      </p:pic>
      <p:pic>
        <p:nvPicPr>
          <p:cNvPr id="8" name="Billede 7" descr="Et billede, der indeholder person, tøj, indendørs, møbel&#10;&#10;Automatisk genereret beskrivelse">
            <a:extLst>
              <a:ext uri="{FF2B5EF4-FFF2-40B4-BE49-F238E27FC236}">
                <a16:creationId xmlns:a16="http://schemas.microsoft.com/office/drawing/2014/main" id="{972A8AC3-F78A-5433-40E4-F44B453D5163}"/>
              </a:ext>
            </a:extLst>
          </p:cNvPr>
          <p:cNvPicPr>
            <a:picLocks noChangeAspect="1"/>
          </p:cNvPicPr>
          <p:nvPr/>
        </p:nvPicPr>
        <p:blipFill rotWithShape="1">
          <a:blip r:embed="rId4"/>
          <a:srcRect t="24533" r="1" b="10319"/>
          <a:stretch/>
        </p:blipFill>
        <p:spPr>
          <a:xfrm>
            <a:off x="6240463" y="1690045"/>
            <a:ext cx="5468400" cy="4453200"/>
          </a:xfrm>
          <a:prstGeom prst="rect">
            <a:avLst/>
          </a:prstGeom>
          <a:noFill/>
        </p:spPr>
      </p:pic>
    </p:spTree>
    <p:extLst>
      <p:ext uri="{BB962C8B-B14F-4D97-AF65-F5344CB8AC3E}">
        <p14:creationId xmlns:p14="http://schemas.microsoft.com/office/powerpoint/2010/main" val="3999818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70481" y="2919349"/>
            <a:ext cx="8518271" cy="299339"/>
          </a:xfrm>
        </p:spPr>
        <p:txBody>
          <a:bodyPr/>
          <a:lstStyle/>
          <a:p>
            <a:endParaRPr lang="da-DK" dirty="0"/>
          </a:p>
        </p:txBody>
      </p:sp>
      <p:pic>
        <p:nvPicPr>
          <p:cNvPr id="6" name="Onlinemedier 5" title="NICO &amp; TINE - ny by, nye venner, nye vaner (Episode 1:4)">
            <a:hlinkClick r:id="" action="ppaction://media"/>
            <a:extLst>
              <a:ext uri="{FF2B5EF4-FFF2-40B4-BE49-F238E27FC236}">
                <a16:creationId xmlns:a16="http://schemas.microsoft.com/office/drawing/2014/main" id="{17942064-BC53-6C89-939D-2F6D18E732C6}"/>
              </a:ext>
            </a:extLst>
          </p:cNvPr>
          <p:cNvPicPr>
            <a:picLocks noRot="1" noChangeAspect="1"/>
          </p:cNvPicPr>
          <p:nvPr>
            <a:videoFile r:link="rId1"/>
          </p:nvPr>
        </p:nvPicPr>
        <p:blipFill>
          <a:blip r:embed="rId4"/>
          <a:stretch>
            <a:fillRect/>
          </a:stretch>
        </p:blipFill>
        <p:spPr>
          <a:xfrm>
            <a:off x="1427854" y="791492"/>
            <a:ext cx="9336291" cy="5275016"/>
          </a:xfrm>
          <a:prstGeom prst="rect">
            <a:avLst/>
          </a:prstGeom>
        </p:spPr>
      </p:pic>
    </p:spTree>
    <p:extLst>
      <p:ext uri="{BB962C8B-B14F-4D97-AF65-F5344CB8AC3E}">
        <p14:creationId xmlns:p14="http://schemas.microsoft.com/office/powerpoint/2010/main" val="2202197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D0CE8F-73F7-9F33-2176-C1265894527D}"/>
              </a:ext>
            </a:extLst>
          </p:cNvPr>
          <p:cNvSpPr>
            <a:spLocks noGrp="1"/>
          </p:cNvSpPr>
          <p:nvPr>
            <p:ph type="title"/>
          </p:nvPr>
        </p:nvSpPr>
        <p:spPr>
          <a:xfrm>
            <a:off x="479425" y="900961"/>
            <a:ext cx="6394175" cy="987933"/>
          </a:xfrm>
        </p:spPr>
        <p:txBody>
          <a:bodyPr/>
          <a:lstStyle/>
          <a:p>
            <a:r>
              <a:rPr lang="da-DK" dirty="0">
                <a:latin typeface="Verdana" panose="020B0604030504040204" pitchFamily="34" charset="0"/>
                <a:ea typeface="Verdana" panose="020B0604030504040204" pitchFamily="34" charset="0"/>
              </a:rPr>
              <a:t>Arbejdsspørgsmål</a:t>
            </a:r>
          </a:p>
        </p:txBody>
      </p:sp>
      <p:sp>
        <p:nvSpPr>
          <p:cNvPr id="5" name="Pladsholder til indhold 2">
            <a:extLst>
              <a:ext uri="{FF2B5EF4-FFF2-40B4-BE49-F238E27FC236}">
                <a16:creationId xmlns:a16="http://schemas.microsoft.com/office/drawing/2014/main" id="{E0D5A04A-318E-DB95-5EF9-1D82C11AA93E}"/>
              </a:ext>
            </a:extLst>
          </p:cNvPr>
          <p:cNvSpPr txBox="1">
            <a:spLocks/>
          </p:cNvSpPr>
          <p:nvPr/>
        </p:nvSpPr>
        <p:spPr>
          <a:xfrm>
            <a:off x="479425" y="1900712"/>
            <a:ext cx="4838977" cy="4652488"/>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buClr>
                <a:schemeClr val="tx1"/>
              </a:buClr>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tx1"/>
              </a:buClr>
              <a:buFont typeface="Arial" panose="020B0604020202020204" pitchFamily="34" charset="0"/>
              <a:buChar char="•"/>
              <a:defRPr sz="15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a-DK" sz="2400" b="1" dirty="0">
              <a:latin typeface="Verdana" panose="020B0604030504040204" pitchFamily="34" charset="0"/>
              <a:ea typeface="Verdana" panose="020B0604030504040204" pitchFamily="34" charset="0"/>
            </a:endParaRPr>
          </a:p>
          <a:p>
            <a:r>
              <a:rPr lang="da-DK" sz="2000" dirty="0">
                <a:latin typeface="Verdana" panose="020B0604030504040204" pitchFamily="34" charset="0"/>
                <a:ea typeface="Verdana" panose="020B0604030504040204" pitchFamily="34" charset="0"/>
              </a:rPr>
              <a:t>Hvad kan Nico og Tines forhold forhold symbolisere?  Og hvordan kommer det til udtryk? </a:t>
            </a:r>
          </a:p>
          <a:p>
            <a:pPr marL="0" indent="0">
              <a:buNone/>
            </a:pPr>
            <a:endParaRPr lang="da-DK" sz="2000" dirty="0">
              <a:latin typeface="Verdana" panose="020B0604030504040204" pitchFamily="34" charset="0"/>
              <a:ea typeface="Verdana" panose="020B0604030504040204" pitchFamily="34" charset="0"/>
            </a:endParaRPr>
          </a:p>
          <a:p>
            <a:pPr marL="0" indent="0">
              <a:buNone/>
            </a:pPr>
            <a:r>
              <a:rPr lang="da-DK" sz="2000" dirty="0"/>
              <a:t>-</a:t>
            </a:r>
          </a:p>
          <a:p>
            <a:endParaRPr lang="da-DK" sz="2000" dirty="0"/>
          </a:p>
          <a:p>
            <a:endParaRPr lang="da-DK" sz="2000" dirty="0"/>
          </a:p>
          <a:p>
            <a:endParaRPr lang="da-DK" sz="2000" dirty="0"/>
          </a:p>
          <a:p>
            <a:endParaRPr lang="da-DK" sz="2000" dirty="0"/>
          </a:p>
        </p:txBody>
      </p:sp>
      <p:sp>
        <p:nvSpPr>
          <p:cNvPr id="9" name="Pladsholder til indhold 2">
            <a:extLst>
              <a:ext uri="{FF2B5EF4-FFF2-40B4-BE49-F238E27FC236}">
                <a16:creationId xmlns:a16="http://schemas.microsoft.com/office/drawing/2014/main" id="{17751257-B127-D41B-541C-DFF5EF168741}"/>
              </a:ext>
            </a:extLst>
          </p:cNvPr>
          <p:cNvSpPr txBox="1">
            <a:spLocks/>
          </p:cNvSpPr>
          <p:nvPr/>
        </p:nvSpPr>
        <p:spPr>
          <a:xfrm>
            <a:off x="6312778" y="1900712"/>
            <a:ext cx="4838977" cy="1951442"/>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buClr>
                <a:schemeClr val="tx1"/>
              </a:buClr>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tx1"/>
              </a:buClr>
              <a:buFont typeface="Arial" panose="020B0604020202020204" pitchFamily="34" charset="0"/>
              <a:buChar char="•"/>
              <a:defRPr sz="15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a-DK" sz="2400" b="1" dirty="0">
              <a:latin typeface="Verdana" panose="020B0604030504040204" pitchFamily="34" charset="0"/>
              <a:ea typeface="Verdana" panose="020B0604030504040204" pitchFamily="34" charset="0"/>
            </a:endParaRPr>
          </a:p>
          <a:p>
            <a:r>
              <a:rPr lang="da-DK" sz="2000" dirty="0">
                <a:latin typeface="Verdana" panose="020B0604030504040204" pitchFamily="34" charset="0"/>
                <a:ea typeface="Verdana" panose="020B0604030504040204" pitchFamily="34" charset="0"/>
              </a:rPr>
              <a:t>Hvorfor tror I, at Tine starter et forhold til Nico? </a:t>
            </a:r>
          </a:p>
          <a:p>
            <a:pPr marL="0" indent="0">
              <a:buNone/>
            </a:pPr>
            <a:endParaRPr lang="da-DK" sz="2000" dirty="0"/>
          </a:p>
        </p:txBody>
      </p:sp>
    </p:spTree>
    <p:extLst>
      <p:ext uri="{BB962C8B-B14F-4D97-AF65-F5344CB8AC3E}">
        <p14:creationId xmlns:p14="http://schemas.microsoft.com/office/powerpoint/2010/main" val="1536691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D0CE8F-73F7-9F33-2176-C1265894527D}"/>
              </a:ext>
            </a:extLst>
          </p:cNvPr>
          <p:cNvSpPr>
            <a:spLocks noGrp="1"/>
          </p:cNvSpPr>
          <p:nvPr>
            <p:ph type="title"/>
          </p:nvPr>
        </p:nvSpPr>
        <p:spPr>
          <a:xfrm>
            <a:off x="685509" y="912779"/>
            <a:ext cx="11233150" cy="511175"/>
          </a:xfrm>
        </p:spPr>
        <p:txBody>
          <a:bodyPr/>
          <a:lstStyle/>
          <a:p>
            <a:r>
              <a:rPr lang="da-DK" dirty="0">
                <a:latin typeface="Verdana" panose="020B0604030504040204" pitchFamily="34" charset="0"/>
                <a:ea typeface="Verdana" panose="020B0604030504040204" pitchFamily="34" charset="0"/>
              </a:rPr>
              <a:t>Sig NEJ til nikotin</a:t>
            </a:r>
          </a:p>
        </p:txBody>
      </p:sp>
      <p:sp>
        <p:nvSpPr>
          <p:cNvPr id="3" name="Pladsholder til indhold 2">
            <a:extLst>
              <a:ext uri="{FF2B5EF4-FFF2-40B4-BE49-F238E27FC236}">
                <a16:creationId xmlns:a16="http://schemas.microsoft.com/office/drawing/2014/main" id="{9E86F862-6F46-3E7A-C998-DCECC3D54963}"/>
              </a:ext>
            </a:extLst>
          </p:cNvPr>
          <p:cNvSpPr>
            <a:spLocks noGrp="1"/>
          </p:cNvSpPr>
          <p:nvPr>
            <p:ph idx="1"/>
          </p:nvPr>
        </p:nvSpPr>
        <p:spPr>
          <a:xfrm>
            <a:off x="685509" y="1801526"/>
            <a:ext cx="10170559" cy="2710199"/>
          </a:xfrm>
        </p:spPr>
        <p:txBody>
          <a:bodyPr>
            <a:normAutofit/>
          </a:bodyPr>
          <a:lstStyle/>
          <a:p>
            <a:pPr marL="0" indent="0">
              <a:buNone/>
            </a:pPr>
            <a:endParaRPr lang="da-DK" sz="2000" dirty="0">
              <a:latin typeface="Verdana" panose="020B0604030504040204" pitchFamily="34" charset="0"/>
              <a:ea typeface="Verdana" panose="020B0604030504040204" pitchFamily="34" charset="0"/>
            </a:endParaRPr>
          </a:p>
          <a:p>
            <a:r>
              <a:rPr lang="da-DK" sz="2000" dirty="0">
                <a:latin typeface="Verdana" panose="020B0604030504040204" pitchFamily="34" charset="0"/>
                <a:ea typeface="Verdana" panose="020B0604030504040204" pitchFamily="34" charset="0"/>
              </a:rPr>
              <a:t>Hvordan kan man sige fra, hvis man bliver presset til at gøre noget, som man ikke har lyst til, fordi man gerne vil være en del af et fællesskab? </a:t>
            </a:r>
          </a:p>
          <a:p>
            <a:endParaRPr lang="da-DK" sz="2000" dirty="0">
              <a:latin typeface="Verdana" panose="020B0604030504040204" pitchFamily="34" charset="0"/>
              <a:ea typeface="Verdana" panose="020B0604030504040204" pitchFamily="34" charset="0"/>
            </a:endParaRPr>
          </a:p>
          <a:p>
            <a:r>
              <a:rPr lang="da-DK" sz="2000" dirty="0">
                <a:latin typeface="Verdana" panose="020B0604030504040204" pitchFamily="34" charset="0"/>
                <a:ea typeface="Verdana" panose="020B0604030504040204" pitchFamily="34" charset="0"/>
              </a:rPr>
              <a:t>Hvad skal man gøre, hvis man kan se, at ens ven føler sig presset til at være en del af et fællesskab ved at gøre bestemte ting? </a:t>
            </a:r>
          </a:p>
          <a:p>
            <a:pPr marL="0" indent="0">
              <a:buNone/>
            </a:pPr>
            <a:endParaRPr lang="da-DK" sz="2000" b="1" dirty="0"/>
          </a:p>
        </p:txBody>
      </p:sp>
    </p:spTree>
    <p:extLst>
      <p:ext uri="{BB962C8B-B14F-4D97-AF65-F5344CB8AC3E}">
        <p14:creationId xmlns:p14="http://schemas.microsoft.com/office/powerpoint/2010/main" val="2682118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lede 9" descr="Et billede, der indeholder Ansigt, person, tøj, smil&#10;&#10;Automatisk genereret beskrivelse">
            <a:extLst>
              <a:ext uri="{FF2B5EF4-FFF2-40B4-BE49-F238E27FC236}">
                <a16:creationId xmlns:a16="http://schemas.microsoft.com/office/drawing/2014/main" id="{B7A3553D-BE6C-188C-73A3-E05955E4BF7D}"/>
              </a:ext>
            </a:extLst>
          </p:cNvPr>
          <p:cNvPicPr>
            <a:picLocks noChangeAspect="1"/>
          </p:cNvPicPr>
          <p:nvPr/>
        </p:nvPicPr>
        <p:blipFill rotWithShape="1">
          <a:blip r:embed="rId3"/>
          <a:srcRect r="2" b="18572"/>
          <a:stretch/>
        </p:blipFill>
        <p:spPr>
          <a:xfrm>
            <a:off x="0" y="-1"/>
            <a:ext cx="6819254" cy="6941113"/>
          </a:xfrm>
          <a:prstGeom prst="rect">
            <a:avLst/>
          </a:prstGeom>
          <a:noFill/>
        </p:spPr>
      </p:pic>
      <p:sp>
        <p:nvSpPr>
          <p:cNvPr id="2" name="Titel 1"/>
          <p:cNvSpPr>
            <a:spLocks noGrp="1"/>
          </p:cNvSpPr>
          <p:nvPr>
            <p:ph type="title"/>
          </p:nvPr>
        </p:nvSpPr>
        <p:spPr>
          <a:xfrm>
            <a:off x="7236686" y="377739"/>
            <a:ext cx="5472113" cy="829335"/>
          </a:xfrm>
        </p:spPr>
        <p:txBody>
          <a:bodyPr anchor="t">
            <a:normAutofit fontScale="90000"/>
          </a:bodyPr>
          <a:lstStyle/>
          <a:p>
            <a:r>
              <a:rPr lang="da-DK" sz="2600" dirty="0">
                <a:latin typeface="Verdana" panose="020B0604030504040204" pitchFamily="34" charset="0"/>
                <a:ea typeface="Verdana" panose="020B0604030504040204" pitchFamily="34" charset="0"/>
              </a:rPr>
              <a:t>Episode 2 - Fra casual til en afhængighed</a:t>
            </a:r>
            <a:br>
              <a:rPr lang="da-DK" sz="2600" dirty="0"/>
            </a:br>
            <a:endParaRPr lang="da-DK" sz="2600" dirty="0"/>
          </a:p>
        </p:txBody>
      </p:sp>
    </p:spTree>
    <p:extLst>
      <p:ext uri="{BB962C8B-B14F-4D97-AF65-F5344CB8AC3E}">
        <p14:creationId xmlns:p14="http://schemas.microsoft.com/office/powerpoint/2010/main" val="2311494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medier 2" title="NICO &amp; TINE - fra casual til afhængighed (Episode 2:4)">
            <a:hlinkClick r:id="" action="ppaction://media"/>
            <a:extLst>
              <a:ext uri="{FF2B5EF4-FFF2-40B4-BE49-F238E27FC236}">
                <a16:creationId xmlns:a16="http://schemas.microsoft.com/office/drawing/2014/main" id="{4CA89012-44EE-4549-4F00-476A9EC2267F}"/>
              </a:ext>
            </a:extLst>
          </p:cNvPr>
          <p:cNvPicPr>
            <a:picLocks noRot="1" noChangeAspect="1"/>
          </p:cNvPicPr>
          <p:nvPr>
            <a:videoFile r:link="rId1"/>
          </p:nvPr>
        </p:nvPicPr>
        <p:blipFill>
          <a:blip r:embed="rId4"/>
          <a:stretch>
            <a:fillRect/>
          </a:stretch>
        </p:blipFill>
        <p:spPr>
          <a:xfrm>
            <a:off x="1404285" y="778175"/>
            <a:ext cx="9383429" cy="5301650"/>
          </a:xfrm>
          <a:prstGeom prst="rect">
            <a:avLst/>
          </a:prstGeom>
        </p:spPr>
      </p:pic>
    </p:spTree>
    <p:extLst>
      <p:ext uri="{BB962C8B-B14F-4D97-AF65-F5344CB8AC3E}">
        <p14:creationId xmlns:p14="http://schemas.microsoft.com/office/powerpoint/2010/main" val="3925561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D0CE8F-73F7-9F33-2176-C1265894527D}"/>
              </a:ext>
            </a:extLst>
          </p:cNvPr>
          <p:cNvSpPr>
            <a:spLocks noGrp="1"/>
          </p:cNvSpPr>
          <p:nvPr>
            <p:ph type="title"/>
          </p:nvPr>
        </p:nvSpPr>
        <p:spPr/>
        <p:txBody>
          <a:bodyPr/>
          <a:lstStyle/>
          <a:p>
            <a:r>
              <a:rPr lang="da-DK" dirty="0">
                <a:latin typeface="Verdana" panose="020B0604030504040204" pitchFamily="34" charset="0"/>
                <a:ea typeface="Verdana" panose="020B0604030504040204" pitchFamily="34" charset="0"/>
              </a:rPr>
              <a:t>Arbejdsspørgsmål </a:t>
            </a:r>
          </a:p>
        </p:txBody>
      </p:sp>
      <p:sp>
        <p:nvSpPr>
          <p:cNvPr id="3" name="Pladsholder til indhold 2">
            <a:extLst>
              <a:ext uri="{FF2B5EF4-FFF2-40B4-BE49-F238E27FC236}">
                <a16:creationId xmlns:a16="http://schemas.microsoft.com/office/drawing/2014/main" id="{0B02BF02-A297-79D8-39E5-061406C052B4}"/>
              </a:ext>
            </a:extLst>
          </p:cNvPr>
          <p:cNvSpPr>
            <a:spLocks noGrp="1"/>
          </p:cNvSpPr>
          <p:nvPr>
            <p:ph idx="1"/>
          </p:nvPr>
        </p:nvSpPr>
        <p:spPr>
          <a:xfrm>
            <a:off x="6583680" y="1608881"/>
            <a:ext cx="5128895" cy="2213311"/>
          </a:xfrm>
        </p:spPr>
        <p:txBody>
          <a:bodyPr>
            <a:normAutofit/>
          </a:bodyPr>
          <a:lstStyle/>
          <a:p>
            <a:pPr marL="0" indent="0">
              <a:buNone/>
            </a:pPr>
            <a:endParaRPr lang="da-DK" dirty="0">
              <a:latin typeface="Verdana" panose="020B0604030504040204" pitchFamily="34" charset="0"/>
              <a:ea typeface="Verdana" panose="020B0604030504040204" pitchFamily="34" charset="0"/>
            </a:endParaRPr>
          </a:p>
          <a:p>
            <a:r>
              <a:rPr lang="da-DK" sz="2000" dirty="0">
                <a:latin typeface="Verdana" panose="020B0604030504040204" pitchFamily="34" charset="0"/>
                <a:ea typeface="Verdana" panose="020B0604030504040204" pitchFamily="34" charset="0"/>
              </a:rPr>
              <a:t>Hvad er afhængighed? Og Kan I komme på andre ting end nikotinprodukter, som man kan blive afhængig af? </a:t>
            </a:r>
          </a:p>
          <a:p>
            <a:pPr marL="0" indent="0">
              <a:buNone/>
            </a:pPr>
            <a:endParaRPr lang="da-DK" b="1" dirty="0"/>
          </a:p>
        </p:txBody>
      </p:sp>
      <p:sp>
        <p:nvSpPr>
          <p:cNvPr id="5" name="Pladsholder til indhold 2">
            <a:extLst>
              <a:ext uri="{FF2B5EF4-FFF2-40B4-BE49-F238E27FC236}">
                <a16:creationId xmlns:a16="http://schemas.microsoft.com/office/drawing/2014/main" id="{E0D5A04A-318E-DB95-5EF9-1D82C11AA93E}"/>
              </a:ext>
            </a:extLst>
          </p:cNvPr>
          <p:cNvSpPr txBox="1">
            <a:spLocks/>
          </p:cNvSpPr>
          <p:nvPr/>
        </p:nvSpPr>
        <p:spPr>
          <a:xfrm>
            <a:off x="631825" y="1608881"/>
            <a:ext cx="4776754" cy="4449020"/>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buClr>
                <a:schemeClr val="tx1"/>
              </a:buClr>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tx1"/>
              </a:buClr>
              <a:buFont typeface="Arial" panose="020B0604020202020204" pitchFamily="34" charset="0"/>
              <a:buChar char="•"/>
              <a:defRPr sz="15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tx1"/>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a-DK" dirty="0">
              <a:latin typeface="Verdana" panose="020B0604030504040204" pitchFamily="34" charset="0"/>
              <a:ea typeface="Verdana" panose="020B0604030504040204" pitchFamily="34" charset="0"/>
            </a:endParaRPr>
          </a:p>
          <a:p>
            <a:r>
              <a:rPr lang="da-DK" sz="2000" dirty="0">
                <a:latin typeface="Verdana" panose="020B0604030504040204" pitchFamily="34" charset="0"/>
                <a:ea typeface="Verdana" panose="020B0604030504040204" pitchFamily="34" charset="0"/>
              </a:rPr>
              <a:t>Hvorfor vil Alma gerne have, at Tine stopper forholdet med Nico?  Er hun en god veninde?</a:t>
            </a:r>
          </a:p>
          <a:p>
            <a:pPr marL="0" indent="0">
              <a:buNone/>
            </a:pPr>
            <a:endParaRPr lang="da-DK" sz="2000" dirty="0">
              <a:latin typeface="Verdana" panose="020B0604030504040204" pitchFamily="34" charset="0"/>
              <a:ea typeface="Verdana" panose="020B0604030504040204" pitchFamily="34" charset="0"/>
            </a:endParaRPr>
          </a:p>
          <a:p>
            <a:r>
              <a:rPr lang="da-DK" sz="2000" dirty="0">
                <a:latin typeface="Verdana" panose="020B0604030504040204" pitchFamily="34" charset="0"/>
                <a:ea typeface="Verdana" panose="020B0604030504040204" pitchFamily="34" charset="0"/>
              </a:rPr>
              <a:t>Hvorfor prøver Tine at skjule Nico overfor sine forældre?</a:t>
            </a:r>
          </a:p>
        </p:txBody>
      </p:sp>
    </p:spTree>
    <p:extLst>
      <p:ext uri="{BB962C8B-B14F-4D97-AF65-F5344CB8AC3E}">
        <p14:creationId xmlns:p14="http://schemas.microsoft.com/office/powerpoint/2010/main" val="875586215"/>
      </p:ext>
    </p:extLst>
  </p:cSld>
  <p:clrMapOvr>
    <a:masterClrMapping/>
  </p:clrMapOvr>
</p:sld>
</file>

<file path=ppt/theme/theme1.xml><?xml version="1.0" encoding="utf-8"?>
<a:theme xmlns:a="http://schemas.openxmlformats.org/drawingml/2006/main" name="Kraeftens Bekaempelse Skabelon">
  <a:themeElements>
    <a:clrScheme name="Kr">
      <a:dk1>
        <a:srgbClr val="F0001D"/>
      </a:dk1>
      <a:lt1>
        <a:srgbClr val="FFFFFF"/>
      </a:lt1>
      <a:dk2>
        <a:srgbClr val="3C3C3C"/>
      </a:dk2>
      <a:lt2>
        <a:srgbClr val="FFFFFF"/>
      </a:lt2>
      <a:accent1>
        <a:srgbClr val="F0001D"/>
      </a:accent1>
      <a:accent2>
        <a:srgbClr val="DEDAD6"/>
      </a:accent2>
      <a:accent3>
        <a:srgbClr val="D9AC82"/>
      </a:accent3>
      <a:accent4>
        <a:srgbClr val="202243"/>
      </a:accent4>
      <a:accent5>
        <a:srgbClr val="82A9D9"/>
      </a:accent5>
      <a:accent6>
        <a:srgbClr val="82D9C9"/>
      </a:accent6>
      <a:hlink>
        <a:srgbClr val="F0001D"/>
      </a:hlink>
      <a:folHlink>
        <a:srgbClr val="3C3C3C"/>
      </a:folHlink>
    </a:clrScheme>
    <a:fontScheme name="Kontor 2">
      <a:majorFont>
        <a:latin typeface="Fighter-Overskrif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Fighter-Regular"/>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headEnd type="none"/>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DK_basis skabelon" id="{821CB8C1-7AEE-47E1-A139-6E66205D9E99}" vid="{CDCF2848-9E5C-4B57-8583-35C82D62F089}"/>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DK_basis skabelon</Template>
  <TotalTime>6089</TotalTime>
  <Words>2385</Words>
  <Application>Microsoft Office PowerPoint</Application>
  <PresentationFormat>Widescreen</PresentationFormat>
  <Paragraphs>177</Paragraphs>
  <Slides>13</Slides>
  <Notes>12</Notes>
  <HiddenSlides>0</HiddenSlides>
  <MMClips>4</MMClips>
  <ScaleCrop>false</ScaleCrop>
  <HeadingPairs>
    <vt:vector size="6" baseType="variant">
      <vt:variant>
        <vt:lpstr>Benyttede skrifttyper</vt:lpstr>
      </vt:variant>
      <vt:variant>
        <vt:i4>11</vt:i4>
      </vt:variant>
      <vt:variant>
        <vt:lpstr>Tema</vt:lpstr>
      </vt:variant>
      <vt:variant>
        <vt:i4>1</vt:i4>
      </vt:variant>
      <vt:variant>
        <vt:lpstr>Slidetitler</vt:lpstr>
      </vt:variant>
      <vt:variant>
        <vt:i4>13</vt:i4>
      </vt:variant>
    </vt:vector>
  </HeadingPairs>
  <TitlesOfParts>
    <vt:vector size="25" baseType="lpstr">
      <vt:lpstr>Times New Roman</vt:lpstr>
      <vt:lpstr>Intro-Regular</vt:lpstr>
      <vt:lpstr>Calibri</vt:lpstr>
      <vt:lpstr>Verdana</vt:lpstr>
      <vt:lpstr>MJCYYS+HelveticaNeue</vt:lpstr>
      <vt:lpstr>Intro Regular</vt:lpstr>
      <vt:lpstr>Fighter-Overskrift</vt:lpstr>
      <vt:lpstr>Fighter</vt:lpstr>
      <vt:lpstr>Arial</vt:lpstr>
      <vt:lpstr>Fighter-Regular</vt:lpstr>
      <vt:lpstr>Symbol</vt:lpstr>
      <vt:lpstr>Kraeftens Bekaempelse Skabelon</vt:lpstr>
      <vt:lpstr>PowerPoint-præsentation</vt:lpstr>
      <vt:lpstr>”Nikotin-barometer” </vt:lpstr>
      <vt:lpstr>Episode 1 – Ny by, nye venner, nye vaner</vt:lpstr>
      <vt:lpstr>PowerPoint-præsentation</vt:lpstr>
      <vt:lpstr>Arbejdsspørgsmål</vt:lpstr>
      <vt:lpstr>Sig NEJ til nikotin</vt:lpstr>
      <vt:lpstr>Episode 2 - Fra casual til en afhængighed </vt:lpstr>
      <vt:lpstr>PowerPoint-præsentation</vt:lpstr>
      <vt:lpstr>Arbejdsspørgsmål </vt:lpstr>
      <vt:lpstr>Lektion 2 </vt:lpstr>
      <vt:lpstr>PowerPoint-præsentation</vt:lpstr>
      <vt:lpstr>PowerPoint-præsentation</vt:lpstr>
      <vt:lpstr>Arbejdsspørgsmål </vt:lpstr>
    </vt:vector>
  </TitlesOfParts>
  <Manager/>
  <Company>Kraftens Bekampelse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Tobaksforebyggende undervisning</dc:title>
  <dc:subject/>
  <dc:creator>Josefine Frahm</dc:creator>
  <cp:keywords/>
  <dc:description/>
  <cp:lastModifiedBy>Erik Slot Malmqvist</cp:lastModifiedBy>
  <cp:revision>75</cp:revision>
  <cp:lastPrinted>2024-08-08T08:04:47Z</cp:lastPrinted>
  <dcterms:created xsi:type="dcterms:W3CDTF">2021-09-29T07:33:32Z</dcterms:created>
  <dcterms:modified xsi:type="dcterms:W3CDTF">2024-08-19T11:45:45Z</dcterms:modified>
  <cp:category/>
</cp:coreProperties>
</file>