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0"/>
  </p:notesMasterIdLst>
  <p:sldIdLst>
    <p:sldId id="370" r:id="rId2"/>
    <p:sldId id="357" r:id="rId3"/>
    <p:sldId id="353" r:id="rId4"/>
    <p:sldId id="345" r:id="rId5"/>
    <p:sldId id="360" r:id="rId6"/>
    <p:sldId id="371" r:id="rId7"/>
    <p:sldId id="366" r:id="rId8"/>
    <p:sldId id="367" r:id="rId9"/>
  </p:sldIdLst>
  <p:sldSz cx="12192000" cy="6858000"/>
  <p:notesSz cx="6735763" cy="9866313"/>
  <p:embeddedFontLst>
    <p:embeddedFont>
      <p:font typeface="Fighter" panose="00000500000000000000" pitchFamily="50" charset="0"/>
      <p:regular r:id="rId11"/>
      <p:bold r:id="rId12"/>
      <p:italic r:id="rId13"/>
      <p:boldItalic r:id="rId14"/>
    </p:embeddedFont>
    <p:embeddedFont>
      <p:font typeface="Fighter-Overskrift" panose="00000600000000000000" pitchFamily="50" charset="0"/>
      <p:regular r:id="rId15"/>
    </p:embeddedFont>
    <p:embeddedFont>
      <p:font typeface="Fighter-Regular" panose="00000500000000000000" pitchFamily="50" charset="0"/>
      <p:regular r:id="rId16"/>
    </p:embeddedFont>
    <p:embeddedFont>
      <p:font typeface="Intro Regular" panose="02000000000000000000" pitchFamily="50" charset="0"/>
      <p:regular r:id="rId17"/>
    </p:embeddedFont>
    <p:embeddedFont>
      <p:font typeface="Verdana" panose="020B0604030504040204" pitchFamily="34" charset="0"/>
      <p:regular r:id="rId18"/>
      <p:bold r:id="rId19"/>
      <p:italic r:id="rId20"/>
      <p:boldItalic r:id="rId21"/>
    </p:embeddedFont>
  </p:embeddedFontLst>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8297"/>
    <a:srgbClr val="82D989"/>
    <a:srgbClr val="D9D782"/>
    <a:srgbClr val="20403E"/>
    <a:srgbClr val="4020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50514" autoAdjust="0"/>
  </p:normalViewPr>
  <p:slideViewPr>
    <p:cSldViewPr snapToGrid="0" snapToObjects="1" showGuides="1">
      <p:cViewPr varScale="1">
        <p:scale>
          <a:sx n="33" d="100"/>
          <a:sy n="33" d="100"/>
        </p:scale>
        <p:origin x="1896" y="44"/>
      </p:cViewPr>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viewProps" Target="viewProp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atin typeface="Fighter" panose="00000500000000000000" pitchFamily="50" charset="0"/>
              </a:defRPr>
            </a:lvl1pPr>
          </a:lstStyle>
          <a:p>
            <a:endParaRPr lang="da-DK" dirty="0"/>
          </a:p>
        </p:txBody>
      </p:sp>
      <p:sp>
        <p:nvSpPr>
          <p:cNvPr id="3" name="Pladsholder til dato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atin typeface="Fighter" panose="00000500000000000000" pitchFamily="50" charset="0"/>
              </a:defRPr>
            </a:lvl1pPr>
          </a:lstStyle>
          <a:p>
            <a:fld id="{8E3DD730-CFB4-F348-81DE-70734850EDC4}" type="datetimeFigureOut">
              <a:rPr lang="da-DK" smtClean="0"/>
              <a:pPr/>
              <a:t>27-08-2024</a:t>
            </a:fld>
            <a:endParaRPr lang="da-DK" dirty="0"/>
          </a:p>
        </p:txBody>
      </p:sp>
      <p:sp>
        <p:nvSpPr>
          <p:cNvPr id="4" name="Pladsholder til slidebillede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da-DK" dirty="0"/>
          </a:p>
        </p:txBody>
      </p:sp>
      <p:sp>
        <p:nvSpPr>
          <p:cNvPr id="5" name="Pladsholder til not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da-DK" dirty="0"/>
              <a:t>Klik for at redigere teksttypografierne i masteren</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6" name="Pladsholder til sidefod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atin typeface="Fighter" panose="00000500000000000000" pitchFamily="50" charset="0"/>
              </a:defRPr>
            </a:lvl1pPr>
          </a:lstStyle>
          <a:p>
            <a:endParaRPr lang="da-DK" dirty="0"/>
          </a:p>
        </p:txBody>
      </p:sp>
      <p:sp>
        <p:nvSpPr>
          <p:cNvPr id="7" name="Pladsholder til slidenumm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atin typeface="Fighter" panose="00000500000000000000" pitchFamily="50" charset="0"/>
              </a:defRPr>
            </a:lvl1pPr>
          </a:lstStyle>
          <a:p>
            <a:fld id="{6B7EE48D-0010-914E-B2E8-612C99007E8C}" type="slidenum">
              <a:rPr lang="da-DK" smtClean="0"/>
              <a:pPr/>
              <a:t>‹nr.›</a:t>
            </a:fld>
            <a:endParaRPr lang="da-DK" dirty="0"/>
          </a:p>
        </p:txBody>
      </p:sp>
    </p:spTree>
    <p:extLst>
      <p:ext uri="{BB962C8B-B14F-4D97-AF65-F5344CB8AC3E}">
        <p14:creationId xmlns:p14="http://schemas.microsoft.com/office/powerpoint/2010/main" val="32923401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Fighter" panose="00000500000000000000" pitchFamily="50" charset="0"/>
        <a:ea typeface="+mn-ea"/>
        <a:cs typeface="+mn-cs"/>
      </a:defRPr>
    </a:lvl1pPr>
    <a:lvl2pPr marL="457200" algn="l" defTabSz="914400" rtl="0" eaLnBrk="1" latinLnBrk="0" hangingPunct="1">
      <a:defRPr sz="1200" kern="1200">
        <a:solidFill>
          <a:schemeClr val="tx1"/>
        </a:solidFill>
        <a:latin typeface="Fighter" panose="00000500000000000000" pitchFamily="50" charset="0"/>
        <a:ea typeface="+mn-ea"/>
        <a:cs typeface="+mn-cs"/>
      </a:defRPr>
    </a:lvl2pPr>
    <a:lvl3pPr marL="914400" algn="l" defTabSz="914400" rtl="0" eaLnBrk="1" latinLnBrk="0" hangingPunct="1">
      <a:defRPr sz="1200" kern="1200">
        <a:solidFill>
          <a:schemeClr val="tx1"/>
        </a:solidFill>
        <a:latin typeface="Fighter" panose="00000500000000000000" pitchFamily="50" charset="0"/>
        <a:ea typeface="+mn-ea"/>
        <a:cs typeface="+mn-cs"/>
      </a:defRPr>
    </a:lvl3pPr>
    <a:lvl4pPr marL="1371600" algn="l" defTabSz="914400" rtl="0" eaLnBrk="1" latinLnBrk="0" hangingPunct="1">
      <a:defRPr sz="1200" kern="1200">
        <a:solidFill>
          <a:schemeClr val="tx1"/>
        </a:solidFill>
        <a:latin typeface="Fighter" panose="00000500000000000000" pitchFamily="50" charset="0"/>
        <a:ea typeface="+mn-ea"/>
        <a:cs typeface="+mn-cs"/>
      </a:defRPr>
    </a:lvl4pPr>
    <a:lvl5pPr marL="1828800" algn="l" defTabSz="914400" rtl="0" eaLnBrk="1" latinLnBrk="0" hangingPunct="1">
      <a:defRPr sz="1200" kern="1200">
        <a:solidFill>
          <a:schemeClr val="tx1"/>
        </a:solidFill>
        <a:latin typeface="Fighter" panose="00000500000000000000" pitchFamily="50"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dirty="0">
                <a:solidFill>
                  <a:schemeClr val="accent4"/>
                </a:solidFill>
                <a:latin typeface="+mn-lt"/>
              </a:rPr>
              <a:t>Til læren </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dirty="0">
                <a:solidFill>
                  <a:schemeClr val="accent4"/>
                </a:solidFill>
                <a:latin typeface="+mn-lt"/>
              </a:rPr>
              <a:t>Lektionen består af 4 episoder, som hver i sær sætter fokus på et tema. Det tager 30 minutter at se alle afsnittene igennem. </a:t>
            </a:r>
            <a:r>
              <a:rPr lang="da-DK" sz="1200" dirty="0">
                <a:solidFill>
                  <a:srgbClr val="333333"/>
                </a:solidFill>
                <a:effectLst/>
                <a:highlight>
                  <a:srgbClr val="FFFFFF"/>
                </a:highlight>
                <a:latin typeface="Fighter" panose="00000500000000000000" pitchFamily="50" charset="0"/>
                <a:ea typeface="Calibri" panose="020F0502020204030204" pitchFamily="34" charset="0"/>
              </a:rPr>
              <a:t>Materialet er målrettet ungdomsuddannelserne og er tiltænk 1 lektion, men kan justeres efter behov.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000" dirty="0">
              <a:solidFill>
                <a:schemeClr val="accent4"/>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000" dirty="0">
                <a:solidFill>
                  <a:srgbClr val="333333"/>
                </a:solidFill>
                <a:effectLst/>
                <a:highlight>
                  <a:srgbClr val="FFFFFF"/>
                </a:highlight>
                <a:latin typeface="Fighter" panose="00000500000000000000" pitchFamily="50" charset="0"/>
              </a:rPr>
              <a:t>Undervejs har vi indsat punkter/emner, som I kan snakke med eleverne om. Det er blot til inspiration, som I kan vælge at tage udgangspunkt i, hvis I har lyst.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000" dirty="0">
              <a:solidFill>
                <a:srgbClr val="333333"/>
              </a:solidFill>
              <a:effectLst/>
              <a:highlight>
                <a:srgbClr val="FFFFFF"/>
              </a:highlight>
              <a:latin typeface="Fighter" panose="00000500000000000000" pitchFamily="50"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000" dirty="0">
                <a:solidFill>
                  <a:srgbClr val="333333"/>
                </a:solidFill>
                <a:effectLst/>
                <a:highlight>
                  <a:srgbClr val="FFFFFF"/>
                </a:highlight>
                <a:latin typeface="Fighter" panose="00000500000000000000" pitchFamily="50" charset="0"/>
              </a:rPr>
              <a:t>Der kræves ikke en teoretisk forudsætning for at kunne bruge dette materiale, men derimod håber vi, at det gør det nemmere for jer at snakke med eleverne om nikotin og afhængighed. </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000" dirty="0">
                <a:solidFill>
                  <a:schemeClr val="accent4"/>
                </a:solidFill>
                <a:latin typeface="+mn-lt"/>
              </a:rPr>
              <a:t>Formålet med lektionen er, at eleverne skal reflekterer over hvorfor unge bruger nikotinprodukter, og hvorfor det kan være svært at stoppe igen. Hvad er afhængighed, hvornår er man afhængig og hvilken betydning har ens venner/veninder?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000" b="0" u="sng" dirty="0">
              <a:solidFill>
                <a:schemeClr val="accent4"/>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000" b="0" u="sng" dirty="0">
                <a:solidFill>
                  <a:schemeClr val="accent4"/>
                </a:solidFill>
                <a:latin typeface="+mn-lt"/>
              </a:rPr>
              <a:t>Introduktion til serien: </a:t>
            </a:r>
            <a:endParaRPr lang="da-DK" sz="1000" b="1" u="sng" dirty="0">
              <a:solidFill>
                <a:schemeClr val="accent4"/>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dirty="0">
                <a:solidFill>
                  <a:srgbClr val="000000"/>
                </a:solidFill>
                <a:effectLst/>
                <a:highlight>
                  <a:srgbClr val="FFFFFF"/>
                </a:highlight>
                <a:latin typeface="+mn-lt"/>
                <a:ea typeface="Calibri" panose="020F0502020204030204" pitchFamily="34" charset="0"/>
              </a:rPr>
              <a:t>Miniserien </a:t>
            </a:r>
            <a:r>
              <a:rPr lang="da-DK" sz="1200" dirty="0">
                <a:solidFill>
                  <a:schemeClr val="accent4"/>
                </a:solidFill>
                <a:latin typeface="+mn-lt"/>
              </a:rPr>
              <a:t>Nico &amp; Tine </a:t>
            </a:r>
            <a:r>
              <a:rPr lang="da-DK" sz="1200" dirty="0">
                <a:solidFill>
                  <a:srgbClr val="000000"/>
                </a:solidFill>
                <a:effectLst/>
                <a:highlight>
                  <a:srgbClr val="FFFFFF"/>
                </a:highlight>
                <a:latin typeface="+mn-lt"/>
                <a:ea typeface="Calibri" panose="020F0502020204030204" pitchFamily="34" charset="0"/>
              </a:rPr>
              <a:t>handler om et kærlighedsforhold mellem Nico &amp; Tine. Tines kærlighedsforhold til Nico kan sammenlignes med det forhold, man kan have til Nikotin. Nemlig, at når man først er blevet afhængig kan det være svært at stoppe igen. </a:t>
            </a:r>
            <a:endParaRPr lang="da-DK" sz="1800" b="1" dirty="0">
              <a:solidFill>
                <a:schemeClr val="accent4"/>
              </a:solidFill>
              <a:latin typeface="+mn-lt"/>
            </a:endParaRPr>
          </a:p>
          <a:p>
            <a:endParaRPr lang="da-DK" dirty="0"/>
          </a:p>
        </p:txBody>
      </p:sp>
      <p:sp>
        <p:nvSpPr>
          <p:cNvPr id="4" name="Pladsholder til slidenummer 3"/>
          <p:cNvSpPr>
            <a:spLocks noGrp="1"/>
          </p:cNvSpPr>
          <p:nvPr>
            <p:ph type="sldNum" sz="quarter" idx="5"/>
          </p:nvPr>
        </p:nvSpPr>
        <p:spPr/>
        <p:txBody>
          <a:bodyPr/>
          <a:lstStyle/>
          <a:p>
            <a:fld id="{6B7EE48D-0010-914E-B2E8-612C99007E8C}" type="slidenum">
              <a:rPr lang="da-DK" smtClean="0"/>
              <a:pPr/>
              <a:t>1</a:t>
            </a:fld>
            <a:endParaRPr lang="da-DK" dirty="0"/>
          </a:p>
        </p:txBody>
      </p:sp>
    </p:spTree>
    <p:extLst>
      <p:ext uri="{BB962C8B-B14F-4D97-AF65-F5344CB8AC3E}">
        <p14:creationId xmlns:p14="http://schemas.microsoft.com/office/powerpoint/2010/main" val="97699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800" b="1" dirty="0">
                <a:effectLst/>
                <a:latin typeface="+mn-lt"/>
                <a:ea typeface="Calibri" panose="020F0502020204030204" pitchFamily="34" charset="0"/>
              </a:rPr>
              <a:t>Til læren </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800" b="0" u="sng" dirty="0">
                <a:effectLst/>
                <a:latin typeface="+mn-lt"/>
                <a:ea typeface="Calibri" panose="020F0502020204030204" pitchFamily="34" charset="0"/>
              </a:rPr>
              <a:t>Episode 1</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800" b="0" u="none" dirty="0">
                <a:effectLst/>
                <a:latin typeface="+mn-lt"/>
                <a:ea typeface="Calibri" panose="020F0502020204030204" pitchFamily="34" charset="0"/>
              </a:rPr>
              <a:t>Afsnittet handler om gruppedynamik. </a:t>
            </a:r>
            <a:r>
              <a:rPr lang="da-DK" sz="1800" dirty="0">
                <a:effectLst/>
                <a:latin typeface="+mn-lt"/>
                <a:ea typeface="Calibri" panose="020F0502020204030204" pitchFamily="34" charset="0"/>
              </a:rPr>
              <a:t>Når man er er ung og oplever større forandringer, som at flytte, blive myndig eller starte på en ny skole, tilpasser man sig i højere grad for at passe ind i grupper. I afsnittet er Tine lige flyttet til København i forbindelse med start på nyt studie. Her møder hun en ny vennegruppe og Nico, da hun starter på sit nye arbejde. Da Tine møder Nico, tænker hun først, at han ikke er hendes type. Men der er også noget spændende ved ham samtidig med, at hun gerne vil passe ind sammen med vennerne. Tine begynder derfor et løst, uforpligtende forhold med Nico.</a:t>
            </a:r>
          </a:p>
          <a:p>
            <a:endParaRPr lang="da-DK" sz="1800" dirty="0">
              <a:effectLst/>
              <a:latin typeface="+mn-lt"/>
              <a:ea typeface="Calibri" panose="020F0502020204030204" pitchFamily="34" charset="0"/>
            </a:endParaRPr>
          </a:p>
          <a:p>
            <a:r>
              <a:rPr lang="da-DK" sz="1800" dirty="0">
                <a:effectLst/>
                <a:latin typeface="+mn-lt"/>
                <a:ea typeface="Calibri" panose="020F0502020204030204" pitchFamily="34" charset="0"/>
              </a:rPr>
              <a:t>Afsnittet varer 7,5 minut.</a:t>
            </a:r>
          </a:p>
          <a:p>
            <a:endParaRPr lang="da-DK" sz="1800" dirty="0">
              <a:effectLst/>
              <a:latin typeface="+mn-l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800" u="sng" dirty="0">
                <a:effectLst/>
                <a:latin typeface="+mn-lt"/>
                <a:ea typeface="Calibri" panose="020F0502020204030204" pitchFamily="34" charset="0"/>
              </a:rPr>
              <a:t>Punkter som I kan snakke om: </a:t>
            </a:r>
            <a:endParaRPr lang="da-DK" sz="1800" dirty="0">
              <a:effectLst/>
              <a:latin typeface="+mn-lt"/>
              <a:ea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800" dirty="0">
                <a:effectLst/>
                <a:latin typeface="+mn-lt"/>
                <a:ea typeface="Calibri" panose="020F0502020204030204" pitchFamily="34" charset="0"/>
              </a:rPr>
              <a:t>Nico symboliserer nikotinprodukter. I løbet af serien ser vi flere </a:t>
            </a:r>
            <a:r>
              <a:rPr lang="da-DK" sz="1800" dirty="0" err="1">
                <a:effectLst/>
                <a:latin typeface="+mn-lt"/>
                <a:ea typeface="Calibri" panose="020F0502020204030204" pitchFamily="34" charset="0"/>
              </a:rPr>
              <a:t>Nico’er</a:t>
            </a:r>
            <a:r>
              <a:rPr lang="da-DK" sz="1800" dirty="0">
                <a:effectLst/>
                <a:latin typeface="+mn-lt"/>
                <a:ea typeface="Calibri" panose="020F0502020204030204" pitchFamily="34" charset="0"/>
              </a:rPr>
              <a:t>. Alle Tines nye venner har nemlig deres egen ”Nico” – altså en form for nikotin, som de kysser. Dette symboliserer, at de alle bruger nikotinprodukter. Alle </a:t>
            </a:r>
            <a:r>
              <a:rPr lang="da-DK" sz="1800" dirty="0" err="1">
                <a:effectLst/>
                <a:latin typeface="+mn-lt"/>
                <a:ea typeface="Calibri" panose="020F0502020204030204" pitchFamily="34" charset="0"/>
              </a:rPr>
              <a:t>Nico’er</a:t>
            </a:r>
            <a:r>
              <a:rPr lang="da-DK" sz="1800" dirty="0">
                <a:effectLst/>
                <a:latin typeface="+mn-lt"/>
                <a:ea typeface="Calibri" panose="020F0502020204030204" pitchFamily="34" charset="0"/>
              </a:rPr>
              <a:t> er gjort ens med neglelak og har samme slags ørering.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2800" kern="100" dirty="0">
                <a:effectLst/>
                <a:latin typeface="Times New Roman" panose="02020603050405020304" pitchFamily="18" charset="0"/>
                <a:ea typeface="Calibri" panose="020F0502020204030204" pitchFamily="34" charset="0"/>
              </a:rPr>
              <a:t>Tine oplever en dobbelthed i at være fristet, men samtidig vide, at det ikke er 100 % godt.</a:t>
            </a:r>
            <a:endParaRPr lang="da-DK" sz="1800" dirty="0">
              <a:effectLst/>
              <a:latin typeface="+mn-lt"/>
              <a:ea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800" dirty="0">
                <a:effectLst/>
                <a:latin typeface="+mn-lt"/>
                <a:ea typeface="Calibri" panose="020F0502020204030204" pitchFamily="34" charset="0"/>
              </a:rPr>
              <a:t>Tine ser sig nødsaget til at vise interesse og starte et forhold med Nico, for at komme hurtigere ind i fællesskabet. </a:t>
            </a:r>
            <a:r>
              <a:rPr lang="da-DK" sz="2800" dirty="0">
                <a:effectLst/>
                <a:latin typeface="Times New Roman" panose="02020603050405020304" pitchFamily="18" charset="0"/>
                <a:ea typeface="Calibri" panose="020F0502020204030204" pitchFamily="34" charset="0"/>
              </a:rPr>
              <a:t>Man er let påvirkelig i forhold til de normer og den kultur, som er gældende, hvor man færdes. </a:t>
            </a:r>
            <a:endParaRPr lang="da-DK" sz="1800" dirty="0">
              <a:effectLst/>
              <a:latin typeface="+mn-lt"/>
              <a:ea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800" dirty="0">
                <a:effectLst/>
                <a:latin typeface="+mn-lt"/>
                <a:ea typeface="Calibri" panose="020F0502020204030204" pitchFamily="34" charset="0"/>
              </a:rPr>
              <a:t>Til at starte med tænker Tine, at det er okay, at hun bare lige prøver en Nico (nikotinprodukt), og underskylder det med, at det vel først er en dårlig vane, når man gør det flere gange.</a:t>
            </a:r>
          </a:p>
          <a:p>
            <a:endParaRPr lang="da-DK" sz="1800" dirty="0">
              <a:effectLst/>
              <a:latin typeface="+mn-lt"/>
              <a:ea typeface="Calibri" panose="020F0502020204030204" pitchFamily="34" charset="0"/>
            </a:endParaRPr>
          </a:p>
          <a:p>
            <a:pPr>
              <a:lnSpc>
                <a:spcPct val="107000"/>
              </a:lnSpc>
              <a:spcAft>
                <a:spcPts val="800"/>
              </a:spcAft>
            </a:pPr>
            <a:endParaRPr lang="da-DK" sz="1800" dirty="0">
              <a:effectLst/>
              <a:latin typeface="+mn-lt"/>
              <a:ea typeface="Calibri" panose="020F0502020204030204" pitchFamily="34" charset="0"/>
            </a:endParaRPr>
          </a:p>
          <a:p>
            <a:endParaRPr lang="da-DK" sz="1800" dirty="0">
              <a:effectLst/>
              <a:latin typeface="+mn-lt"/>
              <a:ea typeface="Calibri" panose="020F0502020204030204" pitchFamily="34" charset="0"/>
            </a:endParaRPr>
          </a:p>
          <a:p>
            <a:r>
              <a:rPr lang="da-DK" sz="1800" dirty="0">
                <a:effectLst/>
                <a:latin typeface="Times New Roman" panose="02020603050405020304" pitchFamily="18" charset="0"/>
                <a:ea typeface="Calibri" panose="020F0502020204030204" pitchFamily="34" charset="0"/>
              </a:rPr>
              <a:t> </a:t>
            </a:r>
          </a:p>
        </p:txBody>
      </p:sp>
      <p:sp>
        <p:nvSpPr>
          <p:cNvPr id="4" name="Pladsholder til slidenummer 3"/>
          <p:cNvSpPr>
            <a:spLocks noGrp="1"/>
          </p:cNvSpPr>
          <p:nvPr>
            <p:ph type="sldNum" sz="quarter" idx="5"/>
          </p:nvPr>
        </p:nvSpPr>
        <p:spPr/>
        <p:txBody>
          <a:bodyPr/>
          <a:lstStyle/>
          <a:p>
            <a:fld id="{6B7EE48D-0010-914E-B2E8-612C99007E8C}" type="slidenum">
              <a:rPr lang="da-DK" smtClean="0"/>
              <a:pPr/>
              <a:t>2</a:t>
            </a:fld>
            <a:endParaRPr lang="da-DK" dirty="0"/>
          </a:p>
        </p:txBody>
      </p:sp>
    </p:spTree>
    <p:extLst>
      <p:ext uri="{BB962C8B-B14F-4D97-AF65-F5344CB8AC3E}">
        <p14:creationId xmlns:p14="http://schemas.microsoft.com/office/powerpoint/2010/main" val="2655398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Se afsnittet i klassen </a:t>
            </a:r>
          </a:p>
        </p:txBody>
      </p:sp>
      <p:sp>
        <p:nvSpPr>
          <p:cNvPr id="4" name="Pladsholder til slidenummer 3"/>
          <p:cNvSpPr>
            <a:spLocks noGrp="1"/>
          </p:cNvSpPr>
          <p:nvPr>
            <p:ph type="sldNum" sz="quarter" idx="10"/>
          </p:nvPr>
        </p:nvSpPr>
        <p:spPr/>
        <p:txBody>
          <a:bodyPr/>
          <a:lstStyle/>
          <a:p>
            <a:fld id="{6B7EE48D-0010-914E-B2E8-612C99007E8C}" type="slidenum">
              <a:rPr lang="da-DK" smtClean="0"/>
              <a:pPr/>
              <a:t>3</a:t>
            </a:fld>
            <a:endParaRPr lang="da-DK" dirty="0"/>
          </a:p>
        </p:txBody>
      </p:sp>
    </p:spTree>
    <p:extLst>
      <p:ext uri="{BB962C8B-B14F-4D97-AF65-F5344CB8AC3E}">
        <p14:creationId xmlns:p14="http://schemas.microsoft.com/office/powerpoint/2010/main" val="1307598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a:latin typeface="+mn-lt"/>
              </a:rPr>
              <a:t>Til læren </a:t>
            </a:r>
          </a:p>
          <a:p>
            <a:r>
              <a:rPr lang="da-DK" sz="1800" b="0" dirty="0">
                <a:effectLst/>
                <a:latin typeface="+mn-lt"/>
                <a:ea typeface="Calibri" panose="020F0502020204030204" pitchFamily="34" charset="0"/>
                <a:cs typeface="Arial" panose="020B0604020202020204" pitchFamily="34" charset="0"/>
              </a:rPr>
              <a:t>Episode 2 handler om benægtelse</a:t>
            </a:r>
            <a:r>
              <a:rPr lang="da-DK" sz="1800" dirty="0">
                <a:effectLst/>
                <a:latin typeface="+mn-lt"/>
                <a:ea typeface="Calibri" panose="020F0502020204030204" pitchFamily="34" charset="0"/>
                <a:cs typeface="Arial" panose="020B0604020202020204" pitchFamily="34" charset="0"/>
              </a:rPr>
              <a:t>. Det kan være svært at indse, at man er blevet afhængig, når man står midt i det. I afsnittet understreger Tine overfor sin veninde Alma, at det jo ikke er et fast forhold, samtidig med at vi kan se, at Nico og Tine har fået faste rutiner. Til sidst må hun erkende, at de er faste, og argumenterer for, at han er god for hende, selvom de ikke skal være sammen for evigt.</a:t>
            </a:r>
            <a:endParaRPr lang="da-DK" sz="1800" dirty="0">
              <a:effectLst/>
              <a:latin typeface="+mn-lt"/>
              <a:ea typeface="Calibri" panose="020F0502020204030204" pitchFamily="34" charset="0"/>
            </a:endParaRPr>
          </a:p>
          <a:p>
            <a:r>
              <a:rPr lang="da-DK" sz="1800" dirty="0">
                <a:effectLst/>
                <a:latin typeface="+mn-lt"/>
                <a:ea typeface="Calibri" panose="020F0502020204030204" pitchFamily="34" charset="0"/>
                <a:cs typeface="Arial" panose="020B0604020202020204" pitchFamily="34" charset="0"/>
              </a:rPr>
              <a:t> Senere kommer Tines forældre på besøg, hvor Tine prøver at skjule Nico, da hun egentlig godt ved, at deres forhold ikke er så godt. Det ender i et opgør mellem Tine, hendes mor og Alma.</a:t>
            </a:r>
            <a:endParaRPr lang="da-DK" sz="1800" dirty="0">
              <a:effectLst/>
              <a:latin typeface="+mn-l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dirty="0">
              <a:effectLst/>
              <a:latin typeface="+mn-lt"/>
              <a:ea typeface="Calibri" panose="020F0502020204030204" pitchFamily="34" charset="0"/>
            </a:endParaRPr>
          </a:p>
          <a:p>
            <a:r>
              <a:rPr lang="da-DK" sz="1800" dirty="0">
                <a:effectLst/>
                <a:latin typeface="+mn-lt"/>
                <a:ea typeface="Calibri" panose="020F0502020204030204" pitchFamily="34" charset="0"/>
              </a:rPr>
              <a:t> Afsnittet varer 7 minutter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dirty="0">
              <a:latin typeface="+mn-lt"/>
            </a:endParaRPr>
          </a:p>
          <a:p>
            <a:r>
              <a:rPr lang="da-DK" u="sng" dirty="0">
                <a:latin typeface="+mn-lt"/>
              </a:rPr>
              <a:t>Punkter som i kan snakke om: </a:t>
            </a:r>
          </a:p>
          <a:p>
            <a:pPr marL="285750" indent="-285750" algn="l">
              <a:buFontTx/>
              <a:buChar char="-"/>
            </a:pPr>
            <a:r>
              <a:rPr lang="da-DK" sz="1800" b="0" i="0" u="none" strike="noStrike" baseline="0" dirty="0">
                <a:latin typeface="+mn-lt"/>
              </a:rPr>
              <a:t>Nikotin skaber afhængighed - uanset om den kommer fra cigaretter, </a:t>
            </a:r>
            <a:r>
              <a:rPr lang="da-DK" sz="1800" b="0" i="0" u="none" strike="noStrike" baseline="0" dirty="0" err="1">
                <a:latin typeface="+mn-lt"/>
              </a:rPr>
              <a:t>vapes</a:t>
            </a:r>
            <a:r>
              <a:rPr lang="da-DK" sz="1800" b="0" i="0" u="none" strike="noStrike" baseline="0" dirty="0">
                <a:latin typeface="+mn-lt"/>
              </a:rPr>
              <a:t>, snus eller et </a:t>
            </a:r>
            <a:r>
              <a:rPr lang="nb-NO" sz="1800" b="0" i="0" u="none" strike="noStrike" baseline="0" dirty="0">
                <a:latin typeface="+mn-lt"/>
              </a:rPr>
              <a:t>andet produkt. Afhængigheden kan opstå meget hurtigt. </a:t>
            </a:r>
          </a:p>
          <a:p>
            <a:r>
              <a:rPr lang="da-DK" sz="1800" b="0" i="0" u="none" strike="noStrike" baseline="0" dirty="0">
                <a:latin typeface="+mn-lt"/>
              </a:rPr>
              <a:t>-      Afhængigheden forstærkes hver gang man bruger produkterne, og for de fleste bliver det meget svært at slippe dem igen</a:t>
            </a:r>
            <a:endParaRPr lang="da-DK" sz="1800" b="0" i="0" u="sng" strike="noStrike" baseline="0" dirty="0">
              <a:latin typeface="+mn-lt"/>
            </a:endParaRPr>
          </a:p>
          <a:p>
            <a:pPr marL="0" indent="0">
              <a:buFontTx/>
              <a:buNone/>
            </a:pPr>
            <a:endParaRPr lang="da-DK" sz="1200" u="none" dirty="0">
              <a:latin typeface="+mn-lt"/>
            </a:endParaRPr>
          </a:p>
          <a:p>
            <a:pPr marL="0" indent="0">
              <a:buFontTx/>
              <a:buNone/>
            </a:pPr>
            <a:r>
              <a:rPr lang="da-DK" sz="1200" u="none" dirty="0">
                <a:latin typeface="+mn-lt"/>
              </a:rPr>
              <a:t>Der findes 3 forskellige typer af afhængigheder: </a:t>
            </a:r>
            <a:endParaRPr lang="da-DK" sz="1800" b="0" i="0" u="sng" strike="noStrike" baseline="0" dirty="0">
              <a:latin typeface="+mn-lt"/>
            </a:endParaRPr>
          </a:p>
          <a:p>
            <a:pPr marL="228600" indent="-228600">
              <a:buFont typeface="+mj-lt"/>
              <a:buAutoNum type="arabicPeriod"/>
            </a:pPr>
            <a:r>
              <a:rPr lang="da-DK" b="1" u="none" dirty="0">
                <a:latin typeface="+mn-lt"/>
              </a:rPr>
              <a:t>Fysisk </a:t>
            </a:r>
            <a:r>
              <a:rPr lang="da-DK" b="0" u="none" dirty="0">
                <a:latin typeface="+mn-lt"/>
              </a:rPr>
              <a:t>(</a:t>
            </a:r>
            <a:r>
              <a:rPr lang="nb-NO" sz="1200" b="0" i="0" u="none" strike="noStrike" baseline="0" dirty="0">
                <a:latin typeface="+mn-lt"/>
              </a:rPr>
              <a:t>Nikotin trigger via en mekanisme i hjernen kroppens iboende trang til at få tilført det, den behøver for at overleve. Når man er blevet afhængig, oplever man, at det føles super godt og nærmest livsnødvendigt at få nikotin – præcis som med mad og væske. Der opstår </a:t>
            </a:r>
            <a:r>
              <a:rPr lang="da-DK" sz="1200" b="0" u="none" dirty="0">
                <a:solidFill>
                  <a:srgbClr val="FF0000"/>
                </a:solidFill>
                <a:latin typeface="+mn-lt"/>
              </a:rPr>
              <a:t>en ubalance i hjernen, som får én til at tro, at rygning er nødvendigt for at kunne klare dagligdagens udfordringer fx i stressede situationer eller for at feste</a:t>
            </a:r>
            <a:r>
              <a:rPr lang="da-DK" b="0" u="none" dirty="0">
                <a:solidFill>
                  <a:srgbClr val="FF0000"/>
                </a:solidFill>
                <a:latin typeface="+mn-lt"/>
              </a:rPr>
              <a:t>)</a:t>
            </a:r>
          </a:p>
          <a:p>
            <a:pPr marL="228600" indent="-228600">
              <a:buFont typeface="+mj-lt"/>
              <a:buAutoNum type="arabicPeriod"/>
            </a:pPr>
            <a:r>
              <a:rPr lang="da-DK" b="1" u="none" dirty="0">
                <a:latin typeface="+mn-lt"/>
              </a:rPr>
              <a:t>Psykisk</a:t>
            </a:r>
            <a:r>
              <a:rPr lang="da-DK" u="none" dirty="0">
                <a:latin typeface="+mn-lt"/>
              </a:rPr>
              <a:t> </a:t>
            </a:r>
            <a:r>
              <a:rPr lang="da-DK" b="0" u="none" dirty="0">
                <a:latin typeface="+mn-lt"/>
              </a:rPr>
              <a:t>(</a:t>
            </a:r>
            <a:r>
              <a:rPr lang="da-DK" sz="1200" b="0" u="none" dirty="0">
                <a:latin typeface="+mn-lt"/>
              </a:rPr>
              <a:t>Nikotin påvirker her og nu éns følelser, så det gode føles bedre og det slemme mindre skidt. Men afhængigheden skaber stress, ubehag og trang, så på den lange bane opstår disse følelser oftere</a:t>
            </a:r>
            <a:r>
              <a:rPr lang="da-DK" sz="1200" b="0" i="0" u="none" strike="noStrike" baseline="0" dirty="0">
                <a:latin typeface="+mn-lt"/>
              </a:rPr>
              <a:t>)</a:t>
            </a:r>
          </a:p>
          <a:p>
            <a:pPr marL="228600" indent="-228600">
              <a:buFont typeface="+mj-lt"/>
              <a:buAutoNum type="arabicPeriod"/>
            </a:pPr>
            <a:r>
              <a:rPr lang="da-DK" b="1" u="none" dirty="0">
                <a:latin typeface="+mn-lt"/>
              </a:rPr>
              <a:t>Social</a:t>
            </a:r>
            <a:r>
              <a:rPr lang="da-DK" u="none" dirty="0">
                <a:latin typeface="+mn-lt"/>
              </a:rPr>
              <a:t> (f.eks. </a:t>
            </a:r>
            <a:r>
              <a:rPr lang="da-DK" sz="1200" b="0" i="0" u="none" strike="noStrike" baseline="0" dirty="0">
                <a:latin typeface="+mn-lt"/>
              </a:rPr>
              <a:t>give én lyst til at tage nikotin, når man er sammen med en bestemt gruppe venner eller har den opfattelse, at det er sejt eller cool at bruge nikotinprodukter).</a:t>
            </a:r>
            <a:endParaRPr lang="da-DK" b="0" u="none" dirty="0">
              <a:latin typeface="+mn-lt"/>
            </a:endParaRPr>
          </a:p>
          <a:p>
            <a:endParaRPr lang="da-DK" sz="1200" b="1" dirty="0">
              <a:effectLst/>
              <a:latin typeface="+mn-lt"/>
              <a:ea typeface="Calibri" panose="020F0502020204030204" pitchFamily="34" charset="0"/>
            </a:endParaRPr>
          </a:p>
        </p:txBody>
      </p:sp>
      <p:sp>
        <p:nvSpPr>
          <p:cNvPr id="4" name="Pladsholder til slidenummer 3"/>
          <p:cNvSpPr>
            <a:spLocks noGrp="1"/>
          </p:cNvSpPr>
          <p:nvPr>
            <p:ph type="sldNum" sz="quarter" idx="10"/>
          </p:nvPr>
        </p:nvSpPr>
        <p:spPr/>
        <p:txBody>
          <a:bodyPr/>
          <a:lstStyle/>
          <a:p>
            <a:fld id="{6B7EE48D-0010-914E-B2E8-612C99007E8C}" type="slidenum">
              <a:rPr lang="da-DK" smtClean="0"/>
              <a:pPr/>
              <a:t>4</a:t>
            </a:fld>
            <a:endParaRPr lang="da-DK" dirty="0"/>
          </a:p>
        </p:txBody>
      </p:sp>
    </p:spTree>
    <p:extLst>
      <p:ext uri="{BB962C8B-B14F-4D97-AF65-F5344CB8AC3E}">
        <p14:creationId xmlns:p14="http://schemas.microsoft.com/office/powerpoint/2010/main" val="39948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6B7EE48D-0010-914E-B2E8-612C99007E8C}" type="slidenum">
              <a:rPr lang="da-DK" smtClean="0"/>
              <a:pPr/>
              <a:t>5</a:t>
            </a:fld>
            <a:endParaRPr lang="da-DK" dirty="0"/>
          </a:p>
        </p:txBody>
      </p:sp>
    </p:spTree>
    <p:extLst>
      <p:ext uri="{BB962C8B-B14F-4D97-AF65-F5344CB8AC3E}">
        <p14:creationId xmlns:p14="http://schemas.microsoft.com/office/powerpoint/2010/main" val="3713247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z="1800" b="1" dirty="0">
                <a:effectLst/>
                <a:latin typeface="+mn-lt"/>
                <a:ea typeface="Calibri" panose="020F0502020204030204" pitchFamily="34" charset="0"/>
              </a:rPr>
              <a:t>Til læren </a:t>
            </a:r>
          </a:p>
          <a:p>
            <a:r>
              <a:rPr lang="da-DK" sz="1800" b="0" dirty="0">
                <a:effectLst/>
                <a:latin typeface="+mn-lt"/>
                <a:ea typeface="Calibri" panose="020F0502020204030204" pitchFamily="34" charset="0"/>
              </a:rPr>
              <a:t>Vi anbefaler at I viser episode 3 og 4 efter hinanden før I samler op med eleverne. Episoderne sætter begge fokus på stop og tilbagefald. </a:t>
            </a:r>
          </a:p>
          <a:p>
            <a:endParaRPr lang="da-DK" sz="1800" b="1" dirty="0">
              <a:effectLst/>
              <a:latin typeface="+mn-lt"/>
              <a:ea typeface="Calibri" panose="020F0502020204030204" pitchFamily="34" charset="0"/>
            </a:endParaRPr>
          </a:p>
          <a:p>
            <a:r>
              <a:rPr lang="da-DK" sz="1800" b="1" dirty="0">
                <a:effectLst/>
                <a:latin typeface="+mn-lt"/>
                <a:ea typeface="Calibri" panose="020F0502020204030204" pitchFamily="34" charset="0"/>
              </a:rPr>
              <a:t>Episode 3 </a:t>
            </a:r>
          </a:p>
          <a:p>
            <a:r>
              <a:rPr lang="da-DK" sz="1800" b="0" dirty="0">
                <a:effectLst/>
                <a:latin typeface="Intro Regular"/>
                <a:ea typeface="Calibri" panose="020F0502020204030204" pitchFamily="34" charset="0"/>
              </a:rPr>
              <a:t>Episoden handler om indsigt og om at turde bede om hjælp. </a:t>
            </a:r>
            <a:r>
              <a:rPr lang="da-DK" sz="1800" dirty="0">
                <a:effectLst/>
                <a:latin typeface="Intro Regular"/>
                <a:ea typeface="Calibri" panose="020F0502020204030204" pitchFamily="34" charset="0"/>
                <a:cs typeface="Arial" panose="020B0604020202020204" pitchFamily="34" charset="0"/>
              </a:rPr>
              <a:t>Når man endelig anerkender afhængigheden, kan det være første skridt til at komme ud af den. </a:t>
            </a:r>
            <a:r>
              <a:rPr lang="da-DK" sz="1800" dirty="0">
                <a:effectLst/>
                <a:latin typeface="Intro Regular"/>
                <a:ea typeface="Calibri" panose="020F0502020204030204" pitchFamily="34" charset="0"/>
              </a:rPr>
              <a:t>Nogle unge kan føle sig meget alene, når de vil stoppe. Men faktisk kan det være en god ide at få hjælp fra sine venner.</a:t>
            </a:r>
            <a:endParaRPr lang="da-DK" sz="1800" dirty="0">
              <a:effectLst/>
              <a:latin typeface="Times New Roman" panose="02020603050405020304" pitchFamily="18" charset="0"/>
              <a:ea typeface="Calibri" panose="020F0502020204030204" pitchFamily="34" charset="0"/>
            </a:endParaRPr>
          </a:p>
          <a:p>
            <a:r>
              <a:rPr lang="da-DK" sz="1800" dirty="0">
                <a:effectLst/>
                <a:latin typeface="Intro Regular"/>
                <a:ea typeface="Calibri" panose="020F0502020204030204" pitchFamily="34" charset="0"/>
              </a:rPr>
              <a:t> </a:t>
            </a:r>
            <a:endParaRPr lang="da-DK" sz="1800" dirty="0">
              <a:effectLst/>
              <a:latin typeface="Times New Roman" panose="02020603050405020304" pitchFamily="18" charset="0"/>
              <a:ea typeface="Calibri" panose="020F0502020204030204" pitchFamily="34" charset="0"/>
            </a:endParaRPr>
          </a:p>
          <a:p>
            <a:r>
              <a:rPr lang="da-DK" sz="1800" dirty="0">
                <a:effectLst/>
                <a:latin typeface="Intro Regular"/>
                <a:ea typeface="Calibri" panose="020F0502020204030204" pitchFamily="34" charset="0"/>
              </a:rPr>
              <a:t>I afsnittet kommer Tine frem til, at Nico måske ikke er så god for hende, som hun først troede. Hun ved, at hun skal stoppe deres forhold, men der er hele tiden noget, der lige er vigtigere end at slå op med Nico. Først da Tine beder Alma om hjælp, kommer Tine faktisk i gang med bruddet med Nico. </a:t>
            </a:r>
            <a:endParaRPr lang="da-DK" sz="1800" dirty="0">
              <a:effectLst/>
              <a:latin typeface="Times New Roman" panose="02020603050405020304" pitchFamily="18" charset="0"/>
              <a:ea typeface="Calibri" panose="020F0502020204030204" pitchFamily="34" charset="0"/>
            </a:endParaRPr>
          </a:p>
          <a:p>
            <a:endParaRPr lang="da-DK" sz="1800" dirty="0">
              <a:effectLst/>
              <a:latin typeface="+mn-lt"/>
              <a:ea typeface="Calibri" panose="020F0502020204030204" pitchFamily="34" charset="0"/>
            </a:endParaRPr>
          </a:p>
          <a:p>
            <a:r>
              <a:rPr lang="da-DK" sz="1800" dirty="0">
                <a:effectLst/>
                <a:latin typeface="+mn-lt"/>
                <a:ea typeface="Calibri" panose="020F0502020204030204" pitchFamily="34" charset="0"/>
              </a:rPr>
              <a:t>Afsnittet varer 7.49 minutter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800" b="1" dirty="0">
              <a:solidFill>
                <a:schemeClr val="accent4"/>
              </a:solidFill>
              <a:latin typeface="+mn-lt"/>
            </a:endParaRPr>
          </a:p>
          <a:p>
            <a:r>
              <a:rPr lang="da-DK" b="1" dirty="0">
                <a:latin typeface="+mn-lt"/>
              </a:rPr>
              <a:t>Episode 4</a:t>
            </a:r>
            <a:br>
              <a:rPr lang="da-DK" sz="1200" dirty="0">
                <a:effectLst/>
                <a:latin typeface="+mn-lt"/>
                <a:ea typeface="Calibri" panose="020F0502020204030204" pitchFamily="34" charset="0"/>
              </a:rPr>
            </a:br>
            <a:r>
              <a:rPr lang="da-DK" sz="1200" b="0" dirty="0">
                <a:effectLst/>
                <a:latin typeface="Intro Regular"/>
                <a:ea typeface="Calibri" panose="020F0502020204030204" pitchFamily="34" charset="0"/>
              </a:rPr>
              <a:t>Afsnit 4 handler om tilbagefald. </a:t>
            </a:r>
            <a:r>
              <a:rPr lang="da-DK" sz="1200" dirty="0">
                <a:effectLst/>
                <a:latin typeface="Intro Regular"/>
                <a:ea typeface="Calibri" panose="020F0502020204030204" pitchFamily="34" charset="0"/>
              </a:rPr>
              <a:t>Det er rigtig svært at stoppe med en afhængighed og tilbagefald er helt normale i den proces. Man er måske stadig en del af flokken, hvor ens afhængighed startede, og man bliver nemt fristet og kan få tilbagefald.</a:t>
            </a:r>
            <a:br>
              <a:rPr lang="da-DK" sz="1200" dirty="0">
                <a:effectLst/>
                <a:latin typeface="Intro Regular"/>
                <a:ea typeface="Calibri" panose="020F0502020204030204" pitchFamily="34" charset="0"/>
              </a:rPr>
            </a:br>
            <a:endParaRPr lang="da-DK" sz="1200" dirty="0">
              <a:effectLst/>
              <a:latin typeface="Times New Roman" panose="02020603050405020304" pitchFamily="18" charset="0"/>
              <a:ea typeface="Calibri" panose="020F0502020204030204" pitchFamily="34" charset="0"/>
            </a:endParaRPr>
          </a:p>
          <a:p>
            <a:r>
              <a:rPr lang="da-DK" sz="1200" dirty="0">
                <a:effectLst/>
                <a:latin typeface="Intro Regular"/>
                <a:ea typeface="Calibri" panose="020F0502020204030204" pitchFamily="34" charset="0"/>
              </a:rPr>
              <a:t>I afsnittet har Tine det rigtig svært efter sit brud med Nico. Hvor end hun er, møder hun Nico, som stadig er en del af hendes omgangskreds.</a:t>
            </a:r>
            <a:r>
              <a:rPr lang="da-DK" sz="1200" dirty="0">
                <a:effectLst/>
                <a:latin typeface="Times New Roman" panose="02020603050405020304" pitchFamily="18" charset="0"/>
                <a:ea typeface="Calibri" panose="020F0502020204030204" pitchFamily="34" charset="0"/>
              </a:rPr>
              <a:t> </a:t>
            </a:r>
            <a:r>
              <a:rPr lang="da-DK" sz="1200" dirty="0">
                <a:effectLst/>
                <a:latin typeface="Intro Regular"/>
                <a:ea typeface="Calibri" panose="020F0502020204030204" pitchFamily="34" charset="0"/>
              </a:rPr>
              <a:t>Tine kan ikke undgå Nico. Hun må tage et endeligt opgør med ham for, for at understrege at hun ikke længere vil være kæreste med ham. Hun bliver bakket op af sine venner. Men klarer hun det?</a:t>
            </a:r>
            <a:endParaRPr lang="da-DK" sz="1200" dirty="0">
              <a:effectLst/>
              <a:latin typeface="Times New Roman" panose="02020603050405020304" pitchFamily="18" charset="0"/>
              <a:ea typeface="Calibri" panose="020F0502020204030204" pitchFamily="34" charset="0"/>
            </a:endParaRPr>
          </a:p>
          <a:p>
            <a:endParaRPr lang="da-DK" dirty="0">
              <a:latin typeface="+mn-lt"/>
            </a:endParaRPr>
          </a:p>
          <a:p>
            <a:r>
              <a:rPr lang="da-DK" dirty="0">
                <a:latin typeface="+mn-lt"/>
              </a:rPr>
              <a:t>Afsnittet varer 7,26 minutter.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8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u="sng" dirty="0">
                <a:latin typeface="+mn-lt"/>
              </a:rPr>
              <a:t>Punkter som i kan snakke om: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800" dirty="0">
                <a:effectLst/>
                <a:latin typeface="+mn-lt"/>
                <a:ea typeface="Calibri" panose="020F0502020204030204" pitchFamily="34" charset="0"/>
              </a:rPr>
              <a:t>Når man først er blevet afhængig kan det være svært at stoppe igen. </a:t>
            </a:r>
            <a:endParaRPr lang="da-DK" sz="1800" b="0" i="0" u="none" strike="noStrike" baseline="0" dirty="0">
              <a:latin typeface="Intro-Regular"/>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800" b="0" i="0" u="none" strike="noStrike" baseline="0" dirty="0">
                <a:latin typeface="Intro-Regular"/>
              </a:rPr>
              <a:t>Hvis man afhængig og stopper med at få nikotin, kan man få abstinenser. Det kan komme til udtryk som nikotintrang, uro, angst, rastløshed, nervøsitet, koncentrationsbesvær, irritabilitet, tristhed, øget appetit eller søvnforstyrrelser. Abstinenserne kan være ubehagelige, men de er ikke farlige og stopper igen efter få uger.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200" b="0" dirty="0">
                <a:effectLst/>
                <a:latin typeface="Intro Regular"/>
                <a:ea typeface="Calibri" panose="020F0502020204030204" pitchFamily="34" charset="0"/>
              </a:rPr>
              <a:t>Man kan dog stadig nemt blive fristet og være i situationer, hvor man er førhen ville snuse, ryge eller </a:t>
            </a:r>
            <a:r>
              <a:rPr lang="da-DK" sz="1200" b="0" dirty="0" err="1">
                <a:effectLst/>
                <a:latin typeface="Intro Regular"/>
                <a:ea typeface="Calibri" panose="020F0502020204030204" pitchFamily="34" charset="0"/>
              </a:rPr>
              <a:t>vape</a:t>
            </a:r>
            <a:r>
              <a:rPr lang="da-DK" sz="1200" b="0" dirty="0">
                <a:effectLst/>
                <a:latin typeface="Intro Regular"/>
                <a:ea typeface="Calibri" panose="020F0502020204030204" pitchFamily="34" charset="0"/>
              </a:rPr>
              <a:t> eller når man ser ens venner stadig bruger nikotinprodukterne.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200" b="0" dirty="0">
                <a:effectLst/>
                <a:latin typeface="Intro Regular"/>
                <a:ea typeface="Calibri" panose="020F0502020204030204" pitchFamily="34" charset="0"/>
              </a:rPr>
              <a:t>Det gør det nemmere at stoppe, hvis man definerer, hvad man vil opnå med stoppet (f.eks. at få råd til en ny telefon</a:t>
            </a:r>
            <a:r>
              <a:rPr lang="da-DK" sz="1200" b="1" dirty="0">
                <a:effectLst/>
                <a:latin typeface="Intro Regular"/>
                <a:ea typeface="Calibri" panose="020F0502020204030204" pitchFamily="34" charset="0"/>
              </a:rPr>
              <a:t>)</a:t>
            </a:r>
            <a:r>
              <a:rPr lang="da-DK" sz="1200" dirty="0">
                <a:effectLst/>
                <a:latin typeface="Intro Regular"/>
                <a:ea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200" dirty="0">
                <a:effectLst/>
                <a:latin typeface="Intro Regular"/>
                <a:ea typeface="Calibri" panose="020F0502020204030204" pitchFamily="34" charset="0"/>
              </a:rPr>
              <a:t>Der findes forskellige tilbud til unge, hvis de ønsker at få hjælp til stop. Der findes forskellige tilbud i de enkelte kommuner, derudover har Stoplinen netop lanceret en ny hjemmeside: break-up.dk, som er et univers målrettet unge.</a:t>
            </a:r>
            <a:endParaRPr lang="da-DK" sz="2800" u="none" dirty="0">
              <a:latin typeface="+mn-lt"/>
            </a:endParaRPr>
          </a:p>
          <a:p>
            <a:endParaRPr lang="da-DK" dirty="0">
              <a:latin typeface="+mn-lt"/>
            </a:endParaRPr>
          </a:p>
          <a:p>
            <a:endParaRPr lang="da-DK" dirty="0">
              <a:latin typeface="+mn-lt"/>
            </a:endParaRPr>
          </a:p>
          <a:p>
            <a:endParaRPr lang="da-DK" dirty="0">
              <a:latin typeface="+mn-lt"/>
            </a:endParaRPr>
          </a:p>
          <a:p>
            <a:endParaRPr lang="da-DK" dirty="0">
              <a:latin typeface="+mn-lt"/>
            </a:endParaRPr>
          </a:p>
          <a:p>
            <a:endParaRPr lang="da-DK" dirty="0">
              <a:latin typeface="+mn-lt"/>
            </a:endParaRPr>
          </a:p>
          <a:p>
            <a:endParaRPr lang="da-DK" dirty="0">
              <a:latin typeface="+mn-lt"/>
            </a:endParaRPr>
          </a:p>
          <a:p>
            <a:endParaRPr lang="da-DK" dirty="0"/>
          </a:p>
        </p:txBody>
      </p:sp>
      <p:sp>
        <p:nvSpPr>
          <p:cNvPr id="4" name="Pladsholder til slidenummer 3"/>
          <p:cNvSpPr>
            <a:spLocks noGrp="1"/>
          </p:cNvSpPr>
          <p:nvPr>
            <p:ph type="sldNum" sz="quarter" idx="5"/>
          </p:nvPr>
        </p:nvSpPr>
        <p:spPr/>
        <p:txBody>
          <a:bodyPr/>
          <a:lstStyle/>
          <a:p>
            <a:fld id="{6B7EE48D-0010-914E-B2E8-612C99007E8C}" type="slidenum">
              <a:rPr lang="da-DK" smtClean="0"/>
              <a:pPr/>
              <a:t>6</a:t>
            </a:fld>
            <a:endParaRPr lang="da-DK" dirty="0"/>
          </a:p>
        </p:txBody>
      </p:sp>
    </p:spTree>
    <p:extLst>
      <p:ext uri="{BB962C8B-B14F-4D97-AF65-F5344CB8AC3E}">
        <p14:creationId xmlns:p14="http://schemas.microsoft.com/office/powerpoint/2010/main" val="979987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6B7EE48D-0010-914E-B2E8-612C99007E8C}" type="slidenum">
              <a:rPr lang="da-DK" smtClean="0"/>
              <a:pPr/>
              <a:t>7</a:t>
            </a:fld>
            <a:endParaRPr lang="da-DK" dirty="0"/>
          </a:p>
        </p:txBody>
      </p:sp>
    </p:spTree>
    <p:extLst>
      <p:ext uri="{BB962C8B-B14F-4D97-AF65-F5344CB8AC3E}">
        <p14:creationId xmlns:p14="http://schemas.microsoft.com/office/powerpoint/2010/main" val="4955366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rside m låst billede">
    <p:bg>
      <p:bgPr>
        <a:solidFill>
          <a:schemeClr val="tx1">
            <a:lumMod val="75000"/>
          </a:schemeClr>
        </a:solidFill>
        <a:effectLst/>
      </p:bgPr>
    </p:bg>
    <p:spTree>
      <p:nvGrpSpPr>
        <p:cNvPr id="1" name=""/>
        <p:cNvGrpSpPr/>
        <p:nvPr/>
      </p:nvGrpSpPr>
      <p:grpSpPr>
        <a:xfrm>
          <a:off x="0" y="0"/>
          <a:ext cx="0" cy="0"/>
          <a:chOff x="0" y="0"/>
          <a:chExt cx="0" cy="0"/>
        </a:xfrm>
      </p:grpSpPr>
      <p:pic>
        <p:nvPicPr>
          <p:cNvPr id="7" name="Billede 6" descr="Et billede, der indeholder indendørs, person, bord, kvinde&#10;&#10;Automatisk genereret beskrivelse">
            <a:extLst>
              <a:ext uri="{FF2B5EF4-FFF2-40B4-BE49-F238E27FC236}">
                <a16:creationId xmlns:a16="http://schemas.microsoft.com/office/drawing/2014/main" id="{F2892CF8-6F6F-2143-85A8-041A726359ED}"/>
              </a:ext>
            </a:extLst>
          </p:cNvPr>
          <p:cNvPicPr>
            <a:picLocks noChangeAspect="1"/>
          </p:cNvPicPr>
          <p:nvPr userDrawn="1"/>
        </p:nvPicPr>
        <p:blipFill rotWithShape="1">
          <a:blip r:embed="rId2"/>
          <a:srcRect t="9197" b="6429"/>
          <a:stretch/>
        </p:blipFill>
        <p:spPr>
          <a:xfrm>
            <a:off x="0" y="0"/>
            <a:ext cx="12192000" cy="6858000"/>
          </a:xfrm>
          <a:prstGeom prst="rect">
            <a:avLst/>
          </a:prstGeom>
        </p:spPr>
      </p:pic>
      <p:pic>
        <p:nvPicPr>
          <p:cNvPr id="22" name="Billede 21" descr="Et billede, der indeholder tegning&#10;&#10;Automatisk genereret beskrivelse">
            <a:extLst>
              <a:ext uri="{FF2B5EF4-FFF2-40B4-BE49-F238E27FC236}">
                <a16:creationId xmlns:a16="http://schemas.microsoft.com/office/drawing/2014/main" id="{0A744783-9C79-1442-B0A3-BDE39B6F71CA}"/>
              </a:ext>
            </a:extLst>
          </p:cNvPr>
          <p:cNvPicPr>
            <a:picLocks noChangeAspect="1"/>
          </p:cNvPicPr>
          <p:nvPr userDrawn="1"/>
        </p:nvPicPr>
        <p:blipFill>
          <a:blip r:embed="rId3"/>
          <a:stretch>
            <a:fillRect/>
          </a:stretch>
        </p:blipFill>
        <p:spPr>
          <a:xfrm>
            <a:off x="6540500" y="0"/>
            <a:ext cx="5651500" cy="6858000"/>
          </a:xfrm>
          <a:prstGeom prst="rect">
            <a:avLst/>
          </a:prstGeom>
        </p:spPr>
      </p:pic>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marR="0" indent="0" algn="l"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lang="da-DK" sz="120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2220371"/>
          </a:xfrm>
        </p:spPr>
        <p:txBody>
          <a:bodyPr anchor="t"/>
          <a:lstStyle>
            <a:lvl1pPr>
              <a:defRPr sz="4800">
                <a:solidFill>
                  <a:schemeClr val="tx1"/>
                </a:solidFill>
              </a:defRPr>
            </a:lvl1pPr>
          </a:lstStyle>
          <a:p>
            <a:r>
              <a:rPr lang="da-DK"/>
              <a:t>Klik for at redigere i master</a:t>
            </a:r>
            <a:endParaRPr lang="da-DK" dirty="0"/>
          </a:p>
        </p:txBody>
      </p:sp>
      <p:pic>
        <p:nvPicPr>
          <p:cNvPr id="10" name="Billede 9">
            <a:extLst>
              <a:ext uri="{FF2B5EF4-FFF2-40B4-BE49-F238E27FC236}">
                <a16:creationId xmlns:a16="http://schemas.microsoft.com/office/drawing/2014/main" id="{88041B52-9456-EA41-A83A-FBDC01FC03C7}"/>
              </a:ext>
            </a:extLst>
          </p:cNvPr>
          <p:cNvPicPr>
            <a:picLocks noChangeAspect="1"/>
          </p:cNvPicPr>
          <p:nvPr userDrawn="1"/>
        </p:nvPicPr>
        <p:blipFill>
          <a:blip r:embed="rId4"/>
          <a:srcRect/>
          <a:stretch/>
        </p:blipFill>
        <p:spPr>
          <a:xfrm>
            <a:off x="333960" y="6140503"/>
            <a:ext cx="3327750" cy="504000"/>
          </a:xfrm>
          <a:prstGeom prst="rect">
            <a:avLst/>
          </a:prstGeom>
        </p:spPr>
      </p:pic>
      <p:pic>
        <p:nvPicPr>
          <p:cNvPr id="11" name="Billede 10" descr="Et billede, der indeholder tegning&#10;&#10;Automatisk genereret beskrivelse">
            <a:extLst>
              <a:ext uri="{FF2B5EF4-FFF2-40B4-BE49-F238E27FC236}">
                <a16:creationId xmlns:a16="http://schemas.microsoft.com/office/drawing/2014/main" id="{EED96DD3-8DF2-4049-9B5E-742DED706EC5}"/>
              </a:ext>
            </a:extLst>
          </p:cNvPr>
          <p:cNvPicPr>
            <a:picLocks noChangeAspect="1"/>
          </p:cNvPicPr>
          <p:nvPr userDrawn="1"/>
        </p:nvPicPr>
        <p:blipFill>
          <a:blip r:embed="rId5"/>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703428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dholds slide - m bredt billede til venstre">
    <p:spTree>
      <p:nvGrpSpPr>
        <p:cNvPr id="1" name=""/>
        <p:cNvGrpSpPr/>
        <p:nvPr/>
      </p:nvGrpSpPr>
      <p:grpSpPr>
        <a:xfrm>
          <a:off x="0" y="0"/>
          <a:ext cx="0" cy="0"/>
          <a:chOff x="0" y="0"/>
          <a:chExt cx="0" cy="0"/>
        </a:xfrm>
      </p:grpSpPr>
      <p:sp>
        <p:nvSpPr>
          <p:cNvPr id="13" name="Pladsholder til billede 12">
            <a:extLst>
              <a:ext uri="{FF2B5EF4-FFF2-40B4-BE49-F238E27FC236}">
                <a16:creationId xmlns:a16="http://schemas.microsoft.com/office/drawing/2014/main" id="{FEFB64EE-A3B5-474D-A259-135F3D860227}"/>
              </a:ext>
            </a:extLst>
          </p:cNvPr>
          <p:cNvSpPr>
            <a:spLocks noGrp="1"/>
          </p:cNvSpPr>
          <p:nvPr>
            <p:ph type="pic" sz="quarter" idx="17" hasCustomPrompt="1"/>
          </p:nvPr>
        </p:nvSpPr>
        <p:spPr>
          <a:xfrm>
            <a:off x="0" y="0"/>
            <a:ext cx="5951537" cy="6057900"/>
          </a:xfrm>
          <a:pattFill prst="pct5">
            <a:fgClr>
              <a:schemeClr val="accent2">
                <a:lumMod val="90000"/>
              </a:schemeClr>
            </a:fgClr>
            <a:bgClr>
              <a:schemeClr val="bg1"/>
            </a:bgClr>
          </a:patt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 billede</a:t>
            </a:r>
            <a:br>
              <a:rPr lang="da-DK" dirty="0"/>
            </a:br>
            <a:r>
              <a:rPr lang="da-DK" dirty="0"/>
              <a:t>eller ved at trække og slippe </a:t>
            </a:r>
            <a:br>
              <a:rPr lang="da-DK" dirty="0"/>
            </a:br>
            <a:r>
              <a:rPr lang="da-DK" dirty="0"/>
              <a:t>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endParaRPr lang="da-DK" dirty="0"/>
          </a:p>
          <a:p>
            <a:endParaRPr lang="da-DK" dirty="0"/>
          </a:p>
          <a:p>
            <a:endParaRPr lang="da-DK" dirty="0"/>
          </a:p>
          <a:p>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9" name="Titel 1">
            <a:extLst>
              <a:ext uri="{FF2B5EF4-FFF2-40B4-BE49-F238E27FC236}">
                <a16:creationId xmlns:a16="http://schemas.microsoft.com/office/drawing/2014/main" id="{C00F819E-378D-384C-ADB3-44FB235954BE}"/>
              </a:ext>
            </a:extLst>
          </p:cNvPr>
          <p:cNvSpPr>
            <a:spLocks noGrp="1"/>
          </p:cNvSpPr>
          <p:nvPr>
            <p:ph type="title"/>
          </p:nvPr>
        </p:nvSpPr>
        <p:spPr>
          <a:xfrm>
            <a:off x="6240462" y="441325"/>
            <a:ext cx="5472113" cy="829335"/>
          </a:xfrm>
        </p:spPr>
        <p:txBody>
          <a:bodyPr/>
          <a:lstStyle/>
          <a:p>
            <a:r>
              <a:rPr lang="da-DK"/>
              <a:t>Klik for at redigere i master</a:t>
            </a:r>
            <a:endParaRPr lang="da-DK" dirty="0"/>
          </a:p>
        </p:txBody>
      </p:sp>
      <p:sp>
        <p:nvSpPr>
          <p:cNvPr id="10" name="Pladsholder til tekst 15">
            <a:extLst>
              <a:ext uri="{FF2B5EF4-FFF2-40B4-BE49-F238E27FC236}">
                <a16:creationId xmlns:a16="http://schemas.microsoft.com/office/drawing/2014/main" id="{F2AD936D-63B6-DD48-9167-735D1BEF01CA}"/>
              </a:ext>
            </a:extLst>
          </p:cNvPr>
          <p:cNvSpPr>
            <a:spLocks noGrp="1"/>
          </p:cNvSpPr>
          <p:nvPr>
            <p:ph type="body" sz="quarter" idx="18" hasCustomPrompt="1"/>
          </p:nvPr>
        </p:nvSpPr>
        <p:spPr>
          <a:xfrm>
            <a:off x="7100836" y="1805049"/>
            <a:ext cx="3751365" cy="950026"/>
          </a:xfrm>
        </p:spPr>
        <p:txBody>
          <a:bodyPr anchor="b">
            <a:no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endParaRPr lang="da-DK" dirty="0"/>
          </a:p>
        </p:txBody>
      </p:sp>
      <p:sp>
        <p:nvSpPr>
          <p:cNvPr id="11" name="Pladsholder til indhold 2">
            <a:extLst>
              <a:ext uri="{FF2B5EF4-FFF2-40B4-BE49-F238E27FC236}">
                <a16:creationId xmlns:a16="http://schemas.microsoft.com/office/drawing/2014/main" id="{2EE8F06C-5C45-1843-B235-69B5C9098A38}"/>
              </a:ext>
            </a:extLst>
          </p:cNvPr>
          <p:cNvSpPr>
            <a:spLocks noGrp="1"/>
          </p:cNvSpPr>
          <p:nvPr>
            <p:ph idx="1"/>
          </p:nvPr>
        </p:nvSpPr>
        <p:spPr>
          <a:xfrm>
            <a:off x="7117790" y="3072853"/>
            <a:ext cx="3717457" cy="2057288"/>
          </a:xfrm>
        </p:spPr>
        <p:txBody>
          <a:bodyPr>
            <a:normAutofit/>
          </a:bodyPr>
          <a:lstStyle>
            <a:lvl1pPr>
              <a:defRPr sz="1600"/>
            </a:lvl1pPr>
          </a:lstStyle>
          <a:p>
            <a:pPr lvl="0"/>
            <a:r>
              <a:rPr lang="da-DK"/>
              <a:t>Rediger typografien i masterens</a:t>
            </a:r>
          </a:p>
        </p:txBody>
      </p:sp>
      <p:pic>
        <p:nvPicPr>
          <p:cNvPr id="12" name="Billede 11" descr="Et billede, der indeholder tegning&#10;&#10;Automatisk genereret beskrivelse">
            <a:extLst>
              <a:ext uri="{FF2B5EF4-FFF2-40B4-BE49-F238E27FC236}">
                <a16:creationId xmlns:a16="http://schemas.microsoft.com/office/drawing/2014/main" id="{7DFB180D-AC5F-5D41-BC25-B9F9EDAA2C91}"/>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026891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dholds slide - m smalt billede til venstre">
    <p:spTree>
      <p:nvGrpSpPr>
        <p:cNvPr id="1" name=""/>
        <p:cNvGrpSpPr/>
        <p:nvPr/>
      </p:nvGrpSpPr>
      <p:grpSpPr>
        <a:xfrm>
          <a:off x="0" y="0"/>
          <a:ext cx="0" cy="0"/>
          <a:chOff x="0" y="0"/>
          <a:chExt cx="0" cy="0"/>
        </a:xfrm>
      </p:grpSpPr>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13" name="Pladsholder til billede 12">
            <a:extLst>
              <a:ext uri="{FF2B5EF4-FFF2-40B4-BE49-F238E27FC236}">
                <a16:creationId xmlns:a16="http://schemas.microsoft.com/office/drawing/2014/main" id="{FEFB64EE-A3B5-474D-A259-135F3D860227}"/>
              </a:ext>
            </a:extLst>
          </p:cNvPr>
          <p:cNvSpPr>
            <a:spLocks noGrp="1"/>
          </p:cNvSpPr>
          <p:nvPr>
            <p:ph type="pic" sz="quarter" idx="17" hasCustomPrompt="1"/>
          </p:nvPr>
        </p:nvSpPr>
        <p:spPr>
          <a:xfrm>
            <a:off x="0" y="0"/>
            <a:ext cx="3348000" cy="6057900"/>
          </a:xfrm>
          <a:pattFill prst="pct5">
            <a:fgClr>
              <a:schemeClr val="accent2">
                <a:lumMod val="90000"/>
              </a:schemeClr>
            </a:fgClr>
            <a:bgClr>
              <a:schemeClr val="bg1"/>
            </a:bgClr>
          </a:patt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 billede</a:t>
            </a:r>
            <a:br>
              <a:rPr lang="da-DK" dirty="0"/>
            </a:br>
            <a:r>
              <a:rPr lang="da-DK" dirty="0"/>
              <a:t>eller ved at trække og slippe </a:t>
            </a:r>
            <a:br>
              <a:rPr lang="da-DK" dirty="0"/>
            </a:br>
            <a:r>
              <a:rPr lang="da-DK" dirty="0"/>
              <a:t>billedet ind på slidet</a:t>
            </a:r>
          </a:p>
          <a:p>
            <a:endParaRPr lang="da-DK" dirty="0"/>
          </a:p>
          <a:p>
            <a:endParaRPr lang="da-DK" dirty="0"/>
          </a:p>
          <a:p>
            <a:endParaRPr lang="da-DK" dirty="0"/>
          </a:p>
          <a:p>
            <a:endParaRPr lang="da-DK" dirty="0"/>
          </a:p>
          <a:p>
            <a:endParaRPr lang="da-DK" dirty="0"/>
          </a:p>
          <a:p>
            <a:endParaRPr lang="da-DK" dirty="0"/>
          </a:p>
          <a:p>
            <a:endParaRPr lang="da-DK" dirty="0"/>
          </a:p>
          <a:p>
            <a:endParaRPr lang="da-DK" dirty="0"/>
          </a:p>
        </p:txBody>
      </p:sp>
      <p:sp>
        <p:nvSpPr>
          <p:cNvPr id="9" name="Titel 1">
            <a:extLst>
              <a:ext uri="{FF2B5EF4-FFF2-40B4-BE49-F238E27FC236}">
                <a16:creationId xmlns:a16="http://schemas.microsoft.com/office/drawing/2014/main" id="{7E65C4BE-B131-D041-8FDA-BB870C741FA3}"/>
              </a:ext>
            </a:extLst>
          </p:cNvPr>
          <p:cNvSpPr>
            <a:spLocks noGrp="1"/>
          </p:cNvSpPr>
          <p:nvPr>
            <p:ph type="title"/>
          </p:nvPr>
        </p:nvSpPr>
        <p:spPr>
          <a:xfrm>
            <a:off x="3657600" y="441325"/>
            <a:ext cx="8054975" cy="829335"/>
          </a:xfrm>
        </p:spPr>
        <p:txBody>
          <a:bodyPr/>
          <a:lstStyle/>
          <a:p>
            <a:r>
              <a:rPr lang="da-DK"/>
              <a:t>Klik for at redigere i master</a:t>
            </a:r>
            <a:endParaRPr lang="da-DK" dirty="0"/>
          </a:p>
        </p:txBody>
      </p:sp>
      <p:sp>
        <p:nvSpPr>
          <p:cNvPr id="10" name="Pladsholder til tekst 15">
            <a:extLst>
              <a:ext uri="{FF2B5EF4-FFF2-40B4-BE49-F238E27FC236}">
                <a16:creationId xmlns:a16="http://schemas.microsoft.com/office/drawing/2014/main" id="{BE67AAEE-28B8-2241-8290-057B26464D2B}"/>
              </a:ext>
            </a:extLst>
          </p:cNvPr>
          <p:cNvSpPr>
            <a:spLocks noGrp="1"/>
          </p:cNvSpPr>
          <p:nvPr>
            <p:ph type="body" sz="quarter" idx="14" hasCustomPrompt="1"/>
          </p:nvPr>
        </p:nvSpPr>
        <p:spPr>
          <a:xfrm>
            <a:off x="4935723" y="1805049"/>
            <a:ext cx="5522026" cy="950026"/>
          </a:xfrm>
        </p:spPr>
        <p:txBody>
          <a:bodyPr anchor="b">
            <a:norm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r>
              <a:rPr lang="da-DK" dirty="0"/>
              <a:t>, </a:t>
            </a:r>
            <a:r>
              <a:rPr lang="da-DK" dirty="0" err="1"/>
              <a:t>tellus</a:t>
            </a:r>
            <a:r>
              <a:rPr lang="da-DK" dirty="0"/>
              <a:t> </a:t>
            </a:r>
            <a:r>
              <a:rPr lang="da-DK" dirty="0" err="1"/>
              <a:t>aliquam</a:t>
            </a:r>
            <a:r>
              <a:rPr lang="da-DK" dirty="0"/>
              <a:t> </a:t>
            </a:r>
            <a:r>
              <a:rPr lang="da-DK" dirty="0" err="1"/>
              <a:t>blandit</a:t>
            </a:r>
            <a:r>
              <a:rPr lang="da-DK" dirty="0"/>
              <a:t> </a:t>
            </a:r>
            <a:r>
              <a:rPr lang="da-DK" dirty="0" err="1"/>
              <a:t>sapien</a:t>
            </a:r>
            <a:r>
              <a:rPr lang="da-DK" dirty="0"/>
              <a:t> nec </a:t>
            </a:r>
            <a:r>
              <a:rPr lang="da-DK" dirty="0" err="1"/>
              <a:t>aptent</a:t>
            </a:r>
            <a:r>
              <a:rPr lang="da-DK" dirty="0"/>
              <a:t> </a:t>
            </a:r>
            <a:r>
              <a:rPr lang="da-DK" dirty="0" err="1"/>
              <a:t>cras</a:t>
            </a:r>
            <a:r>
              <a:rPr lang="da-DK" dirty="0"/>
              <a:t>, </a:t>
            </a:r>
            <a:r>
              <a:rPr lang="da-DK" dirty="0" err="1"/>
              <a:t>egestas</a:t>
            </a:r>
            <a:r>
              <a:rPr lang="da-DK" dirty="0"/>
              <a:t> vivamus.</a:t>
            </a:r>
          </a:p>
        </p:txBody>
      </p:sp>
      <p:sp>
        <p:nvSpPr>
          <p:cNvPr id="11" name="Pladsholder til indhold 2">
            <a:extLst>
              <a:ext uri="{FF2B5EF4-FFF2-40B4-BE49-F238E27FC236}">
                <a16:creationId xmlns:a16="http://schemas.microsoft.com/office/drawing/2014/main" id="{FA5CE2C6-A510-5143-8695-6D1337265BBA}"/>
              </a:ext>
            </a:extLst>
          </p:cNvPr>
          <p:cNvSpPr>
            <a:spLocks noGrp="1"/>
          </p:cNvSpPr>
          <p:nvPr>
            <p:ph idx="1"/>
          </p:nvPr>
        </p:nvSpPr>
        <p:spPr>
          <a:xfrm>
            <a:off x="4949031" y="3072852"/>
            <a:ext cx="5472113" cy="2045413"/>
          </a:xfrm>
        </p:spPr>
        <p:txBody>
          <a:bodyPr>
            <a:normAutofit/>
          </a:bodyPr>
          <a:lstStyle>
            <a:lvl1pPr>
              <a:defRPr sz="1600"/>
            </a:lvl1pPr>
          </a:lstStyle>
          <a:p>
            <a:pPr lvl="0"/>
            <a:r>
              <a:rPr lang="da-DK"/>
              <a:t>Rediger typografien i masterens</a:t>
            </a:r>
          </a:p>
        </p:txBody>
      </p:sp>
      <p:pic>
        <p:nvPicPr>
          <p:cNvPr id="12" name="Billede 11" descr="Et billede, der indeholder tegning&#10;&#10;Automatisk genereret beskrivelse">
            <a:extLst>
              <a:ext uri="{FF2B5EF4-FFF2-40B4-BE49-F238E27FC236}">
                <a16:creationId xmlns:a16="http://schemas.microsoft.com/office/drawing/2014/main" id="{F5758705-12A5-DF43-9BFB-4EE6F4DC66B1}"/>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1381324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dholds slide - m billede i grafik til venstre">
    <p:spTree>
      <p:nvGrpSpPr>
        <p:cNvPr id="1" name=""/>
        <p:cNvGrpSpPr/>
        <p:nvPr/>
      </p:nvGrpSpPr>
      <p:grpSpPr>
        <a:xfrm>
          <a:off x="0" y="0"/>
          <a:ext cx="0" cy="0"/>
          <a:chOff x="0" y="0"/>
          <a:chExt cx="0" cy="0"/>
        </a:xfrm>
      </p:grpSpPr>
      <p:sp>
        <p:nvSpPr>
          <p:cNvPr id="11" name="Pladsholder til billede 7">
            <a:extLst>
              <a:ext uri="{FF2B5EF4-FFF2-40B4-BE49-F238E27FC236}">
                <a16:creationId xmlns:a16="http://schemas.microsoft.com/office/drawing/2014/main" id="{DC269FEC-0BC9-BD43-9391-E64E178FF56C}"/>
              </a:ext>
            </a:extLst>
          </p:cNvPr>
          <p:cNvSpPr>
            <a:spLocks noGrp="1"/>
          </p:cNvSpPr>
          <p:nvPr>
            <p:ph type="pic" sz="quarter" idx="17" hasCustomPrompt="1"/>
          </p:nvPr>
        </p:nvSpPr>
        <p:spPr>
          <a:xfrm flipH="1">
            <a:off x="-35181" y="254984"/>
            <a:ext cx="6276196" cy="661459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6875 w 13233"/>
              <a:gd name="connsiteY1" fmla="*/ 574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5188 w 13233"/>
              <a:gd name="connsiteY1" fmla="*/ 2490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958 w 11392"/>
              <a:gd name="connsiteY0" fmla="*/ 1862 h 8186"/>
              <a:gd name="connsiteX1" fmla="*/ 3347 w 11392"/>
              <a:gd name="connsiteY1" fmla="*/ 0 h 8186"/>
              <a:gd name="connsiteX2" fmla="*/ 11392 w 11392"/>
              <a:gd name="connsiteY2" fmla="*/ 4734 h 8186"/>
              <a:gd name="connsiteX3" fmla="*/ 7797 w 11392"/>
              <a:gd name="connsiteY3" fmla="*/ 8186 h 8186"/>
              <a:gd name="connsiteX4" fmla="*/ 1713 w 11392"/>
              <a:gd name="connsiteY4" fmla="*/ 8185 h 8186"/>
              <a:gd name="connsiteX5" fmla="*/ 958 w 11392"/>
              <a:gd name="connsiteY5" fmla="*/ 1862 h 8186"/>
              <a:gd name="connsiteX0" fmla="*/ 37 w 10879"/>
              <a:gd name="connsiteY0" fmla="*/ 3500 h 10000"/>
              <a:gd name="connsiteX1" fmla="*/ 3817 w 10879"/>
              <a:gd name="connsiteY1" fmla="*/ 0 h 10000"/>
              <a:gd name="connsiteX2" fmla="*/ 10879 w 10879"/>
              <a:gd name="connsiteY2" fmla="*/ 5783 h 10000"/>
              <a:gd name="connsiteX3" fmla="*/ 7723 w 10879"/>
              <a:gd name="connsiteY3" fmla="*/ 10000 h 10000"/>
              <a:gd name="connsiteX4" fmla="*/ 2383 w 10879"/>
              <a:gd name="connsiteY4" fmla="*/ 9999 h 10000"/>
              <a:gd name="connsiteX5" fmla="*/ 37 w 10879"/>
              <a:gd name="connsiteY5" fmla="*/ 3500 h 10000"/>
              <a:gd name="connsiteX0" fmla="*/ 37 w 10879"/>
              <a:gd name="connsiteY0" fmla="*/ 5622 h 12122"/>
              <a:gd name="connsiteX1" fmla="*/ 4355 w 10879"/>
              <a:gd name="connsiteY1" fmla="*/ 0 h 12122"/>
              <a:gd name="connsiteX2" fmla="*/ 10879 w 10879"/>
              <a:gd name="connsiteY2" fmla="*/ 7905 h 12122"/>
              <a:gd name="connsiteX3" fmla="*/ 7723 w 10879"/>
              <a:gd name="connsiteY3" fmla="*/ 12122 h 12122"/>
              <a:gd name="connsiteX4" fmla="*/ 2383 w 10879"/>
              <a:gd name="connsiteY4" fmla="*/ 12121 h 12122"/>
              <a:gd name="connsiteX5" fmla="*/ 37 w 10879"/>
              <a:gd name="connsiteY5" fmla="*/ 5622 h 12122"/>
              <a:gd name="connsiteX0" fmla="*/ 0 w 10842"/>
              <a:gd name="connsiteY0" fmla="*/ 5622 h 12122"/>
              <a:gd name="connsiteX1" fmla="*/ 4318 w 10842"/>
              <a:gd name="connsiteY1" fmla="*/ 0 h 12122"/>
              <a:gd name="connsiteX2" fmla="*/ 10842 w 10842"/>
              <a:gd name="connsiteY2" fmla="*/ 7905 h 12122"/>
              <a:gd name="connsiteX3" fmla="*/ 7686 w 10842"/>
              <a:gd name="connsiteY3" fmla="*/ 12122 h 12122"/>
              <a:gd name="connsiteX4" fmla="*/ 3692 w 10842"/>
              <a:gd name="connsiteY4" fmla="*/ 11202 h 12122"/>
              <a:gd name="connsiteX5" fmla="*/ 0 w 10842"/>
              <a:gd name="connsiteY5" fmla="*/ 5622 h 12122"/>
              <a:gd name="connsiteX0" fmla="*/ 0 w 10842"/>
              <a:gd name="connsiteY0" fmla="*/ 5622 h 12143"/>
              <a:gd name="connsiteX1" fmla="*/ 4318 w 10842"/>
              <a:gd name="connsiteY1" fmla="*/ 0 h 12143"/>
              <a:gd name="connsiteX2" fmla="*/ 10842 w 10842"/>
              <a:gd name="connsiteY2" fmla="*/ 7905 h 12143"/>
              <a:gd name="connsiteX3" fmla="*/ 7686 w 10842"/>
              <a:gd name="connsiteY3" fmla="*/ 12122 h 12143"/>
              <a:gd name="connsiteX4" fmla="*/ 3742 w 10842"/>
              <a:gd name="connsiteY4" fmla="*/ 12143 h 12143"/>
              <a:gd name="connsiteX5" fmla="*/ 0 w 10842"/>
              <a:gd name="connsiteY5" fmla="*/ 5622 h 12143"/>
              <a:gd name="connsiteX0" fmla="*/ 0 w 10842"/>
              <a:gd name="connsiteY0" fmla="*/ 5622 h 12143"/>
              <a:gd name="connsiteX1" fmla="*/ 4318 w 10842"/>
              <a:gd name="connsiteY1" fmla="*/ 0 h 12143"/>
              <a:gd name="connsiteX2" fmla="*/ 10842 w 10842"/>
              <a:gd name="connsiteY2" fmla="*/ 7905 h 12143"/>
              <a:gd name="connsiteX3" fmla="*/ 8813 w 10842"/>
              <a:gd name="connsiteY3" fmla="*/ 12122 h 12143"/>
              <a:gd name="connsiteX4" fmla="*/ 3742 w 10842"/>
              <a:gd name="connsiteY4" fmla="*/ 12143 h 12143"/>
              <a:gd name="connsiteX5" fmla="*/ 0 w 10842"/>
              <a:gd name="connsiteY5" fmla="*/ 5622 h 12143"/>
              <a:gd name="connsiteX0" fmla="*/ 0 w 8813"/>
              <a:gd name="connsiteY0" fmla="*/ 5622 h 12143"/>
              <a:gd name="connsiteX1" fmla="*/ 4318 w 8813"/>
              <a:gd name="connsiteY1" fmla="*/ 0 h 12143"/>
              <a:gd name="connsiteX2" fmla="*/ 8167 w 8813"/>
              <a:gd name="connsiteY2" fmla="*/ 8014 h 12143"/>
              <a:gd name="connsiteX3" fmla="*/ 8813 w 8813"/>
              <a:gd name="connsiteY3" fmla="*/ 12122 h 12143"/>
              <a:gd name="connsiteX4" fmla="*/ 3742 w 8813"/>
              <a:gd name="connsiteY4" fmla="*/ 12143 h 12143"/>
              <a:gd name="connsiteX5" fmla="*/ 0 w 8813"/>
              <a:gd name="connsiteY5" fmla="*/ 5622 h 12143"/>
              <a:gd name="connsiteX0" fmla="*/ 0 w 10088"/>
              <a:gd name="connsiteY0" fmla="*/ 4630 h 10000"/>
              <a:gd name="connsiteX1" fmla="*/ 4900 w 10088"/>
              <a:gd name="connsiteY1" fmla="*/ 0 h 10000"/>
              <a:gd name="connsiteX2" fmla="*/ 10088 w 10088"/>
              <a:gd name="connsiteY2" fmla="*/ 6402 h 10000"/>
              <a:gd name="connsiteX3" fmla="*/ 10000 w 10088"/>
              <a:gd name="connsiteY3" fmla="*/ 9983 h 10000"/>
              <a:gd name="connsiteX4" fmla="*/ 4246 w 10088"/>
              <a:gd name="connsiteY4" fmla="*/ 10000 h 10000"/>
              <a:gd name="connsiteX5" fmla="*/ 0 w 10088"/>
              <a:gd name="connsiteY5" fmla="*/ 4630 h 10000"/>
              <a:gd name="connsiteX0" fmla="*/ 0 w 10088"/>
              <a:gd name="connsiteY0" fmla="*/ 4630 h 10000"/>
              <a:gd name="connsiteX1" fmla="*/ 4900 w 10088"/>
              <a:gd name="connsiteY1" fmla="*/ 0 h 10000"/>
              <a:gd name="connsiteX2" fmla="*/ 10088 w 10088"/>
              <a:gd name="connsiteY2" fmla="*/ 6402 h 10000"/>
              <a:gd name="connsiteX3" fmla="*/ 10057 w 10088"/>
              <a:gd name="connsiteY3" fmla="*/ 9983 h 10000"/>
              <a:gd name="connsiteX4" fmla="*/ 4246 w 10088"/>
              <a:gd name="connsiteY4" fmla="*/ 10000 h 10000"/>
              <a:gd name="connsiteX5" fmla="*/ 0 w 10088"/>
              <a:gd name="connsiteY5" fmla="*/ 4630 h 10000"/>
              <a:gd name="connsiteX0" fmla="*/ 0 w 10091"/>
              <a:gd name="connsiteY0" fmla="*/ 4630 h 10000"/>
              <a:gd name="connsiteX1" fmla="*/ 4900 w 10091"/>
              <a:gd name="connsiteY1" fmla="*/ 0 h 10000"/>
              <a:gd name="connsiteX2" fmla="*/ 10088 w 10091"/>
              <a:gd name="connsiteY2" fmla="*/ 6402 h 10000"/>
              <a:gd name="connsiteX3" fmla="*/ 10082 w 10091"/>
              <a:gd name="connsiteY3" fmla="*/ 9983 h 10000"/>
              <a:gd name="connsiteX4" fmla="*/ 4246 w 10091"/>
              <a:gd name="connsiteY4" fmla="*/ 10000 h 10000"/>
              <a:gd name="connsiteX5" fmla="*/ 0 w 10091"/>
              <a:gd name="connsiteY5" fmla="*/ 4630 h 10000"/>
              <a:gd name="connsiteX0" fmla="*/ 0 w 10091"/>
              <a:gd name="connsiteY0" fmla="*/ 4630 h 10070"/>
              <a:gd name="connsiteX1" fmla="*/ 4900 w 10091"/>
              <a:gd name="connsiteY1" fmla="*/ 0 h 10070"/>
              <a:gd name="connsiteX2" fmla="*/ 10088 w 10091"/>
              <a:gd name="connsiteY2" fmla="*/ 6402 h 10070"/>
              <a:gd name="connsiteX3" fmla="*/ 10082 w 10091"/>
              <a:gd name="connsiteY3" fmla="*/ 9983 h 10070"/>
              <a:gd name="connsiteX4" fmla="*/ 4265 w 10091"/>
              <a:gd name="connsiteY4" fmla="*/ 10070 h 10070"/>
              <a:gd name="connsiteX5" fmla="*/ 0 w 10091"/>
              <a:gd name="connsiteY5" fmla="*/ 4630 h 10070"/>
              <a:gd name="connsiteX0" fmla="*/ 0 w 10088"/>
              <a:gd name="connsiteY0" fmla="*/ 4630 h 10071"/>
              <a:gd name="connsiteX1" fmla="*/ 4900 w 10088"/>
              <a:gd name="connsiteY1" fmla="*/ 0 h 10071"/>
              <a:gd name="connsiteX2" fmla="*/ 10088 w 10088"/>
              <a:gd name="connsiteY2" fmla="*/ 6402 h 10071"/>
              <a:gd name="connsiteX3" fmla="*/ 10063 w 10088"/>
              <a:gd name="connsiteY3" fmla="*/ 10071 h 10071"/>
              <a:gd name="connsiteX4" fmla="*/ 4265 w 10088"/>
              <a:gd name="connsiteY4" fmla="*/ 10070 h 10071"/>
              <a:gd name="connsiteX5" fmla="*/ 0 w 10088"/>
              <a:gd name="connsiteY5" fmla="*/ 4630 h 10071"/>
              <a:gd name="connsiteX0" fmla="*/ 0 w 10144"/>
              <a:gd name="connsiteY0" fmla="*/ 4630 h 10071"/>
              <a:gd name="connsiteX1" fmla="*/ 4900 w 10144"/>
              <a:gd name="connsiteY1" fmla="*/ 0 h 10071"/>
              <a:gd name="connsiteX2" fmla="*/ 10144 w 10144"/>
              <a:gd name="connsiteY2" fmla="*/ 6420 h 10071"/>
              <a:gd name="connsiteX3" fmla="*/ 10063 w 10144"/>
              <a:gd name="connsiteY3" fmla="*/ 10071 h 10071"/>
              <a:gd name="connsiteX4" fmla="*/ 4265 w 10144"/>
              <a:gd name="connsiteY4" fmla="*/ 10070 h 10071"/>
              <a:gd name="connsiteX5" fmla="*/ 0 w 10144"/>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112"/>
              <a:gd name="connsiteY0" fmla="*/ 4663 h 10071"/>
              <a:gd name="connsiteX1" fmla="*/ 4924 w 10112"/>
              <a:gd name="connsiteY1" fmla="*/ 0 h 10071"/>
              <a:gd name="connsiteX2" fmla="*/ 10112 w 10112"/>
              <a:gd name="connsiteY2" fmla="*/ 6438 h 10071"/>
              <a:gd name="connsiteX3" fmla="*/ 10087 w 10112"/>
              <a:gd name="connsiteY3" fmla="*/ 10071 h 10071"/>
              <a:gd name="connsiteX4" fmla="*/ 4289 w 10112"/>
              <a:gd name="connsiteY4" fmla="*/ 10070 h 10071"/>
              <a:gd name="connsiteX5" fmla="*/ 0 w 10112"/>
              <a:gd name="connsiteY5" fmla="*/ 4663 h 10071"/>
              <a:gd name="connsiteX0" fmla="*/ 0 w 10112"/>
              <a:gd name="connsiteY0" fmla="*/ 4663 h 10071"/>
              <a:gd name="connsiteX1" fmla="*/ 4924 w 10112"/>
              <a:gd name="connsiteY1" fmla="*/ 0 h 10071"/>
              <a:gd name="connsiteX2" fmla="*/ 10112 w 10112"/>
              <a:gd name="connsiteY2" fmla="*/ 6438 h 10071"/>
              <a:gd name="connsiteX3" fmla="*/ 10087 w 10112"/>
              <a:gd name="connsiteY3" fmla="*/ 10071 h 10071"/>
              <a:gd name="connsiteX4" fmla="*/ 4289 w 10112"/>
              <a:gd name="connsiteY4" fmla="*/ 10070 h 10071"/>
              <a:gd name="connsiteX5" fmla="*/ 0 w 10112"/>
              <a:gd name="connsiteY5" fmla="*/ 4663 h 10071"/>
              <a:gd name="connsiteX0" fmla="*/ 0 w 10112"/>
              <a:gd name="connsiteY0" fmla="*/ 4663 h 10071"/>
              <a:gd name="connsiteX1" fmla="*/ 4924 w 10112"/>
              <a:gd name="connsiteY1" fmla="*/ 0 h 10071"/>
              <a:gd name="connsiteX2" fmla="*/ 10112 w 10112"/>
              <a:gd name="connsiteY2" fmla="*/ 6438 h 10071"/>
              <a:gd name="connsiteX3" fmla="*/ 10087 w 10112"/>
              <a:gd name="connsiteY3" fmla="*/ 10071 h 10071"/>
              <a:gd name="connsiteX4" fmla="*/ 4289 w 10112"/>
              <a:gd name="connsiteY4" fmla="*/ 10070 h 10071"/>
              <a:gd name="connsiteX5" fmla="*/ 0 w 10112"/>
              <a:gd name="connsiteY5" fmla="*/ 4663 h 10071"/>
              <a:gd name="connsiteX0" fmla="*/ 0 w 10126"/>
              <a:gd name="connsiteY0" fmla="*/ 4663 h 10071"/>
              <a:gd name="connsiteX1" fmla="*/ 4924 w 10126"/>
              <a:gd name="connsiteY1" fmla="*/ 0 h 10071"/>
              <a:gd name="connsiteX2" fmla="*/ 10112 w 10126"/>
              <a:gd name="connsiteY2" fmla="*/ 6438 h 10071"/>
              <a:gd name="connsiteX3" fmla="*/ 10119 w 10126"/>
              <a:gd name="connsiteY3" fmla="*/ 10071 h 10071"/>
              <a:gd name="connsiteX4" fmla="*/ 4289 w 10126"/>
              <a:gd name="connsiteY4" fmla="*/ 10070 h 10071"/>
              <a:gd name="connsiteX5" fmla="*/ 0 w 10126"/>
              <a:gd name="connsiteY5" fmla="*/ 4663 h 10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26" h="10071">
                <a:moveTo>
                  <a:pt x="0" y="4663"/>
                </a:moveTo>
                <a:lnTo>
                  <a:pt x="4924" y="0"/>
                </a:lnTo>
                <a:cubicBezTo>
                  <a:pt x="5235" y="289"/>
                  <a:pt x="7961" y="2736"/>
                  <a:pt x="10112" y="6438"/>
                </a:cubicBezTo>
                <a:cubicBezTo>
                  <a:pt x="10083" y="7632"/>
                  <a:pt x="10148" y="8877"/>
                  <a:pt x="10119" y="10071"/>
                </a:cubicBezTo>
                <a:lnTo>
                  <a:pt x="4289" y="10070"/>
                </a:lnTo>
                <a:cubicBezTo>
                  <a:pt x="2697" y="7232"/>
                  <a:pt x="566" y="5184"/>
                  <a:pt x="0" y="4663"/>
                </a:cubicBezTo>
                <a:close/>
              </a:path>
            </a:pathLst>
          </a:custGeom>
          <a:solidFill>
            <a:schemeClr val="accent3"/>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a:t>
            </a:r>
            <a:br>
              <a:rPr lang="da-DK" dirty="0"/>
            </a:br>
            <a:r>
              <a:rPr lang="da-DK" dirty="0"/>
              <a:t>et billede i det grafiske element</a:t>
            </a:r>
            <a:br>
              <a:rPr lang="da-DK" dirty="0"/>
            </a:br>
            <a:r>
              <a:rPr lang="da-DK" dirty="0"/>
              <a:t>eller ved at trække og slippe </a:t>
            </a:r>
            <a:br>
              <a:rPr lang="da-DK" dirty="0"/>
            </a:br>
            <a:r>
              <a:rPr lang="da-DK" dirty="0"/>
              <a:t>billedet ind på slidet</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9" name="Titel 1">
            <a:extLst>
              <a:ext uri="{FF2B5EF4-FFF2-40B4-BE49-F238E27FC236}">
                <a16:creationId xmlns:a16="http://schemas.microsoft.com/office/drawing/2014/main" id="{2E5A4EB5-F25A-EE40-9F89-4C899CD87AAF}"/>
              </a:ext>
            </a:extLst>
          </p:cNvPr>
          <p:cNvSpPr>
            <a:spLocks noGrp="1"/>
          </p:cNvSpPr>
          <p:nvPr>
            <p:ph type="title"/>
          </p:nvPr>
        </p:nvSpPr>
        <p:spPr>
          <a:xfrm>
            <a:off x="6240462" y="441325"/>
            <a:ext cx="5472113" cy="829335"/>
          </a:xfrm>
        </p:spPr>
        <p:txBody>
          <a:bodyPr/>
          <a:lstStyle/>
          <a:p>
            <a:r>
              <a:rPr lang="da-DK"/>
              <a:t>Klik for at redigere i master</a:t>
            </a:r>
            <a:endParaRPr lang="da-DK" dirty="0"/>
          </a:p>
        </p:txBody>
      </p:sp>
      <p:sp>
        <p:nvSpPr>
          <p:cNvPr id="10" name="Pladsholder til tekst 15">
            <a:extLst>
              <a:ext uri="{FF2B5EF4-FFF2-40B4-BE49-F238E27FC236}">
                <a16:creationId xmlns:a16="http://schemas.microsoft.com/office/drawing/2014/main" id="{99E5F70B-7E00-E549-AC85-97B38DC22401}"/>
              </a:ext>
            </a:extLst>
          </p:cNvPr>
          <p:cNvSpPr>
            <a:spLocks noGrp="1"/>
          </p:cNvSpPr>
          <p:nvPr>
            <p:ph type="body" sz="quarter" idx="18" hasCustomPrompt="1"/>
          </p:nvPr>
        </p:nvSpPr>
        <p:spPr>
          <a:xfrm>
            <a:off x="7100836" y="1805049"/>
            <a:ext cx="3751365" cy="950026"/>
          </a:xfrm>
        </p:spPr>
        <p:txBody>
          <a:bodyPr anchor="b">
            <a:no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endParaRPr lang="da-DK" dirty="0"/>
          </a:p>
        </p:txBody>
      </p:sp>
      <p:sp>
        <p:nvSpPr>
          <p:cNvPr id="12" name="Pladsholder til indhold 2">
            <a:extLst>
              <a:ext uri="{FF2B5EF4-FFF2-40B4-BE49-F238E27FC236}">
                <a16:creationId xmlns:a16="http://schemas.microsoft.com/office/drawing/2014/main" id="{100A6956-F6D0-534F-B9F1-256740E3082D}"/>
              </a:ext>
            </a:extLst>
          </p:cNvPr>
          <p:cNvSpPr>
            <a:spLocks noGrp="1"/>
          </p:cNvSpPr>
          <p:nvPr>
            <p:ph idx="1"/>
          </p:nvPr>
        </p:nvSpPr>
        <p:spPr>
          <a:xfrm>
            <a:off x="7117790" y="3072853"/>
            <a:ext cx="3717457" cy="2057288"/>
          </a:xfrm>
        </p:spPr>
        <p:txBody>
          <a:bodyPr>
            <a:normAutofit/>
          </a:bodyPr>
          <a:lstStyle>
            <a:lvl1pPr>
              <a:defRPr sz="1600"/>
            </a:lvl1pPr>
          </a:lstStyle>
          <a:p>
            <a:pPr lvl="0"/>
            <a:r>
              <a:rPr lang="da-DK"/>
              <a:t>Rediger typografien i masterens</a:t>
            </a:r>
          </a:p>
        </p:txBody>
      </p:sp>
      <p:pic>
        <p:nvPicPr>
          <p:cNvPr id="13" name="Billede 12" descr="Et billede, der indeholder tegning&#10;&#10;Automatisk genereret beskrivelse">
            <a:extLst>
              <a:ext uri="{FF2B5EF4-FFF2-40B4-BE49-F238E27FC236}">
                <a16:creationId xmlns:a16="http://schemas.microsoft.com/office/drawing/2014/main" id="{E218E897-E79F-6E49-9FA3-0F84A6547BAA}"/>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34563293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dholds slide - m billede i grafik til højre">
    <p:spTree>
      <p:nvGrpSpPr>
        <p:cNvPr id="1" name=""/>
        <p:cNvGrpSpPr/>
        <p:nvPr/>
      </p:nvGrpSpPr>
      <p:grpSpPr>
        <a:xfrm>
          <a:off x="0" y="0"/>
          <a:ext cx="0" cy="0"/>
          <a:chOff x="0" y="0"/>
          <a:chExt cx="0" cy="0"/>
        </a:xfrm>
      </p:grpSpPr>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2" name="Pladsholder til billede 7">
            <a:extLst>
              <a:ext uri="{FF2B5EF4-FFF2-40B4-BE49-F238E27FC236}">
                <a16:creationId xmlns:a16="http://schemas.microsoft.com/office/drawing/2014/main" id="{290C99C2-88B0-974B-99D9-33378FBDF03E}"/>
              </a:ext>
            </a:extLst>
          </p:cNvPr>
          <p:cNvSpPr>
            <a:spLocks noGrp="1"/>
          </p:cNvSpPr>
          <p:nvPr>
            <p:ph type="pic" sz="quarter" idx="16" hasCustomPrompt="1"/>
          </p:nvPr>
        </p:nvSpPr>
        <p:spPr>
          <a:xfrm>
            <a:off x="5981899" y="-29821"/>
            <a:ext cx="6211182" cy="6043503"/>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43 w 13233"/>
              <a:gd name="connsiteY1" fmla="*/ 37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24 w 13233"/>
              <a:gd name="connsiteY1" fmla="*/ 485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9"/>
              <a:gd name="connsiteY0" fmla="*/ 0 h 10676"/>
              <a:gd name="connsiteX1" fmla="*/ 13239 w 13239"/>
              <a:gd name="connsiteY1" fmla="*/ 37 h 10676"/>
              <a:gd name="connsiteX2" fmla="*/ 13233 w 13239"/>
              <a:gd name="connsiteY2" fmla="*/ 7224 h 10676"/>
              <a:gd name="connsiteX3" fmla="*/ 9638 w 13239"/>
              <a:gd name="connsiteY3" fmla="*/ 10676 h 10676"/>
              <a:gd name="connsiteX4" fmla="*/ 3554 w 13239"/>
              <a:gd name="connsiteY4" fmla="*/ 10675 h 10676"/>
              <a:gd name="connsiteX5" fmla="*/ 0 w 13239"/>
              <a:gd name="connsiteY5" fmla="*/ 0 h 10676"/>
              <a:gd name="connsiteX0" fmla="*/ 0 w 14181"/>
              <a:gd name="connsiteY0" fmla="*/ 0 h 10676"/>
              <a:gd name="connsiteX1" fmla="*/ 13239 w 14181"/>
              <a:gd name="connsiteY1" fmla="*/ 37 h 10676"/>
              <a:gd name="connsiteX2" fmla="*/ 13265 w 14181"/>
              <a:gd name="connsiteY2" fmla="*/ 1871 h 10676"/>
              <a:gd name="connsiteX3" fmla="*/ 13233 w 14181"/>
              <a:gd name="connsiteY3" fmla="*/ 7224 h 10676"/>
              <a:gd name="connsiteX4" fmla="*/ 9638 w 14181"/>
              <a:gd name="connsiteY4" fmla="*/ 10676 h 10676"/>
              <a:gd name="connsiteX5" fmla="*/ 3554 w 14181"/>
              <a:gd name="connsiteY5" fmla="*/ 10675 h 10676"/>
              <a:gd name="connsiteX6" fmla="*/ 0 w 14181"/>
              <a:gd name="connsiteY6" fmla="*/ 0 h 10676"/>
              <a:gd name="connsiteX0" fmla="*/ 0 w 14166"/>
              <a:gd name="connsiteY0" fmla="*/ 0 h 10676"/>
              <a:gd name="connsiteX1" fmla="*/ 13239 w 14166"/>
              <a:gd name="connsiteY1" fmla="*/ 37 h 10676"/>
              <a:gd name="connsiteX2" fmla="*/ 13207 w 14166"/>
              <a:gd name="connsiteY2" fmla="*/ 1907 h 10676"/>
              <a:gd name="connsiteX3" fmla="*/ 13233 w 14166"/>
              <a:gd name="connsiteY3" fmla="*/ 7224 h 10676"/>
              <a:gd name="connsiteX4" fmla="*/ 9638 w 14166"/>
              <a:gd name="connsiteY4" fmla="*/ 10676 h 10676"/>
              <a:gd name="connsiteX5" fmla="*/ 3554 w 14166"/>
              <a:gd name="connsiteY5" fmla="*/ 10675 h 10676"/>
              <a:gd name="connsiteX6" fmla="*/ 0 w 14166"/>
              <a:gd name="connsiteY6" fmla="*/ 0 h 10676"/>
              <a:gd name="connsiteX0" fmla="*/ 0 w 13448"/>
              <a:gd name="connsiteY0" fmla="*/ 0 h 10676"/>
              <a:gd name="connsiteX1" fmla="*/ 13239 w 13448"/>
              <a:gd name="connsiteY1" fmla="*/ 37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58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00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207"/>
              <a:gd name="connsiteY0" fmla="*/ 0 h 10676"/>
              <a:gd name="connsiteX1" fmla="*/ 13200 w 13207"/>
              <a:gd name="connsiteY1" fmla="*/ 1 h 10676"/>
              <a:gd name="connsiteX2" fmla="*/ 13207 w 13207"/>
              <a:gd name="connsiteY2" fmla="*/ 1907 h 10676"/>
              <a:gd name="connsiteX3" fmla="*/ 10377 w 13207"/>
              <a:gd name="connsiteY3" fmla="*/ 6866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6"/>
              <a:gd name="connsiteX1" fmla="*/ 13200 w 13207"/>
              <a:gd name="connsiteY1" fmla="*/ 1 h 10676"/>
              <a:gd name="connsiteX2" fmla="*/ 13207 w 13207"/>
              <a:gd name="connsiteY2" fmla="*/ 1907 h 10676"/>
              <a:gd name="connsiteX3" fmla="*/ 8134 w 13207"/>
              <a:gd name="connsiteY3" fmla="*/ 6329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5996 w 13207"/>
              <a:gd name="connsiteY4" fmla="*/ 8509 h 10675"/>
              <a:gd name="connsiteX5" fmla="*/ 3554 w 13207"/>
              <a:gd name="connsiteY5" fmla="*/ 10675 h 10675"/>
              <a:gd name="connsiteX6" fmla="*/ 0 w 13207"/>
              <a:gd name="connsiteY6" fmla="*/ 0 h 10675"/>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7625 w 13207"/>
              <a:gd name="connsiteY4" fmla="*/ 9297 h 10675"/>
              <a:gd name="connsiteX5" fmla="*/ 3554 w 13207"/>
              <a:gd name="connsiteY5" fmla="*/ 10675 h 10675"/>
              <a:gd name="connsiteX6" fmla="*/ 0 w 13207"/>
              <a:gd name="connsiteY6" fmla="*/ 0 h 10675"/>
              <a:gd name="connsiteX0" fmla="*/ 0 w 13614"/>
              <a:gd name="connsiteY0" fmla="*/ 0 h 10675"/>
              <a:gd name="connsiteX1" fmla="*/ 13200 w 13614"/>
              <a:gd name="connsiteY1" fmla="*/ 1 h 10675"/>
              <a:gd name="connsiteX2" fmla="*/ 13207 w 13614"/>
              <a:gd name="connsiteY2" fmla="*/ 1907 h 10675"/>
              <a:gd name="connsiteX3" fmla="*/ 7625 w 13614"/>
              <a:gd name="connsiteY3" fmla="*/ 9297 h 10675"/>
              <a:gd name="connsiteX4" fmla="*/ 3554 w 13614"/>
              <a:gd name="connsiteY4" fmla="*/ 10675 h 10675"/>
              <a:gd name="connsiteX5" fmla="*/ 0 w 13614"/>
              <a:gd name="connsiteY5" fmla="*/ 0 h 10675"/>
              <a:gd name="connsiteX0" fmla="*/ 0 w 13614"/>
              <a:gd name="connsiteY0" fmla="*/ 0 h 9297"/>
              <a:gd name="connsiteX1" fmla="*/ 13200 w 13614"/>
              <a:gd name="connsiteY1" fmla="*/ 1 h 9297"/>
              <a:gd name="connsiteX2" fmla="*/ 13207 w 13614"/>
              <a:gd name="connsiteY2" fmla="*/ 1907 h 9297"/>
              <a:gd name="connsiteX3" fmla="*/ 7625 w 13614"/>
              <a:gd name="connsiteY3" fmla="*/ 9297 h 9297"/>
              <a:gd name="connsiteX4" fmla="*/ 6046 w 13614"/>
              <a:gd name="connsiteY4" fmla="*/ 6699 h 9297"/>
              <a:gd name="connsiteX5" fmla="*/ 0 w 13614"/>
              <a:gd name="connsiteY5" fmla="*/ 0 h 9297"/>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216 w 10000"/>
              <a:gd name="connsiteY4" fmla="*/ 5357 h 10000"/>
              <a:gd name="connsiteX5" fmla="*/ 0 w 10000"/>
              <a:gd name="connsiteY5" fmla="*/ 0 h 10000"/>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554 w 10000"/>
              <a:gd name="connsiteY4" fmla="*/ 5145 h 10000"/>
              <a:gd name="connsiteX5" fmla="*/ 0 w 10000"/>
              <a:gd name="connsiteY5" fmla="*/ 0 h 10000"/>
              <a:gd name="connsiteX0" fmla="*/ 3 w 10003"/>
              <a:gd name="connsiteY0" fmla="*/ 0 h 10000"/>
              <a:gd name="connsiteX1" fmla="*/ 9699 w 10003"/>
              <a:gd name="connsiteY1" fmla="*/ 1 h 10000"/>
              <a:gd name="connsiteX2" fmla="*/ 9704 w 10003"/>
              <a:gd name="connsiteY2" fmla="*/ 2051 h 10000"/>
              <a:gd name="connsiteX3" fmla="*/ 5604 w 10003"/>
              <a:gd name="connsiteY3" fmla="*/ 10000 h 10000"/>
              <a:gd name="connsiteX4" fmla="*/ 2149 w 10003"/>
              <a:gd name="connsiteY4" fmla="*/ 5241 h 10000"/>
              <a:gd name="connsiteX5" fmla="*/ 3 w 10003"/>
              <a:gd name="connsiteY5" fmla="*/ 0 h 10000"/>
              <a:gd name="connsiteX0" fmla="*/ 3354 w 8525"/>
              <a:gd name="connsiteY0" fmla="*/ 1887 h 9999"/>
              <a:gd name="connsiteX1" fmla="*/ 8221 w 8525"/>
              <a:gd name="connsiteY1" fmla="*/ 0 h 9999"/>
              <a:gd name="connsiteX2" fmla="*/ 8226 w 8525"/>
              <a:gd name="connsiteY2" fmla="*/ 2050 h 9999"/>
              <a:gd name="connsiteX3" fmla="*/ 4126 w 8525"/>
              <a:gd name="connsiteY3" fmla="*/ 9999 h 9999"/>
              <a:gd name="connsiteX4" fmla="*/ 671 w 8525"/>
              <a:gd name="connsiteY4" fmla="*/ 5240 h 9999"/>
              <a:gd name="connsiteX5" fmla="*/ 3354 w 8525"/>
              <a:gd name="connsiteY5" fmla="*/ 1887 h 9999"/>
              <a:gd name="connsiteX0" fmla="*/ 4233 w 9968"/>
              <a:gd name="connsiteY0" fmla="*/ 0 h 10059"/>
              <a:gd name="connsiteX1" fmla="*/ 9612 w 9968"/>
              <a:gd name="connsiteY1" fmla="*/ 59 h 10059"/>
              <a:gd name="connsiteX2" fmla="*/ 9618 w 9968"/>
              <a:gd name="connsiteY2" fmla="*/ 2109 h 10059"/>
              <a:gd name="connsiteX3" fmla="*/ 4809 w 9968"/>
              <a:gd name="connsiteY3" fmla="*/ 10059 h 10059"/>
              <a:gd name="connsiteX4" fmla="*/ 756 w 9968"/>
              <a:gd name="connsiteY4" fmla="*/ 5300 h 10059"/>
              <a:gd name="connsiteX5" fmla="*/ 4233 w 9968"/>
              <a:gd name="connsiteY5" fmla="*/ 0 h 10059"/>
              <a:gd name="connsiteX0" fmla="*/ 3489 w 9242"/>
              <a:gd name="connsiteY0" fmla="*/ 0 h 10000"/>
              <a:gd name="connsiteX1" fmla="*/ 8885 w 9242"/>
              <a:gd name="connsiteY1" fmla="*/ 59 h 10000"/>
              <a:gd name="connsiteX2" fmla="*/ 8891 w 9242"/>
              <a:gd name="connsiteY2" fmla="*/ 2097 h 10000"/>
              <a:gd name="connsiteX3" fmla="*/ 4066 w 9242"/>
              <a:gd name="connsiteY3" fmla="*/ 10000 h 10000"/>
              <a:gd name="connsiteX4" fmla="*/ 0 w 9242"/>
              <a:gd name="connsiteY4" fmla="*/ 5269 h 10000"/>
              <a:gd name="connsiteX5" fmla="*/ 3489 w 9242"/>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012"/>
              <a:gd name="connsiteY0" fmla="*/ 0 h 10000"/>
              <a:gd name="connsiteX1" fmla="*/ 9614 w 10012"/>
              <a:gd name="connsiteY1" fmla="*/ 59 h 10000"/>
              <a:gd name="connsiteX2" fmla="*/ 9620 w 10012"/>
              <a:gd name="connsiteY2" fmla="*/ 2097 h 10000"/>
              <a:gd name="connsiteX3" fmla="*/ 4399 w 10012"/>
              <a:gd name="connsiteY3" fmla="*/ 10000 h 10000"/>
              <a:gd name="connsiteX4" fmla="*/ 0 w 10012"/>
              <a:gd name="connsiteY4" fmla="*/ 5269 h 10000"/>
              <a:gd name="connsiteX5" fmla="*/ 3775 w 10012"/>
              <a:gd name="connsiteY5" fmla="*/ 0 h 10000"/>
              <a:gd name="connsiteX0" fmla="*/ 3775 w 9625"/>
              <a:gd name="connsiteY0" fmla="*/ 0 h 10000"/>
              <a:gd name="connsiteX1" fmla="*/ 9614 w 9625"/>
              <a:gd name="connsiteY1" fmla="*/ 59 h 10000"/>
              <a:gd name="connsiteX2" fmla="*/ 9620 w 9625"/>
              <a:gd name="connsiteY2" fmla="*/ 2097 h 10000"/>
              <a:gd name="connsiteX3" fmla="*/ 4399 w 9625"/>
              <a:gd name="connsiteY3" fmla="*/ 10000 h 10000"/>
              <a:gd name="connsiteX4" fmla="*/ 0 w 9625"/>
              <a:gd name="connsiteY4" fmla="*/ 5269 h 10000"/>
              <a:gd name="connsiteX5" fmla="*/ 3775 w 9625"/>
              <a:gd name="connsiteY5" fmla="*/ 0 h 10000"/>
              <a:gd name="connsiteX0" fmla="*/ 3922 w 10000"/>
              <a:gd name="connsiteY0" fmla="*/ 0 h 10000"/>
              <a:gd name="connsiteX1" fmla="*/ 9989 w 10000"/>
              <a:gd name="connsiteY1" fmla="*/ 59 h 10000"/>
              <a:gd name="connsiteX2" fmla="*/ 9995 w 10000"/>
              <a:gd name="connsiteY2" fmla="*/ 2097 h 10000"/>
              <a:gd name="connsiteX3" fmla="*/ 4570 w 10000"/>
              <a:gd name="connsiteY3" fmla="*/ 10000 h 10000"/>
              <a:gd name="connsiteX4" fmla="*/ 0 w 10000"/>
              <a:gd name="connsiteY4" fmla="*/ 5269 h 10000"/>
              <a:gd name="connsiteX5" fmla="*/ 3922 w 10000"/>
              <a:gd name="connsiteY5" fmla="*/ 0 h 10000"/>
              <a:gd name="connsiteX0" fmla="*/ 3922 w 9995"/>
              <a:gd name="connsiteY0" fmla="*/ 0 h 10000"/>
              <a:gd name="connsiteX1" fmla="*/ 9989 w 9995"/>
              <a:gd name="connsiteY1" fmla="*/ 59 h 10000"/>
              <a:gd name="connsiteX2" fmla="*/ 9995 w 9995"/>
              <a:gd name="connsiteY2" fmla="*/ 2097 h 10000"/>
              <a:gd name="connsiteX3" fmla="*/ 4570 w 9995"/>
              <a:gd name="connsiteY3" fmla="*/ 10000 h 10000"/>
              <a:gd name="connsiteX4" fmla="*/ 0 w 9995"/>
              <a:gd name="connsiteY4" fmla="*/ 5269 h 10000"/>
              <a:gd name="connsiteX5" fmla="*/ 3922 w 9995"/>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83 w 10000"/>
              <a:gd name="connsiteY1" fmla="*/ 18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6"/>
              <a:gd name="connsiteY0" fmla="*/ 0 h 10000"/>
              <a:gd name="connsiteX1" fmla="*/ 10006 w 10006"/>
              <a:gd name="connsiteY1" fmla="*/ 24 h 10000"/>
              <a:gd name="connsiteX2" fmla="*/ 10000 w 10006"/>
              <a:gd name="connsiteY2" fmla="*/ 2097 h 10000"/>
              <a:gd name="connsiteX3" fmla="*/ 4572 w 10006"/>
              <a:gd name="connsiteY3" fmla="*/ 10000 h 10000"/>
              <a:gd name="connsiteX4" fmla="*/ 0 w 10006"/>
              <a:gd name="connsiteY4" fmla="*/ 5269 h 10000"/>
              <a:gd name="connsiteX5" fmla="*/ 3924 w 10006"/>
              <a:gd name="connsiteY5" fmla="*/ 0 h 10000"/>
              <a:gd name="connsiteX0" fmla="*/ 3924 w 10000"/>
              <a:gd name="connsiteY0" fmla="*/ 0 h 10000"/>
              <a:gd name="connsiteX1" fmla="*/ 10000 w 10000"/>
              <a:gd name="connsiteY1" fmla="*/ 0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3924" y="0"/>
                </a:moveTo>
                <a:lnTo>
                  <a:pt x="10000" y="0"/>
                </a:lnTo>
                <a:cubicBezTo>
                  <a:pt x="10002" y="679"/>
                  <a:pt x="9998" y="1418"/>
                  <a:pt x="10000" y="2097"/>
                </a:cubicBezTo>
                <a:cubicBezTo>
                  <a:pt x="9527" y="3479"/>
                  <a:pt x="6858" y="7622"/>
                  <a:pt x="4572" y="10000"/>
                </a:cubicBezTo>
                <a:lnTo>
                  <a:pt x="0" y="5269"/>
                </a:lnTo>
                <a:cubicBezTo>
                  <a:pt x="2217" y="3260"/>
                  <a:pt x="3741" y="470"/>
                  <a:pt x="3924" y="0"/>
                </a:cubicBezTo>
                <a:close/>
              </a:path>
            </a:pathLst>
          </a:custGeom>
          <a:solidFill>
            <a:schemeClr val="accent6"/>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a:t>
            </a:r>
            <a:br>
              <a:rPr lang="da-DK" dirty="0"/>
            </a:br>
            <a:r>
              <a:rPr lang="da-DK" dirty="0"/>
              <a:t>et billede i det grafiske element</a:t>
            </a:r>
            <a:br>
              <a:rPr lang="da-DK" dirty="0"/>
            </a:br>
            <a:r>
              <a:rPr lang="da-DK" dirty="0"/>
              <a:t>eller ved at trække og slippe </a:t>
            </a:r>
            <a:br>
              <a:rPr lang="da-DK" dirty="0"/>
            </a:br>
            <a:r>
              <a:rPr lang="da-DK" dirty="0"/>
              <a:t>billedet ind på slidet</a:t>
            </a:r>
          </a:p>
        </p:txBody>
      </p:sp>
      <p:sp>
        <p:nvSpPr>
          <p:cNvPr id="11" name="Titel 1">
            <a:extLst>
              <a:ext uri="{FF2B5EF4-FFF2-40B4-BE49-F238E27FC236}">
                <a16:creationId xmlns:a16="http://schemas.microsoft.com/office/drawing/2014/main" id="{C21BFC8E-7582-E146-9FB6-BFFE064AF1EB}"/>
              </a:ext>
            </a:extLst>
          </p:cNvPr>
          <p:cNvSpPr>
            <a:spLocks noGrp="1"/>
          </p:cNvSpPr>
          <p:nvPr>
            <p:ph type="title"/>
          </p:nvPr>
        </p:nvSpPr>
        <p:spPr>
          <a:xfrm>
            <a:off x="479425" y="441325"/>
            <a:ext cx="5472113" cy="829335"/>
          </a:xfrm>
        </p:spPr>
        <p:txBody>
          <a:bodyPr/>
          <a:lstStyle/>
          <a:p>
            <a:r>
              <a:rPr lang="da-DK"/>
              <a:t>Klik for at redigere i master</a:t>
            </a:r>
            <a:endParaRPr lang="da-DK" dirty="0"/>
          </a:p>
        </p:txBody>
      </p:sp>
      <p:sp>
        <p:nvSpPr>
          <p:cNvPr id="13" name="Pladsholder til tekst 15">
            <a:extLst>
              <a:ext uri="{FF2B5EF4-FFF2-40B4-BE49-F238E27FC236}">
                <a16:creationId xmlns:a16="http://schemas.microsoft.com/office/drawing/2014/main" id="{E6AF3016-1CC0-D645-8516-6C519E87CDF9}"/>
              </a:ext>
            </a:extLst>
          </p:cNvPr>
          <p:cNvSpPr>
            <a:spLocks noGrp="1"/>
          </p:cNvSpPr>
          <p:nvPr>
            <p:ph type="body" sz="quarter" idx="18" hasCustomPrompt="1"/>
          </p:nvPr>
        </p:nvSpPr>
        <p:spPr>
          <a:xfrm>
            <a:off x="1339799" y="1805049"/>
            <a:ext cx="3751365" cy="950026"/>
          </a:xfrm>
        </p:spPr>
        <p:txBody>
          <a:bodyPr anchor="b">
            <a:no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endParaRPr lang="da-DK" dirty="0"/>
          </a:p>
        </p:txBody>
      </p:sp>
      <p:sp>
        <p:nvSpPr>
          <p:cNvPr id="14" name="Pladsholder til indhold 2">
            <a:extLst>
              <a:ext uri="{FF2B5EF4-FFF2-40B4-BE49-F238E27FC236}">
                <a16:creationId xmlns:a16="http://schemas.microsoft.com/office/drawing/2014/main" id="{BF5EAA9A-48FB-8C4A-A2E6-C8080BF35D35}"/>
              </a:ext>
            </a:extLst>
          </p:cNvPr>
          <p:cNvSpPr>
            <a:spLocks noGrp="1"/>
          </p:cNvSpPr>
          <p:nvPr>
            <p:ph idx="1"/>
          </p:nvPr>
        </p:nvSpPr>
        <p:spPr>
          <a:xfrm>
            <a:off x="1356753" y="3072853"/>
            <a:ext cx="3717457" cy="2057288"/>
          </a:xfrm>
        </p:spPr>
        <p:txBody>
          <a:bodyPr>
            <a:normAutofit/>
          </a:bodyPr>
          <a:lstStyle>
            <a:lvl1pPr>
              <a:defRPr sz="1600"/>
            </a:lvl1pPr>
          </a:lstStyle>
          <a:p>
            <a:pPr lvl="0"/>
            <a:r>
              <a:rPr lang="da-DK"/>
              <a:t>Rediger typografien i masterens</a:t>
            </a:r>
          </a:p>
        </p:txBody>
      </p:sp>
      <p:pic>
        <p:nvPicPr>
          <p:cNvPr id="10" name="Billede 9" descr="Et billede, der indeholder tegning&#10;&#10;Automatisk genereret beskrivelse">
            <a:extLst>
              <a:ext uri="{FF2B5EF4-FFF2-40B4-BE49-F238E27FC236}">
                <a16:creationId xmlns:a16="http://schemas.microsoft.com/office/drawing/2014/main" id="{EC7740BC-98B5-3E4D-BA46-BE847BD5FD50}"/>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42040776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dholds slide - m 4 kolonn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3" name="Pladsholder til tekst 6">
            <a:extLst>
              <a:ext uri="{FF2B5EF4-FFF2-40B4-BE49-F238E27FC236}">
                <a16:creationId xmlns:a16="http://schemas.microsoft.com/office/drawing/2014/main" id="{E844BF1E-F373-524E-9B0A-63CCC688740A}"/>
              </a:ext>
            </a:extLst>
          </p:cNvPr>
          <p:cNvSpPr>
            <a:spLocks noGrp="1"/>
          </p:cNvSpPr>
          <p:nvPr>
            <p:ph type="body" sz="quarter" idx="19" hasCustomPrompt="1"/>
          </p:nvPr>
        </p:nvSpPr>
        <p:spPr>
          <a:xfrm>
            <a:off x="3431808" y="2565400"/>
            <a:ext cx="2376000" cy="29972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15" name="Pladsholder til tekst 6">
            <a:extLst>
              <a:ext uri="{FF2B5EF4-FFF2-40B4-BE49-F238E27FC236}">
                <a16:creationId xmlns:a16="http://schemas.microsoft.com/office/drawing/2014/main" id="{09E985FD-C073-9D41-96D3-6556EC8957CD}"/>
              </a:ext>
            </a:extLst>
          </p:cNvPr>
          <p:cNvSpPr>
            <a:spLocks noGrp="1"/>
          </p:cNvSpPr>
          <p:nvPr>
            <p:ph type="body" sz="quarter" idx="21" hasCustomPrompt="1"/>
          </p:nvPr>
        </p:nvSpPr>
        <p:spPr>
          <a:xfrm>
            <a:off x="3431808" y="21590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19" name="Pladsholder til tekst 6">
            <a:extLst>
              <a:ext uri="{FF2B5EF4-FFF2-40B4-BE49-F238E27FC236}">
                <a16:creationId xmlns:a16="http://schemas.microsoft.com/office/drawing/2014/main" id="{52F95F0E-7A5D-4048-8BBA-C35CB5A7B313}"/>
              </a:ext>
            </a:extLst>
          </p:cNvPr>
          <p:cNvSpPr>
            <a:spLocks noGrp="1"/>
          </p:cNvSpPr>
          <p:nvPr>
            <p:ph type="body" sz="quarter" idx="22" hasCustomPrompt="1"/>
          </p:nvPr>
        </p:nvSpPr>
        <p:spPr>
          <a:xfrm>
            <a:off x="479425" y="2565400"/>
            <a:ext cx="2376000" cy="29972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21" name="Pladsholder til tekst 6">
            <a:extLst>
              <a:ext uri="{FF2B5EF4-FFF2-40B4-BE49-F238E27FC236}">
                <a16:creationId xmlns:a16="http://schemas.microsoft.com/office/drawing/2014/main" id="{44428DFB-DC1A-6345-B6B2-C8355DBD8D8B}"/>
              </a:ext>
            </a:extLst>
          </p:cNvPr>
          <p:cNvSpPr>
            <a:spLocks noGrp="1"/>
          </p:cNvSpPr>
          <p:nvPr>
            <p:ph type="body" sz="quarter" idx="24" hasCustomPrompt="1"/>
          </p:nvPr>
        </p:nvSpPr>
        <p:spPr>
          <a:xfrm>
            <a:off x="479425" y="21590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22" name="Pladsholder til tekst 6">
            <a:extLst>
              <a:ext uri="{FF2B5EF4-FFF2-40B4-BE49-F238E27FC236}">
                <a16:creationId xmlns:a16="http://schemas.microsoft.com/office/drawing/2014/main" id="{2259C958-947E-4940-87D5-9C471C5C5981}"/>
              </a:ext>
            </a:extLst>
          </p:cNvPr>
          <p:cNvSpPr>
            <a:spLocks noGrp="1"/>
          </p:cNvSpPr>
          <p:nvPr>
            <p:ph type="body" sz="quarter" idx="25" hasCustomPrompt="1"/>
          </p:nvPr>
        </p:nvSpPr>
        <p:spPr>
          <a:xfrm>
            <a:off x="9336575" y="2565400"/>
            <a:ext cx="2376000" cy="29972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24" name="Pladsholder til tekst 6">
            <a:extLst>
              <a:ext uri="{FF2B5EF4-FFF2-40B4-BE49-F238E27FC236}">
                <a16:creationId xmlns:a16="http://schemas.microsoft.com/office/drawing/2014/main" id="{331EE2F2-9591-1343-80C7-86DE5DF59ACE}"/>
              </a:ext>
            </a:extLst>
          </p:cNvPr>
          <p:cNvSpPr>
            <a:spLocks noGrp="1"/>
          </p:cNvSpPr>
          <p:nvPr>
            <p:ph type="body" sz="quarter" idx="27" hasCustomPrompt="1"/>
          </p:nvPr>
        </p:nvSpPr>
        <p:spPr>
          <a:xfrm>
            <a:off x="9336575" y="21590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25" name="Pladsholder til tekst 6">
            <a:extLst>
              <a:ext uri="{FF2B5EF4-FFF2-40B4-BE49-F238E27FC236}">
                <a16:creationId xmlns:a16="http://schemas.microsoft.com/office/drawing/2014/main" id="{4460B104-B312-F641-8867-3716744F7C50}"/>
              </a:ext>
            </a:extLst>
          </p:cNvPr>
          <p:cNvSpPr>
            <a:spLocks noGrp="1"/>
          </p:cNvSpPr>
          <p:nvPr>
            <p:ph type="body" sz="quarter" idx="28" hasCustomPrompt="1"/>
          </p:nvPr>
        </p:nvSpPr>
        <p:spPr>
          <a:xfrm>
            <a:off x="6384191" y="2565400"/>
            <a:ext cx="2376000" cy="29972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27" name="Pladsholder til tekst 6">
            <a:extLst>
              <a:ext uri="{FF2B5EF4-FFF2-40B4-BE49-F238E27FC236}">
                <a16:creationId xmlns:a16="http://schemas.microsoft.com/office/drawing/2014/main" id="{A91DF1BB-0277-0F4E-AB63-4A4648C37E06}"/>
              </a:ext>
            </a:extLst>
          </p:cNvPr>
          <p:cNvSpPr>
            <a:spLocks noGrp="1"/>
          </p:cNvSpPr>
          <p:nvPr>
            <p:ph type="body" sz="quarter" idx="30" hasCustomPrompt="1"/>
          </p:nvPr>
        </p:nvSpPr>
        <p:spPr>
          <a:xfrm>
            <a:off x="6384191" y="21590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pic>
        <p:nvPicPr>
          <p:cNvPr id="18" name="Billede 17" descr="Et billede, der indeholder tegning&#10;&#10;Automatisk genereret beskrivelse">
            <a:extLst>
              <a:ext uri="{FF2B5EF4-FFF2-40B4-BE49-F238E27FC236}">
                <a16:creationId xmlns:a16="http://schemas.microsoft.com/office/drawing/2014/main" id="{80FE38D7-D97F-6E4F-A0FC-BF1132F0AF16}"/>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28550034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dholds slide - m 4 kolonner + ikon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3" name="Pladsholder til tekst 6">
            <a:extLst>
              <a:ext uri="{FF2B5EF4-FFF2-40B4-BE49-F238E27FC236}">
                <a16:creationId xmlns:a16="http://schemas.microsoft.com/office/drawing/2014/main" id="{E844BF1E-F373-524E-9B0A-63CCC688740A}"/>
              </a:ext>
            </a:extLst>
          </p:cNvPr>
          <p:cNvSpPr>
            <a:spLocks noGrp="1"/>
          </p:cNvSpPr>
          <p:nvPr>
            <p:ph type="body" sz="quarter" idx="19" hasCustomPrompt="1"/>
          </p:nvPr>
        </p:nvSpPr>
        <p:spPr>
          <a:xfrm>
            <a:off x="3431808" y="3683000"/>
            <a:ext cx="2376000" cy="23749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endParaRPr lang="da-DK" dirty="0"/>
          </a:p>
        </p:txBody>
      </p:sp>
      <p:sp>
        <p:nvSpPr>
          <p:cNvPr id="14" name="Pladsholder til billede 12">
            <a:extLst>
              <a:ext uri="{FF2B5EF4-FFF2-40B4-BE49-F238E27FC236}">
                <a16:creationId xmlns:a16="http://schemas.microsoft.com/office/drawing/2014/main" id="{8B48B086-580A-6B45-86DD-76D5818E1FC2}"/>
              </a:ext>
            </a:extLst>
          </p:cNvPr>
          <p:cNvSpPr>
            <a:spLocks noGrp="1"/>
          </p:cNvSpPr>
          <p:nvPr>
            <p:ph type="pic" sz="quarter" idx="20" hasCustomPrompt="1"/>
          </p:nvPr>
        </p:nvSpPr>
        <p:spPr>
          <a:xfrm>
            <a:off x="3899808" y="1651000"/>
            <a:ext cx="1440000" cy="144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Klik på ikonet for at </a:t>
            </a:r>
            <a:br>
              <a:rPr lang="da-DK" dirty="0"/>
            </a:br>
            <a:r>
              <a:rPr lang="da-DK" dirty="0"/>
              <a:t>indsætte et billede/ikon</a:t>
            </a:r>
          </a:p>
          <a:p>
            <a:endParaRPr lang="da-DK" dirty="0"/>
          </a:p>
          <a:p>
            <a:endParaRPr lang="da-DK" dirty="0"/>
          </a:p>
        </p:txBody>
      </p:sp>
      <p:sp>
        <p:nvSpPr>
          <p:cNvPr id="15" name="Pladsholder til tekst 6">
            <a:extLst>
              <a:ext uri="{FF2B5EF4-FFF2-40B4-BE49-F238E27FC236}">
                <a16:creationId xmlns:a16="http://schemas.microsoft.com/office/drawing/2014/main" id="{09E985FD-C073-9D41-96D3-6556EC8957CD}"/>
              </a:ext>
            </a:extLst>
          </p:cNvPr>
          <p:cNvSpPr>
            <a:spLocks noGrp="1"/>
          </p:cNvSpPr>
          <p:nvPr>
            <p:ph type="body" sz="quarter" idx="21" hasCustomPrompt="1"/>
          </p:nvPr>
        </p:nvSpPr>
        <p:spPr>
          <a:xfrm>
            <a:off x="3431808" y="32766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19" name="Pladsholder til tekst 6">
            <a:extLst>
              <a:ext uri="{FF2B5EF4-FFF2-40B4-BE49-F238E27FC236}">
                <a16:creationId xmlns:a16="http://schemas.microsoft.com/office/drawing/2014/main" id="{52F95F0E-7A5D-4048-8BBA-C35CB5A7B313}"/>
              </a:ext>
            </a:extLst>
          </p:cNvPr>
          <p:cNvSpPr>
            <a:spLocks noGrp="1"/>
          </p:cNvSpPr>
          <p:nvPr>
            <p:ph type="body" sz="quarter" idx="22" hasCustomPrompt="1"/>
          </p:nvPr>
        </p:nvSpPr>
        <p:spPr>
          <a:xfrm>
            <a:off x="479425" y="3683000"/>
            <a:ext cx="2376000" cy="23749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endParaRPr lang="da-DK" dirty="0"/>
          </a:p>
        </p:txBody>
      </p:sp>
      <p:sp>
        <p:nvSpPr>
          <p:cNvPr id="20" name="Pladsholder til billede 12">
            <a:extLst>
              <a:ext uri="{FF2B5EF4-FFF2-40B4-BE49-F238E27FC236}">
                <a16:creationId xmlns:a16="http://schemas.microsoft.com/office/drawing/2014/main" id="{274AFFEC-239E-2C47-9AD5-121548770BDF}"/>
              </a:ext>
            </a:extLst>
          </p:cNvPr>
          <p:cNvSpPr>
            <a:spLocks noGrp="1"/>
          </p:cNvSpPr>
          <p:nvPr>
            <p:ph type="pic" sz="quarter" idx="23" hasCustomPrompt="1"/>
          </p:nvPr>
        </p:nvSpPr>
        <p:spPr>
          <a:xfrm>
            <a:off x="947425" y="1651000"/>
            <a:ext cx="1440000" cy="144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Klik på ikonet for at </a:t>
            </a:r>
            <a:br>
              <a:rPr lang="da-DK" dirty="0"/>
            </a:br>
            <a:r>
              <a:rPr lang="da-DK" dirty="0"/>
              <a:t>indsætte et billede/ikon</a:t>
            </a:r>
          </a:p>
          <a:p>
            <a:endParaRPr lang="da-DK" dirty="0"/>
          </a:p>
          <a:p>
            <a:endParaRPr lang="da-DK" dirty="0"/>
          </a:p>
        </p:txBody>
      </p:sp>
      <p:sp>
        <p:nvSpPr>
          <p:cNvPr id="21" name="Pladsholder til tekst 6">
            <a:extLst>
              <a:ext uri="{FF2B5EF4-FFF2-40B4-BE49-F238E27FC236}">
                <a16:creationId xmlns:a16="http://schemas.microsoft.com/office/drawing/2014/main" id="{44428DFB-DC1A-6345-B6B2-C8355DBD8D8B}"/>
              </a:ext>
            </a:extLst>
          </p:cNvPr>
          <p:cNvSpPr>
            <a:spLocks noGrp="1"/>
          </p:cNvSpPr>
          <p:nvPr>
            <p:ph type="body" sz="quarter" idx="24" hasCustomPrompt="1"/>
          </p:nvPr>
        </p:nvSpPr>
        <p:spPr>
          <a:xfrm>
            <a:off x="479425" y="32766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22" name="Pladsholder til tekst 6">
            <a:extLst>
              <a:ext uri="{FF2B5EF4-FFF2-40B4-BE49-F238E27FC236}">
                <a16:creationId xmlns:a16="http://schemas.microsoft.com/office/drawing/2014/main" id="{2259C958-947E-4940-87D5-9C471C5C5981}"/>
              </a:ext>
            </a:extLst>
          </p:cNvPr>
          <p:cNvSpPr>
            <a:spLocks noGrp="1"/>
          </p:cNvSpPr>
          <p:nvPr>
            <p:ph type="body" sz="quarter" idx="25" hasCustomPrompt="1"/>
          </p:nvPr>
        </p:nvSpPr>
        <p:spPr>
          <a:xfrm>
            <a:off x="9336575" y="3683000"/>
            <a:ext cx="2376000" cy="23749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endParaRPr lang="da-DK" dirty="0"/>
          </a:p>
        </p:txBody>
      </p:sp>
      <p:sp>
        <p:nvSpPr>
          <p:cNvPr id="23" name="Pladsholder til billede 12">
            <a:extLst>
              <a:ext uri="{FF2B5EF4-FFF2-40B4-BE49-F238E27FC236}">
                <a16:creationId xmlns:a16="http://schemas.microsoft.com/office/drawing/2014/main" id="{223A695A-EE7A-5B46-87B0-E74B20C2A8FE}"/>
              </a:ext>
            </a:extLst>
          </p:cNvPr>
          <p:cNvSpPr>
            <a:spLocks noGrp="1"/>
          </p:cNvSpPr>
          <p:nvPr>
            <p:ph type="pic" sz="quarter" idx="26" hasCustomPrompt="1"/>
          </p:nvPr>
        </p:nvSpPr>
        <p:spPr>
          <a:xfrm>
            <a:off x="9804575" y="1651000"/>
            <a:ext cx="1440000" cy="144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Klik på ikonet for at </a:t>
            </a:r>
            <a:br>
              <a:rPr lang="da-DK" dirty="0"/>
            </a:br>
            <a:r>
              <a:rPr lang="da-DK" dirty="0"/>
              <a:t>indsætte et billede/ikon</a:t>
            </a:r>
          </a:p>
          <a:p>
            <a:endParaRPr lang="da-DK" dirty="0"/>
          </a:p>
          <a:p>
            <a:endParaRPr lang="da-DK" dirty="0"/>
          </a:p>
        </p:txBody>
      </p:sp>
      <p:sp>
        <p:nvSpPr>
          <p:cNvPr id="24" name="Pladsholder til tekst 6">
            <a:extLst>
              <a:ext uri="{FF2B5EF4-FFF2-40B4-BE49-F238E27FC236}">
                <a16:creationId xmlns:a16="http://schemas.microsoft.com/office/drawing/2014/main" id="{331EE2F2-9591-1343-80C7-86DE5DF59ACE}"/>
              </a:ext>
            </a:extLst>
          </p:cNvPr>
          <p:cNvSpPr>
            <a:spLocks noGrp="1"/>
          </p:cNvSpPr>
          <p:nvPr>
            <p:ph type="body" sz="quarter" idx="27" hasCustomPrompt="1"/>
          </p:nvPr>
        </p:nvSpPr>
        <p:spPr>
          <a:xfrm>
            <a:off x="9336575" y="32766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25" name="Pladsholder til tekst 6">
            <a:extLst>
              <a:ext uri="{FF2B5EF4-FFF2-40B4-BE49-F238E27FC236}">
                <a16:creationId xmlns:a16="http://schemas.microsoft.com/office/drawing/2014/main" id="{4460B104-B312-F641-8867-3716744F7C50}"/>
              </a:ext>
            </a:extLst>
          </p:cNvPr>
          <p:cNvSpPr>
            <a:spLocks noGrp="1"/>
          </p:cNvSpPr>
          <p:nvPr>
            <p:ph type="body" sz="quarter" idx="28" hasCustomPrompt="1"/>
          </p:nvPr>
        </p:nvSpPr>
        <p:spPr>
          <a:xfrm>
            <a:off x="6384191" y="3683000"/>
            <a:ext cx="2376000" cy="23749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endParaRPr lang="da-DK" dirty="0"/>
          </a:p>
        </p:txBody>
      </p:sp>
      <p:sp>
        <p:nvSpPr>
          <p:cNvPr id="26" name="Pladsholder til billede 12">
            <a:extLst>
              <a:ext uri="{FF2B5EF4-FFF2-40B4-BE49-F238E27FC236}">
                <a16:creationId xmlns:a16="http://schemas.microsoft.com/office/drawing/2014/main" id="{4DFF36BA-D2C7-5E4B-B6D3-7A0FCB102375}"/>
              </a:ext>
            </a:extLst>
          </p:cNvPr>
          <p:cNvSpPr>
            <a:spLocks noGrp="1"/>
          </p:cNvSpPr>
          <p:nvPr>
            <p:ph type="pic" sz="quarter" idx="29" hasCustomPrompt="1"/>
          </p:nvPr>
        </p:nvSpPr>
        <p:spPr>
          <a:xfrm>
            <a:off x="6852191" y="1651000"/>
            <a:ext cx="1440000" cy="144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Klik på ikonet for at </a:t>
            </a:r>
            <a:br>
              <a:rPr lang="da-DK" dirty="0"/>
            </a:br>
            <a:r>
              <a:rPr lang="da-DK" dirty="0"/>
              <a:t>indsætte et billede/ikon</a:t>
            </a:r>
          </a:p>
          <a:p>
            <a:endParaRPr lang="da-DK" dirty="0"/>
          </a:p>
          <a:p>
            <a:endParaRPr lang="da-DK" dirty="0"/>
          </a:p>
        </p:txBody>
      </p:sp>
      <p:sp>
        <p:nvSpPr>
          <p:cNvPr id="27" name="Pladsholder til tekst 6">
            <a:extLst>
              <a:ext uri="{FF2B5EF4-FFF2-40B4-BE49-F238E27FC236}">
                <a16:creationId xmlns:a16="http://schemas.microsoft.com/office/drawing/2014/main" id="{A91DF1BB-0277-0F4E-AB63-4A4648C37E06}"/>
              </a:ext>
            </a:extLst>
          </p:cNvPr>
          <p:cNvSpPr>
            <a:spLocks noGrp="1"/>
          </p:cNvSpPr>
          <p:nvPr>
            <p:ph type="body" sz="quarter" idx="30" hasCustomPrompt="1"/>
          </p:nvPr>
        </p:nvSpPr>
        <p:spPr>
          <a:xfrm>
            <a:off x="6384191" y="32766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pic>
        <p:nvPicPr>
          <p:cNvPr id="28" name="Billede 27" descr="Et billede, der indeholder tegning&#10;&#10;Automatisk genereret beskrivelse">
            <a:extLst>
              <a:ext uri="{FF2B5EF4-FFF2-40B4-BE49-F238E27FC236}">
                <a16:creationId xmlns:a16="http://schemas.microsoft.com/office/drawing/2014/main" id="{6CB3F0E7-9505-6C4B-A244-E5FAB89327A5}"/>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4701338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dholds slide - m 4 pun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9" name="Pladsholder til tekst 6">
            <a:extLst>
              <a:ext uri="{FF2B5EF4-FFF2-40B4-BE49-F238E27FC236}">
                <a16:creationId xmlns:a16="http://schemas.microsoft.com/office/drawing/2014/main" id="{52F95F0E-7A5D-4048-8BBA-C35CB5A7B313}"/>
              </a:ext>
            </a:extLst>
          </p:cNvPr>
          <p:cNvSpPr>
            <a:spLocks noGrp="1"/>
          </p:cNvSpPr>
          <p:nvPr>
            <p:ph type="body" sz="quarter" idx="22" hasCustomPrompt="1"/>
          </p:nvPr>
        </p:nvSpPr>
        <p:spPr>
          <a:xfrm>
            <a:off x="479426" y="2057400"/>
            <a:ext cx="5472112"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21" name="Pladsholder til tekst 6">
            <a:extLst>
              <a:ext uri="{FF2B5EF4-FFF2-40B4-BE49-F238E27FC236}">
                <a16:creationId xmlns:a16="http://schemas.microsoft.com/office/drawing/2014/main" id="{44428DFB-DC1A-6345-B6B2-C8355DBD8D8B}"/>
              </a:ext>
            </a:extLst>
          </p:cNvPr>
          <p:cNvSpPr>
            <a:spLocks noGrp="1"/>
          </p:cNvSpPr>
          <p:nvPr>
            <p:ph type="body" sz="quarter" idx="24" hasCustomPrompt="1"/>
          </p:nvPr>
        </p:nvSpPr>
        <p:spPr>
          <a:xfrm>
            <a:off x="479426" y="1651000"/>
            <a:ext cx="5472112"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0" name="Pladsholder til tekst 6">
            <a:extLst>
              <a:ext uri="{FF2B5EF4-FFF2-40B4-BE49-F238E27FC236}">
                <a16:creationId xmlns:a16="http://schemas.microsoft.com/office/drawing/2014/main" id="{02A46CBF-3DAB-984E-8C95-C91438238CC3}"/>
              </a:ext>
            </a:extLst>
          </p:cNvPr>
          <p:cNvSpPr>
            <a:spLocks noGrp="1"/>
          </p:cNvSpPr>
          <p:nvPr>
            <p:ph type="body" sz="quarter" idx="25" hasCustomPrompt="1"/>
          </p:nvPr>
        </p:nvSpPr>
        <p:spPr>
          <a:xfrm>
            <a:off x="479426" y="4174480"/>
            <a:ext cx="5472112"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2" name="Pladsholder til tekst 6">
            <a:extLst>
              <a:ext uri="{FF2B5EF4-FFF2-40B4-BE49-F238E27FC236}">
                <a16:creationId xmlns:a16="http://schemas.microsoft.com/office/drawing/2014/main" id="{D08E8EAB-4AC5-1E42-8666-173646684999}"/>
              </a:ext>
            </a:extLst>
          </p:cNvPr>
          <p:cNvSpPr>
            <a:spLocks noGrp="1"/>
          </p:cNvSpPr>
          <p:nvPr>
            <p:ph type="body" sz="quarter" idx="27" hasCustomPrompt="1"/>
          </p:nvPr>
        </p:nvSpPr>
        <p:spPr>
          <a:xfrm>
            <a:off x="479426" y="3768080"/>
            <a:ext cx="5472112"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3" name="Pladsholder til tekst 6">
            <a:extLst>
              <a:ext uri="{FF2B5EF4-FFF2-40B4-BE49-F238E27FC236}">
                <a16:creationId xmlns:a16="http://schemas.microsoft.com/office/drawing/2014/main" id="{CD3ECBCA-BF72-0041-8B0F-F871C179B833}"/>
              </a:ext>
            </a:extLst>
          </p:cNvPr>
          <p:cNvSpPr>
            <a:spLocks noGrp="1"/>
          </p:cNvSpPr>
          <p:nvPr>
            <p:ph type="body" sz="quarter" idx="28" hasCustomPrompt="1"/>
          </p:nvPr>
        </p:nvSpPr>
        <p:spPr>
          <a:xfrm>
            <a:off x="6240464" y="2057400"/>
            <a:ext cx="5480794"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5" name="Pladsholder til tekst 6">
            <a:extLst>
              <a:ext uri="{FF2B5EF4-FFF2-40B4-BE49-F238E27FC236}">
                <a16:creationId xmlns:a16="http://schemas.microsoft.com/office/drawing/2014/main" id="{65CB8C45-68C1-5340-899A-73CC73047542}"/>
              </a:ext>
            </a:extLst>
          </p:cNvPr>
          <p:cNvSpPr>
            <a:spLocks noGrp="1"/>
          </p:cNvSpPr>
          <p:nvPr>
            <p:ph type="body" sz="quarter" idx="30" hasCustomPrompt="1"/>
          </p:nvPr>
        </p:nvSpPr>
        <p:spPr>
          <a:xfrm>
            <a:off x="6240464" y="1651000"/>
            <a:ext cx="5480794"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6" name="Pladsholder til tekst 6">
            <a:extLst>
              <a:ext uri="{FF2B5EF4-FFF2-40B4-BE49-F238E27FC236}">
                <a16:creationId xmlns:a16="http://schemas.microsoft.com/office/drawing/2014/main" id="{4ED327BB-7C0E-DB4D-8249-E44382958F73}"/>
              </a:ext>
            </a:extLst>
          </p:cNvPr>
          <p:cNvSpPr>
            <a:spLocks noGrp="1"/>
          </p:cNvSpPr>
          <p:nvPr>
            <p:ph type="body" sz="quarter" idx="31" hasCustomPrompt="1"/>
          </p:nvPr>
        </p:nvSpPr>
        <p:spPr>
          <a:xfrm>
            <a:off x="6240464" y="4174480"/>
            <a:ext cx="5480794"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8" name="Pladsholder til tekst 6">
            <a:extLst>
              <a:ext uri="{FF2B5EF4-FFF2-40B4-BE49-F238E27FC236}">
                <a16:creationId xmlns:a16="http://schemas.microsoft.com/office/drawing/2014/main" id="{E20FCDEC-B14E-1049-B6B0-B7809123E21D}"/>
              </a:ext>
            </a:extLst>
          </p:cNvPr>
          <p:cNvSpPr>
            <a:spLocks noGrp="1"/>
          </p:cNvSpPr>
          <p:nvPr>
            <p:ph type="body" sz="quarter" idx="33" hasCustomPrompt="1"/>
          </p:nvPr>
        </p:nvSpPr>
        <p:spPr>
          <a:xfrm>
            <a:off x="6240464" y="3768080"/>
            <a:ext cx="5480794"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pic>
        <p:nvPicPr>
          <p:cNvPr id="18" name="Billede 17" descr="Et billede, der indeholder tegning&#10;&#10;Automatisk genereret beskrivelse">
            <a:extLst>
              <a:ext uri="{FF2B5EF4-FFF2-40B4-BE49-F238E27FC236}">
                <a16:creationId xmlns:a16="http://schemas.microsoft.com/office/drawing/2014/main" id="{7C04ECE2-5403-3748-88AA-16598E96FC0E}"/>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2581042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dholds slide - m 4 punkter + ikon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9" name="Pladsholder til tekst 6">
            <a:extLst>
              <a:ext uri="{FF2B5EF4-FFF2-40B4-BE49-F238E27FC236}">
                <a16:creationId xmlns:a16="http://schemas.microsoft.com/office/drawing/2014/main" id="{52F95F0E-7A5D-4048-8BBA-C35CB5A7B313}"/>
              </a:ext>
            </a:extLst>
          </p:cNvPr>
          <p:cNvSpPr>
            <a:spLocks noGrp="1"/>
          </p:cNvSpPr>
          <p:nvPr>
            <p:ph type="body" sz="quarter" idx="22" hasCustomPrompt="1"/>
          </p:nvPr>
        </p:nvSpPr>
        <p:spPr>
          <a:xfrm>
            <a:off x="1609724" y="2057400"/>
            <a:ext cx="4341813"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20" name="Pladsholder til billede 12">
            <a:extLst>
              <a:ext uri="{FF2B5EF4-FFF2-40B4-BE49-F238E27FC236}">
                <a16:creationId xmlns:a16="http://schemas.microsoft.com/office/drawing/2014/main" id="{274AFFEC-239E-2C47-9AD5-121548770BDF}"/>
              </a:ext>
            </a:extLst>
          </p:cNvPr>
          <p:cNvSpPr>
            <a:spLocks noGrp="1"/>
          </p:cNvSpPr>
          <p:nvPr>
            <p:ph type="pic" sz="quarter" idx="23" hasCustomPrompt="1"/>
          </p:nvPr>
        </p:nvSpPr>
        <p:spPr>
          <a:xfrm>
            <a:off x="479425" y="1651000"/>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21" name="Pladsholder til tekst 6">
            <a:extLst>
              <a:ext uri="{FF2B5EF4-FFF2-40B4-BE49-F238E27FC236}">
                <a16:creationId xmlns:a16="http://schemas.microsoft.com/office/drawing/2014/main" id="{44428DFB-DC1A-6345-B6B2-C8355DBD8D8B}"/>
              </a:ext>
            </a:extLst>
          </p:cNvPr>
          <p:cNvSpPr>
            <a:spLocks noGrp="1"/>
          </p:cNvSpPr>
          <p:nvPr>
            <p:ph type="body" sz="quarter" idx="24" hasCustomPrompt="1"/>
          </p:nvPr>
        </p:nvSpPr>
        <p:spPr>
          <a:xfrm>
            <a:off x="1609724" y="1651000"/>
            <a:ext cx="4341813"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0" name="Pladsholder til tekst 6">
            <a:extLst>
              <a:ext uri="{FF2B5EF4-FFF2-40B4-BE49-F238E27FC236}">
                <a16:creationId xmlns:a16="http://schemas.microsoft.com/office/drawing/2014/main" id="{02A46CBF-3DAB-984E-8C95-C91438238CC3}"/>
              </a:ext>
            </a:extLst>
          </p:cNvPr>
          <p:cNvSpPr>
            <a:spLocks noGrp="1"/>
          </p:cNvSpPr>
          <p:nvPr>
            <p:ph type="body" sz="quarter" idx="25" hasCustomPrompt="1"/>
          </p:nvPr>
        </p:nvSpPr>
        <p:spPr>
          <a:xfrm>
            <a:off x="1609724" y="4174480"/>
            <a:ext cx="4341813"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1" name="Pladsholder til billede 12">
            <a:extLst>
              <a:ext uri="{FF2B5EF4-FFF2-40B4-BE49-F238E27FC236}">
                <a16:creationId xmlns:a16="http://schemas.microsoft.com/office/drawing/2014/main" id="{CB0E6E02-FB1A-1E43-A8EB-DA55939F6669}"/>
              </a:ext>
            </a:extLst>
          </p:cNvPr>
          <p:cNvSpPr>
            <a:spLocks noGrp="1"/>
          </p:cNvSpPr>
          <p:nvPr>
            <p:ph type="pic" sz="quarter" idx="26" hasCustomPrompt="1"/>
          </p:nvPr>
        </p:nvSpPr>
        <p:spPr>
          <a:xfrm>
            <a:off x="479425" y="3768080"/>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32" name="Pladsholder til tekst 6">
            <a:extLst>
              <a:ext uri="{FF2B5EF4-FFF2-40B4-BE49-F238E27FC236}">
                <a16:creationId xmlns:a16="http://schemas.microsoft.com/office/drawing/2014/main" id="{D08E8EAB-4AC5-1E42-8666-173646684999}"/>
              </a:ext>
            </a:extLst>
          </p:cNvPr>
          <p:cNvSpPr>
            <a:spLocks noGrp="1"/>
          </p:cNvSpPr>
          <p:nvPr>
            <p:ph type="body" sz="quarter" idx="27" hasCustomPrompt="1"/>
          </p:nvPr>
        </p:nvSpPr>
        <p:spPr>
          <a:xfrm>
            <a:off x="1609724" y="3768080"/>
            <a:ext cx="4341813"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3" name="Pladsholder til tekst 6">
            <a:extLst>
              <a:ext uri="{FF2B5EF4-FFF2-40B4-BE49-F238E27FC236}">
                <a16:creationId xmlns:a16="http://schemas.microsoft.com/office/drawing/2014/main" id="{CD3ECBCA-BF72-0041-8B0F-F871C179B833}"/>
              </a:ext>
            </a:extLst>
          </p:cNvPr>
          <p:cNvSpPr>
            <a:spLocks noGrp="1"/>
          </p:cNvSpPr>
          <p:nvPr>
            <p:ph type="body" sz="quarter" idx="28" hasCustomPrompt="1"/>
          </p:nvPr>
        </p:nvSpPr>
        <p:spPr>
          <a:xfrm>
            <a:off x="7379444" y="2057400"/>
            <a:ext cx="4341813"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4" name="Pladsholder til billede 12">
            <a:extLst>
              <a:ext uri="{FF2B5EF4-FFF2-40B4-BE49-F238E27FC236}">
                <a16:creationId xmlns:a16="http://schemas.microsoft.com/office/drawing/2014/main" id="{3709DA0A-2FBE-484A-9ABE-A8BD6FD91C91}"/>
              </a:ext>
            </a:extLst>
          </p:cNvPr>
          <p:cNvSpPr>
            <a:spLocks noGrp="1"/>
          </p:cNvSpPr>
          <p:nvPr>
            <p:ph type="pic" sz="quarter" idx="29" hasCustomPrompt="1"/>
          </p:nvPr>
        </p:nvSpPr>
        <p:spPr>
          <a:xfrm>
            <a:off x="6249145" y="1651000"/>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35" name="Pladsholder til tekst 6">
            <a:extLst>
              <a:ext uri="{FF2B5EF4-FFF2-40B4-BE49-F238E27FC236}">
                <a16:creationId xmlns:a16="http://schemas.microsoft.com/office/drawing/2014/main" id="{65CB8C45-68C1-5340-899A-73CC73047542}"/>
              </a:ext>
            </a:extLst>
          </p:cNvPr>
          <p:cNvSpPr>
            <a:spLocks noGrp="1"/>
          </p:cNvSpPr>
          <p:nvPr>
            <p:ph type="body" sz="quarter" idx="30" hasCustomPrompt="1"/>
          </p:nvPr>
        </p:nvSpPr>
        <p:spPr>
          <a:xfrm>
            <a:off x="7379444" y="1651000"/>
            <a:ext cx="4341813"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6" name="Pladsholder til tekst 6">
            <a:extLst>
              <a:ext uri="{FF2B5EF4-FFF2-40B4-BE49-F238E27FC236}">
                <a16:creationId xmlns:a16="http://schemas.microsoft.com/office/drawing/2014/main" id="{4ED327BB-7C0E-DB4D-8249-E44382958F73}"/>
              </a:ext>
            </a:extLst>
          </p:cNvPr>
          <p:cNvSpPr>
            <a:spLocks noGrp="1"/>
          </p:cNvSpPr>
          <p:nvPr>
            <p:ph type="body" sz="quarter" idx="31" hasCustomPrompt="1"/>
          </p:nvPr>
        </p:nvSpPr>
        <p:spPr>
          <a:xfrm>
            <a:off x="7379444" y="4174480"/>
            <a:ext cx="4341813"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7" name="Pladsholder til billede 12">
            <a:extLst>
              <a:ext uri="{FF2B5EF4-FFF2-40B4-BE49-F238E27FC236}">
                <a16:creationId xmlns:a16="http://schemas.microsoft.com/office/drawing/2014/main" id="{C32BFA7D-3739-E848-8BC5-96AD9EEC21DB}"/>
              </a:ext>
            </a:extLst>
          </p:cNvPr>
          <p:cNvSpPr>
            <a:spLocks noGrp="1"/>
          </p:cNvSpPr>
          <p:nvPr>
            <p:ph type="pic" sz="quarter" idx="32" hasCustomPrompt="1"/>
          </p:nvPr>
        </p:nvSpPr>
        <p:spPr>
          <a:xfrm>
            <a:off x="6249145" y="3768080"/>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38" name="Pladsholder til tekst 6">
            <a:extLst>
              <a:ext uri="{FF2B5EF4-FFF2-40B4-BE49-F238E27FC236}">
                <a16:creationId xmlns:a16="http://schemas.microsoft.com/office/drawing/2014/main" id="{E20FCDEC-B14E-1049-B6B0-B7809123E21D}"/>
              </a:ext>
            </a:extLst>
          </p:cNvPr>
          <p:cNvSpPr>
            <a:spLocks noGrp="1"/>
          </p:cNvSpPr>
          <p:nvPr>
            <p:ph type="body" sz="quarter" idx="33" hasCustomPrompt="1"/>
          </p:nvPr>
        </p:nvSpPr>
        <p:spPr>
          <a:xfrm>
            <a:off x="7379444" y="3768080"/>
            <a:ext cx="4341813"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pic>
        <p:nvPicPr>
          <p:cNvPr id="22" name="Billede 21" descr="Et billede, der indeholder tegning&#10;&#10;Automatisk genereret beskrivelse">
            <a:extLst>
              <a:ext uri="{FF2B5EF4-FFF2-40B4-BE49-F238E27FC236}">
                <a16:creationId xmlns:a16="http://schemas.microsoft.com/office/drawing/2014/main" id="{A083E73D-1E3B-3246-9CD1-71A25B7015B3}"/>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29836035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dslinj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4" name="Pladsholder til tekst 6">
            <a:extLst>
              <a:ext uri="{FF2B5EF4-FFF2-40B4-BE49-F238E27FC236}">
                <a16:creationId xmlns:a16="http://schemas.microsoft.com/office/drawing/2014/main" id="{5D530441-7C9B-9943-AE94-1898E0DCC08D}"/>
              </a:ext>
            </a:extLst>
          </p:cNvPr>
          <p:cNvSpPr>
            <a:spLocks noGrp="1"/>
          </p:cNvSpPr>
          <p:nvPr>
            <p:ph type="body" sz="quarter" idx="22" hasCustomPrompt="1"/>
          </p:nvPr>
        </p:nvSpPr>
        <p:spPr>
          <a:xfrm>
            <a:off x="479424" y="1993900"/>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18" name="Pladsholder til tekst 6">
            <a:extLst>
              <a:ext uri="{FF2B5EF4-FFF2-40B4-BE49-F238E27FC236}">
                <a16:creationId xmlns:a16="http://schemas.microsoft.com/office/drawing/2014/main" id="{D68286A7-3C50-E541-A1B7-C3D1C99CA3AD}"/>
              </a:ext>
            </a:extLst>
          </p:cNvPr>
          <p:cNvSpPr>
            <a:spLocks noGrp="1"/>
          </p:cNvSpPr>
          <p:nvPr>
            <p:ph type="body" sz="quarter" idx="24" hasCustomPrompt="1"/>
          </p:nvPr>
        </p:nvSpPr>
        <p:spPr>
          <a:xfrm>
            <a:off x="479423" y="1587500"/>
            <a:ext cx="2160000" cy="317500"/>
          </a:xfrm>
        </p:spPr>
        <p:txBody>
          <a:bodyPr anchor="b" anchorCtr="0">
            <a:normAutofit/>
          </a:bodyPr>
          <a:lstStyle>
            <a:lvl1pPr marL="0" indent="0">
              <a:buNone/>
              <a:defRPr sz="1600">
                <a:solidFill>
                  <a:schemeClr val="tx1"/>
                </a:solidFill>
                <a:latin typeface="+mj-lt"/>
              </a:defRPr>
            </a:lvl1pPr>
          </a:lstStyle>
          <a:p>
            <a:pPr lvl="0"/>
            <a:r>
              <a:rPr lang="da-DK" dirty="0"/>
              <a:t>Jan-</a:t>
            </a:r>
            <a:r>
              <a:rPr lang="da-DK" dirty="0" err="1"/>
              <a:t>feb</a:t>
            </a:r>
            <a:endParaRPr lang="da-DK" dirty="0"/>
          </a:p>
        </p:txBody>
      </p:sp>
      <p:sp>
        <p:nvSpPr>
          <p:cNvPr id="45" name="Pladsholder til tekst 6">
            <a:extLst>
              <a:ext uri="{FF2B5EF4-FFF2-40B4-BE49-F238E27FC236}">
                <a16:creationId xmlns:a16="http://schemas.microsoft.com/office/drawing/2014/main" id="{9ECC79A2-5D6B-5D42-8BB3-97CC4410E65E}"/>
              </a:ext>
            </a:extLst>
          </p:cNvPr>
          <p:cNvSpPr>
            <a:spLocks noGrp="1"/>
          </p:cNvSpPr>
          <p:nvPr>
            <p:ph type="body" sz="quarter" idx="25" hasCustomPrompt="1"/>
          </p:nvPr>
        </p:nvSpPr>
        <p:spPr>
          <a:xfrm>
            <a:off x="4068576" y="1993900"/>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46" name="Pladsholder til tekst 6">
            <a:extLst>
              <a:ext uri="{FF2B5EF4-FFF2-40B4-BE49-F238E27FC236}">
                <a16:creationId xmlns:a16="http://schemas.microsoft.com/office/drawing/2014/main" id="{36547A22-52D6-F346-ABF4-227AB97C51B0}"/>
              </a:ext>
            </a:extLst>
          </p:cNvPr>
          <p:cNvSpPr>
            <a:spLocks noGrp="1"/>
          </p:cNvSpPr>
          <p:nvPr>
            <p:ph type="body" sz="quarter" idx="26" hasCustomPrompt="1"/>
          </p:nvPr>
        </p:nvSpPr>
        <p:spPr>
          <a:xfrm>
            <a:off x="4068575" y="1587500"/>
            <a:ext cx="2160000" cy="317500"/>
          </a:xfrm>
        </p:spPr>
        <p:txBody>
          <a:bodyPr anchor="b" anchorCtr="0">
            <a:normAutofit/>
          </a:bodyPr>
          <a:lstStyle>
            <a:lvl1pPr marL="0" indent="0">
              <a:buNone/>
              <a:defRPr sz="1600">
                <a:solidFill>
                  <a:schemeClr val="tx1"/>
                </a:solidFill>
                <a:latin typeface="+mj-lt"/>
              </a:defRPr>
            </a:lvl1pPr>
          </a:lstStyle>
          <a:p>
            <a:pPr lvl="0"/>
            <a:r>
              <a:rPr lang="da-DK" dirty="0"/>
              <a:t>Maj-Jun</a:t>
            </a:r>
          </a:p>
        </p:txBody>
      </p:sp>
      <p:sp>
        <p:nvSpPr>
          <p:cNvPr id="47" name="Pladsholder til tekst 6">
            <a:extLst>
              <a:ext uri="{FF2B5EF4-FFF2-40B4-BE49-F238E27FC236}">
                <a16:creationId xmlns:a16="http://schemas.microsoft.com/office/drawing/2014/main" id="{45FCA139-6410-FE47-94FF-B029CCD98A30}"/>
              </a:ext>
            </a:extLst>
          </p:cNvPr>
          <p:cNvSpPr>
            <a:spLocks noGrp="1"/>
          </p:cNvSpPr>
          <p:nvPr>
            <p:ph type="body" sz="quarter" idx="27" hasCustomPrompt="1"/>
          </p:nvPr>
        </p:nvSpPr>
        <p:spPr>
          <a:xfrm>
            <a:off x="7657728" y="1993900"/>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48" name="Pladsholder til tekst 6">
            <a:extLst>
              <a:ext uri="{FF2B5EF4-FFF2-40B4-BE49-F238E27FC236}">
                <a16:creationId xmlns:a16="http://schemas.microsoft.com/office/drawing/2014/main" id="{B2D15DF9-3A96-ED45-B196-471F87234498}"/>
              </a:ext>
            </a:extLst>
          </p:cNvPr>
          <p:cNvSpPr>
            <a:spLocks noGrp="1"/>
          </p:cNvSpPr>
          <p:nvPr>
            <p:ph type="body" sz="quarter" idx="28" hasCustomPrompt="1"/>
          </p:nvPr>
        </p:nvSpPr>
        <p:spPr>
          <a:xfrm>
            <a:off x="7657727" y="1587500"/>
            <a:ext cx="2160000" cy="317500"/>
          </a:xfrm>
        </p:spPr>
        <p:txBody>
          <a:bodyPr anchor="b" anchorCtr="0">
            <a:normAutofit/>
          </a:bodyPr>
          <a:lstStyle>
            <a:lvl1pPr marL="0" indent="0">
              <a:buNone/>
              <a:defRPr sz="1600">
                <a:solidFill>
                  <a:schemeClr val="tx1"/>
                </a:solidFill>
                <a:latin typeface="+mj-lt"/>
              </a:defRPr>
            </a:lvl1pPr>
          </a:lstStyle>
          <a:p>
            <a:pPr lvl="0"/>
            <a:r>
              <a:rPr lang="da-DK" dirty="0" err="1"/>
              <a:t>Sep-Okt</a:t>
            </a:r>
            <a:endParaRPr lang="da-DK" dirty="0"/>
          </a:p>
        </p:txBody>
      </p:sp>
      <p:sp>
        <p:nvSpPr>
          <p:cNvPr id="64" name="Pladsholder til tekst 6">
            <a:extLst>
              <a:ext uri="{FF2B5EF4-FFF2-40B4-BE49-F238E27FC236}">
                <a16:creationId xmlns:a16="http://schemas.microsoft.com/office/drawing/2014/main" id="{36E83060-9FFB-E24C-A820-81725B4B756A}"/>
              </a:ext>
            </a:extLst>
          </p:cNvPr>
          <p:cNvSpPr>
            <a:spLocks noGrp="1"/>
          </p:cNvSpPr>
          <p:nvPr>
            <p:ph type="body" sz="quarter" idx="29" hasCustomPrompt="1"/>
          </p:nvPr>
        </p:nvSpPr>
        <p:spPr>
          <a:xfrm>
            <a:off x="2244724" y="4678412"/>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65" name="Pladsholder til tekst 6">
            <a:extLst>
              <a:ext uri="{FF2B5EF4-FFF2-40B4-BE49-F238E27FC236}">
                <a16:creationId xmlns:a16="http://schemas.microsoft.com/office/drawing/2014/main" id="{D03A67F1-9F8D-8F4B-B28A-C79CBFD56415}"/>
              </a:ext>
            </a:extLst>
          </p:cNvPr>
          <p:cNvSpPr>
            <a:spLocks noGrp="1"/>
          </p:cNvSpPr>
          <p:nvPr>
            <p:ph type="body" sz="quarter" idx="30" hasCustomPrompt="1"/>
          </p:nvPr>
        </p:nvSpPr>
        <p:spPr>
          <a:xfrm>
            <a:off x="2244723" y="4272012"/>
            <a:ext cx="2160000" cy="317500"/>
          </a:xfrm>
        </p:spPr>
        <p:txBody>
          <a:bodyPr anchor="b" anchorCtr="0">
            <a:normAutofit/>
          </a:bodyPr>
          <a:lstStyle>
            <a:lvl1pPr marL="0" indent="0">
              <a:buNone/>
              <a:defRPr sz="1600">
                <a:solidFill>
                  <a:schemeClr val="tx1"/>
                </a:solidFill>
                <a:latin typeface="+mj-lt"/>
              </a:defRPr>
            </a:lvl1pPr>
          </a:lstStyle>
          <a:p>
            <a:pPr lvl="0"/>
            <a:r>
              <a:rPr lang="da-DK" dirty="0"/>
              <a:t>Mar-</a:t>
            </a:r>
            <a:r>
              <a:rPr lang="da-DK" dirty="0" err="1"/>
              <a:t>Apr</a:t>
            </a:r>
            <a:endParaRPr lang="da-DK" dirty="0"/>
          </a:p>
        </p:txBody>
      </p:sp>
      <p:sp>
        <p:nvSpPr>
          <p:cNvPr id="67" name="Pladsholder til tekst 6">
            <a:extLst>
              <a:ext uri="{FF2B5EF4-FFF2-40B4-BE49-F238E27FC236}">
                <a16:creationId xmlns:a16="http://schemas.microsoft.com/office/drawing/2014/main" id="{227E277B-8B08-B944-9F77-926B2BB1BD74}"/>
              </a:ext>
            </a:extLst>
          </p:cNvPr>
          <p:cNvSpPr>
            <a:spLocks noGrp="1"/>
          </p:cNvSpPr>
          <p:nvPr>
            <p:ph type="body" sz="quarter" idx="31" hasCustomPrompt="1"/>
          </p:nvPr>
        </p:nvSpPr>
        <p:spPr>
          <a:xfrm>
            <a:off x="5833876" y="4678412"/>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68" name="Pladsholder til tekst 6">
            <a:extLst>
              <a:ext uri="{FF2B5EF4-FFF2-40B4-BE49-F238E27FC236}">
                <a16:creationId xmlns:a16="http://schemas.microsoft.com/office/drawing/2014/main" id="{6A05DAB4-967A-D349-A2BD-D2D6439E8179}"/>
              </a:ext>
            </a:extLst>
          </p:cNvPr>
          <p:cNvSpPr>
            <a:spLocks noGrp="1"/>
          </p:cNvSpPr>
          <p:nvPr>
            <p:ph type="body" sz="quarter" idx="32" hasCustomPrompt="1"/>
          </p:nvPr>
        </p:nvSpPr>
        <p:spPr>
          <a:xfrm>
            <a:off x="5833875" y="4272012"/>
            <a:ext cx="2160000" cy="317500"/>
          </a:xfrm>
        </p:spPr>
        <p:txBody>
          <a:bodyPr anchor="b" anchorCtr="0">
            <a:normAutofit/>
          </a:bodyPr>
          <a:lstStyle>
            <a:lvl1pPr marL="0" indent="0">
              <a:buNone/>
              <a:defRPr sz="1600">
                <a:solidFill>
                  <a:schemeClr val="tx1"/>
                </a:solidFill>
                <a:latin typeface="+mj-lt"/>
              </a:defRPr>
            </a:lvl1pPr>
          </a:lstStyle>
          <a:p>
            <a:pPr lvl="0"/>
            <a:r>
              <a:rPr lang="da-DK" dirty="0"/>
              <a:t>Jul-</a:t>
            </a:r>
            <a:r>
              <a:rPr lang="da-DK" dirty="0" err="1"/>
              <a:t>Aug</a:t>
            </a:r>
            <a:endParaRPr lang="da-DK" dirty="0"/>
          </a:p>
        </p:txBody>
      </p:sp>
      <p:sp>
        <p:nvSpPr>
          <p:cNvPr id="69" name="Pladsholder til tekst 6">
            <a:extLst>
              <a:ext uri="{FF2B5EF4-FFF2-40B4-BE49-F238E27FC236}">
                <a16:creationId xmlns:a16="http://schemas.microsoft.com/office/drawing/2014/main" id="{F13B7FB4-5429-4040-AF99-CE2162802756}"/>
              </a:ext>
            </a:extLst>
          </p:cNvPr>
          <p:cNvSpPr>
            <a:spLocks noGrp="1"/>
          </p:cNvSpPr>
          <p:nvPr>
            <p:ph type="body" sz="quarter" idx="33" hasCustomPrompt="1"/>
          </p:nvPr>
        </p:nvSpPr>
        <p:spPr>
          <a:xfrm>
            <a:off x="9423028" y="4678412"/>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70" name="Pladsholder til tekst 6">
            <a:extLst>
              <a:ext uri="{FF2B5EF4-FFF2-40B4-BE49-F238E27FC236}">
                <a16:creationId xmlns:a16="http://schemas.microsoft.com/office/drawing/2014/main" id="{AB17B3B8-8511-2041-82A1-57127974CE82}"/>
              </a:ext>
            </a:extLst>
          </p:cNvPr>
          <p:cNvSpPr>
            <a:spLocks noGrp="1"/>
          </p:cNvSpPr>
          <p:nvPr>
            <p:ph type="body" sz="quarter" idx="34" hasCustomPrompt="1"/>
          </p:nvPr>
        </p:nvSpPr>
        <p:spPr>
          <a:xfrm>
            <a:off x="9423027" y="4272012"/>
            <a:ext cx="2160000" cy="317500"/>
          </a:xfrm>
        </p:spPr>
        <p:txBody>
          <a:bodyPr anchor="b" anchorCtr="0">
            <a:normAutofit/>
          </a:bodyPr>
          <a:lstStyle>
            <a:lvl1pPr marL="0" indent="0">
              <a:buNone/>
              <a:defRPr sz="1600">
                <a:solidFill>
                  <a:schemeClr val="tx1"/>
                </a:solidFill>
                <a:latin typeface="+mj-lt"/>
              </a:defRPr>
            </a:lvl1pPr>
          </a:lstStyle>
          <a:p>
            <a:pPr lvl="0"/>
            <a:r>
              <a:rPr lang="da-DK" dirty="0" err="1"/>
              <a:t>Nov-Dec</a:t>
            </a:r>
            <a:endParaRPr lang="da-DK" dirty="0"/>
          </a:p>
        </p:txBody>
      </p:sp>
      <p:sp>
        <p:nvSpPr>
          <p:cNvPr id="78" name="Pladsholder til billede 12">
            <a:extLst>
              <a:ext uri="{FF2B5EF4-FFF2-40B4-BE49-F238E27FC236}">
                <a16:creationId xmlns:a16="http://schemas.microsoft.com/office/drawing/2014/main" id="{FFF63E73-A6CD-3742-BD22-52D6BEF32970}"/>
              </a:ext>
            </a:extLst>
          </p:cNvPr>
          <p:cNvSpPr>
            <a:spLocks noGrp="1"/>
          </p:cNvSpPr>
          <p:nvPr>
            <p:ph type="pic" sz="quarter" idx="35" hasCustomPrompt="1"/>
          </p:nvPr>
        </p:nvSpPr>
        <p:spPr>
          <a:xfrm>
            <a:off x="4698576" y="382751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79" name="Pladsholder til billede 12">
            <a:extLst>
              <a:ext uri="{FF2B5EF4-FFF2-40B4-BE49-F238E27FC236}">
                <a16:creationId xmlns:a16="http://schemas.microsoft.com/office/drawing/2014/main" id="{B27B4A36-7FA2-C44D-ABFA-8786FCB00723}"/>
              </a:ext>
            </a:extLst>
          </p:cNvPr>
          <p:cNvSpPr>
            <a:spLocks noGrp="1"/>
          </p:cNvSpPr>
          <p:nvPr>
            <p:ph type="pic" sz="quarter" idx="36" hasCustomPrompt="1"/>
          </p:nvPr>
        </p:nvSpPr>
        <p:spPr>
          <a:xfrm>
            <a:off x="8287728" y="382751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80" name="Pladsholder til billede 12">
            <a:extLst>
              <a:ext uri="{FF2B5EF4-FFF2-40B4-BE49-F238E27FC236}">
                <a16:creationId xmlns:a16="http://schemas.microsoft.com/office/drawing/2014/main" id="{7885933B-8275-E74D-BD69-109F6818FA2E}"/>
              </a:ext>
            </a:extLst>
          </p:cNvPr>
          <p:cNvSpPr>
            <a:spLocks noGrp="1"/>
          </p:cNvSpPr>
          <p:nvPr>
            <p:ph type="pic" sz="quarter" idx="37" hasCustomPrompt="1"/>
          </p:nvPr>
        </p:nvSpPr>
        <p:spPr>
          <a:xfrm>
            <a:off x="2874723" y="261089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81" name="Pladsholder til billede 12">
            <a:extLst>
              <a:ext uri="{FF2B5EF4-FFF2-40B4-BE49-F238E27FC236}">
                <a16:creationId xmlns:a16="http://schemas.microsoft.com/office/drawing/2014/main" id="{54432773-2BB7-9A4B-A667-CBD950FD5218}"/>
              </a:ext>
            </a:extLst>
          </p:cNvPr>
          <p:cNvSpPr>
            <a:spLocks noGrp="1"/>
          </p:cNvSpPr>
          <p:nvPr>
            <p:ph type="pic" sz="quarter" idx="38" hasCustomPrompt="1"/>
          </p:nvPr>
        </p:nvSpPr>
        <p:spPr>
          <a:xfrm>
            <a:off x="6463875" y="261089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82" name="Pladsholder til billede 12">
            <a:extLst>
              <a:ext uri="{FF2B5EF4-FFF2-40B4-BE49-F238E27FC236}">
                <a16:creationId xmlns:a16="http://schemas.microsoft.com/office/drawing/2014/main" id="{B1D63FA9-127E-5E41-AC5C-F3648EC0210D}"/>
              </a:ext>
            </a:extLst>
          </p:cNvPr>
          <p:cNvSpPr>
            <a:spLocks noGrp="1"/>
          </p:cNvSpPr>
          <p:nvPr>
            <p:ph type="pic" sz="quarter" idx="39" hasCustomPrompt="1"/>
          </p:nvPr>
        </p:nvSpPr>
        <p:spPr>
          <a:xfrm>
            <a:off x="10053027" y="261089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83" name="Pladsholder til billede 12">
            <a:extLst>
              <a:ext uri="{FF2B5EF4-FFF2-40B4-BE49-F238E27FC236}">
                <a16:creationId xmlns:a16="http://schemas.microsoft.com/office/drawing/2014/main" id="{CB33018F-4D64-414C-AAF5-6E539E5F8B0C}"/>
              </a:ext>
            </a:extLst>
          </p:cNvPr>
          <p:cNvSpPr>
            <a:spLocks noGrp="1"/>
          </p:cNvSpPr>
          <p:nvPr>
            <p:ph type="pic" sz="quarter" idx="40" hasCustomPrompt="1"/>
          </p:nvPr>
        </p:nvSpPr>
        <p:spPr>
          <a:xfrm>
            <a:off x="1109424" y="382751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pic>
        <p:nvPicPr>
          <p:cNvPr id="26" name="Billede 25" descr="Et billede, der indeholder tegning&#10;&#10;Automatisk genereret beskrivelse">
            <a:extLst>
              <a:ext uri="{FF2B5EF4-FFF2-40B4-BE49-F238E27FC236}">
                <a16:creationId xmlns:a16="http://schemas.microsoft.com/office/drawing/2014/main" id="{25CE7D6F-65E6-2C41-8430-BDEA8D89EA7E}"/>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35212994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tort budskab m billede i grafik - Akva">
    <p:bg>
      <p:bgPr>
        <a:solidFill>
          <a:schemeClr val="accent6"/>
        </a:solidFill>
        <a:effectLst/>
      </p:bgPr>
    </p:bg>
    <p:spTree>
      <p:nvGrpSpPr>
        <p:cNvPr id="1" name=""/>
        <p:cNvGrpSpPr/>
        <p:nvPr/>
      </p:nvGrpSpPr>
      <p:grpSpPr>
        <a:xfrm>
          <a:off x="0" y="0"/>
          <a:ext cx="0" cy="0"/>
          <a:chOff x="0" y="0"/>
          <a:chExt cx="0" cy="0"/>
        </a:xfrm>
      </p:grpSpPr>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bg1"/>
                </a:solidFill>
              </a:defRPr>
            </a:lvl1pPr>
          </a:lstStyle>
          <a:p>
            <a:fld id="{83BDE002-4D08-984E-9A17-29A299F2E8E5}" type="datetimeFigureOut">
              <a:rPr lang="da-DK" smtClean="0"/>
              <a:pPr/>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bg1"/>
                </a:solidFill>
              </a:defRPr>
            </a:lvl1pPr>
          </a:lstStyle>
          <a:p>
            <a:endParaRPr lang="da-DK" dirty="0"/>
          </a:p>
        </p:txBody>
      </p:sp>
      <p:sp>
        <p:nvSpPr>
          <p:cNvPr id="12" name="Pladsholder til billede 7">
            <a:extLst>
              <a:ext uri="{FF2B5EF4-FFF2-40B4-BE49-F238E27FC236}">
                <a16:creationId xmlns:a16="http://schemas.microsoft.com/office/drawing/2014/main" id="{290C99C2-88B0-974B-99D9-33378FBDF03E}"/>
              </a:ext>
            </a:extLst>
          </p:cNvPr>
          <p:cNvSpPr>
            <a:spLocks noGrp="1"/>
          </p:cNvSpPr>
          <p:nvPr>
            <p:ph type="pic" sz="quarter" idx="16" hasCustomPrompt="1"/>
          </p:nvPr>
        </p:nvSpPr>
        <p:spPr>
          <a:xfrm flipH="1">
            <a:off x="4441660" y="1059109"/>
            <a:ext cx="7785965" cy="465929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43 w 13233"/>
              <a:gd name="connsiteY1" fmla="*/ 37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24 w 13233"/>
              <a:gd name="connsiteY1" fmla="*/ 485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9"/>
              <a:gd name="connsiteY0" fmla="*/ 0 h 10676"/>
              <a:gd name="connsiteX1" fmla="*/ 13239 w 13239"/>
              <a:gd name="connsiteY1" fmla="*/ 37 h 10676"/>
              <a:gd name="connsiteX2" fmla="*/ 13233 w 13239"/>
              <a:gd name="connsiteY2" fmla="*/ 7224 h 10676"/>
              <a:gd name="connsiteX3" fmla="*/ 9638 w 13239"/>
              <a:gd name="connsiteY3" fmla="*/ 10676 h 10676"/>
              <a:gd name="connsiteX4" fmla="*/ 3554 w 13239"/>
              <a:gd name="connsiteY4" fmla="*/ 10675 h 10676"/>
              <a:gd name="connsiteX5" fmla="*/ 0 w 13239"/>
              <a:gd name="connsiteY5" fmla="*/ 0 h 10676"/>
              <a:gd name="connsiteX0" fmla="*/ 0 w 14181"/>
              <a:gd name="connsiteY0" fmla="*/ 0 h 10676"/>
              <a:gd name="connsiteX1" fmla="*/ 13239 w 14181"/>
              <a:gd name="connsiteY1" fmla="*/ 37 h 10676"/>
              <a:gd name="connsiteX2" fmla="*/ 13265 w 14181"/>
              <a:gd name="connsiteY2" fmla="*/ 1871 h 10676"/>
              <a:gd name="connsiteX3" fmla="*/ 13233 w 14181"/>
              <a:gd name="connsiteY3" fmla="*/ 7224 h 10676"/>
              <a:gd name="connsiteX4" fmla="*/ 9638 w 14181"/>
              <a:gd name="connsiteY4" fmla="*/ 10676 h 10676"/>
              <a:gd name="connsiteX5" fmla="*/ 3554 w 14181"/>
              <a:gd name="connsiteY5" fmla="*/ 10675 h 10676"/>
              <a:gd name="connsiteX6" fmla="*/ 0 w 14181"/>
              <a:gd name="connsiteY6" fmla="*/ 0 h 10676"/>
              <a:gd name="connsiteX0" fmla="*/ 0 w 14166"/>
              <a:gd name="connsiteY0" fmla="*/ 0 h 10676"/>
              <a:gd name="connsiteX1" fmla="*/ 13239 w 14166"/>
              <a:gd name="connsiteY1" fmla="*/ 37 h 10676"/>
              <a:gd name="connsiteX2" fmla="*/ 13207 w 14166"/>
              <a:gd name="connsiteY2" fmla="*/ 1907 h 10676"/>
              <a:gd name="connsiteX3" fmla="*/ 13233 w 14166"/>
              <a:gd name="connsiteY3" fmla="*/ 7224 h 10676"/>
              <a:gd name="connsiteX4" fmla="*/ 9638 w 14166"/>
              <a:gd name="connsiteY4" fmla="*/ 10676 h 10676"/>
              <a:gd name="connsiteX5" fmla="*/ 3554 w 14166"/>
              <a:gd name="connsiteY5" fmla="*/ 10675 h 10676"/>
              <a:gd name="connsiteX6" fmla="*/ 0 w 14166"/>
              <a:gd name="connsiteY6" fmla="*/ 0 h 10676"/>
              <a:gd name="connsiteX0" fmla="*/ 0 w 13448"/>
              <a:gd name="connsiteY0" fmla="*/ 0 h 10676"/>
              <a:gd name="connsiteX1" fmla="*/ 13239 w 13448"/>
              <a:gd name="connsiteY1" fmla="*/ 37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58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00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207"/>
              <a:gd name="connsiteY0" fmla="*/ 0 h 10676"/>
              <a:gd name="connsiteX1" fmla="*/ 13200 w 13207"/>
              <a:gd name="connsiteY1" fmla="*/ 1 h 10676"/>
              <a:gd name="connsiteX2" fmla="*/ 13207 w 13207"/>
              <a:gd name="connsiteY2" fmla="*/ 1907 h 10676"/>
              <a:gd name="connsiteX3" fmla="*/ 10377 w 13207"/>
              <a:gd name="connsiteY3" fmla="*/ 6866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6"/>
              <a:gd name="connsiteX1" fmla="*/ 13200 w 13207"/>
              <a:gd name="connsiteY1" fmla="*/ 1 h 10676"/>
              <a:gd name="connsiteX2" fmla="*/ 13207 w 13207"/>
              <a:gd name="connsiteY2" fmla="*/ 1907 h 10676"/>
              <a:gd name="connsiteX3" fmla="*/ 8134 w 13207"/>
              <a:gd name="connsiteY3" fmla="*/ 6329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5996 w 13207"/>
              <a:gd name="connsiteY4" fmla="*/ 8509 h 10675"/>
              <a:gd name="connsiteX5" fmla="*/ 3554 w 13207"/>
              <a:gd name="connsiteY5" fmla="*/ 10675 h 10675"/>
              <a:gd name="connsiteX6" fmla="*/ 0 w 13207"/>
              <a:gd name="connsiteY6" fmla="*/ 0 h 10675"/>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7625 w 13207"/>
              <a:gd name="connsiteY4" fmla="*/ 9297 h 10675"/>
              <a:gd name="connsiteX5" fmla="*/ 3554 w 13207"/>
              <a:gd name="connsiteY5" fmla="*/ 10675 h 10675"/>
              <a:gd name="connsiteX6" fmla="*/ 0 w 13207"/>
              <a:gd name="connsiteY6" fmla="*/ 0 h 10675"/>
              <a:gd name="connsiteX0" fmla="*/ 0 w 13614"/>
              <a:gd name="connsiteY0" fmla="*/ 0 h 10675"/>
              <a:gd name="connsiteX1" fmla="*/ 13200 w 13614"/>
              <a:gd name="connsiteY1" fmla="*/ 1 h 10675"/>
              <a:gd name="connsiteX2" fmla="*/ 13207 w 13614"/>
              <a:gd name="connsiteY2" fmla="*/ 1907 h 10675"/>
              <a:gd name="connsiteX3" fmla="*/ 7625 w 13614"/>
              <a:gd name="connsiteY3" fmla="*/ 9297 h 10675"/>
              <a:gd name="connsiteX4" fmla="*/ 3554 w 13614"/>
              <a:gd name="connsiteY4" fmla="*/ 10675 h 10675"/>
              <a:gd name="connsiteX5" fmla="*/ 0 w 13614"/>
              <a:gd name="connsiteY5" fmla="*/ 0 h 10675"/>
              <a:gd name="connsiteX0" fmla="*/ 0 w 13614"/>
              <a:gd name="connsiteY0" fmla="*/ 0 h 9297"/>
              <a:gd name="connsiteX1" fmla="*/ 13200 w 13614"/>
              <a:gd name="connsiteY1" fmla="*/ 1 h 9297"/>
              <a:gd name="connsiteX2" fmla="*/ 13207 w 13614"/>
              <a:gd name="connsiteY2" fmla="*/ 1907 h 9297"/>
              <a:gd name="connsiteX3" fmla="*/ 7625 w 13614"/>
              <a:gd name="connsiteY3" fmla="*/ 9297 h 9297"/>
              <a:gd name="connsiteX4" fmla="*/ 6046 w 13614"/>
              <a:gd name="connsiteY4" fmla="*/ 6699 h 9297"/>
              <a:gd name="connsiteX5" fmla="*/ 0 w 13614"/>
              <a:gd name="connsiteY5" fmla="*/ 0 h 9297"/>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216 w 10000"/>
              <a:gd name="connsiteY4" fmla="*/ 5357 h 10000"/>
              <a:gd name="connsiteX5" fmla="*/ 0 w 10000"/>
              <a:gd name="connsiteY5" fmla="*/ 0 h 10000"/>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554 w 10000"/>
              <a:gd name="connsiteY4" fmla="*/ 5145 h 10000"/>
              <a:gd name="connsiteX5" fmla="*/ 0 w 10000"/>
              <a:gd name="connsiteY5" fmla="*/ 0 h 10000"/>
              <a:gd name="connsiteX0" fmla="*/ 3 w 10003"/>
              <a:gd name="connsiteY0" fmla="*/ 0 h 10000"/>
              <a:gd name="connsiteX1" fmla="*/ 9699 w 10003"/>
              <a:gd name="connsiteY1" fmla="*/ 1 h 10000"/>
              <a:gd name="connsiteX2" fmla="*/ 9704 w 10003"/>
              <a:gd name="connsiteY2" fmla="*/ 2051 h 10000"/>
              <a:gd name="connsiteX3" fmla="*/ 5604 w 10003"/>
              <a:gd name="connsiteY3" fmla="*/ 10000 h 10000"/>
              <a:gd name="connsiteX4" fmla="*/ 2149 w 10003"/>
              <a:gd name="connsiteY4" fmla="*/ 5241 h 10000"/>
              <a:gd name="connsiteX5" fmla="*/ 3 w 10003"/>
              <a:gd name="connsiteY5" fmla="*/ 0 h 10000"/>
              <a:gd name="connsiteX0" fmla="*/ 3354 w 8525"/>
              <a:gd name="connsiteY0" fmla="*/ 1887 h 9999"/>
              <a:gd name="connsiteX1" fmla="*/ 8221 w 8525"/>
              <a:gd name="connsiteY1" fmla="*/ 0 h 9999"/>
              <a:gd name="connsiteX2" fmla="*/ 8226 w 8525"/>
              <a:gd name="connsiteY2" fmla="*/ 2050 h 9999"/>
              <a:gd name="connsiteX3" fmla="*/ 4126 w 8525"/>
              <a:gd name="connsiteY3" fmla="*/ 9999 h 9999"/>
              <a:gd name="connsiteX4" fmla="*/ 671 w 8525"/>
              <a:gd name="connsiteY4" fmla="*/ 5240 h 9999"/>
              <a:gd name="connsiteX5" fmla="*/ 3354 w 8525"/>
              <a:gd name="connsiteY5" fmla="*/ 1887 h 9999"/>
              <a:gd name="connsiteX0" fmla="*/ 4233 w 9968"/>
              <a:gd name="connsiteY0" fmla="*/ 0 h 10059"/>
              <a:gd name="connsiteX1" fmla="*/ 9612 w 9968"/>
              <a:gd name="connsiteY1" fmla="*/ 59 h 10059"/>
              <a:gd name="connsiteX2" fmla="*/ 9618 w 9968"/>
              <a:gd name="connsiteY2" fmla="*/ 2109 h 10059"/>
              <a:gd name="connsiteX3" fmla="*/ 4809 w 9968"/>
              <a:gd name="connsiteY3" fmla="*/ 10059 h 10059"/>
              <a:gd name="connsiteX4" fmla="*/ 756 w 9968"/>
              <a:gd name="connsiteY4" fmla="*/ 5300 h 10059"/>
              <a:gd name="connsiteX5" fmla="*/ 4233 w 9968"/>
              <a:gd name="connsiteY5" fmla="*/ 0 h 10059"/>
              <a:gd name="connsiteX0" fmla="*/ 3489 w 9242"/>
              <a:gd name="connsiteY0" fmla="*/ 0 h 10000"/>
              <a:gd name="connsiteX1" fmla="*/ 8885 w 9242"/>
              <a:gd name="connsiteY1" fmla="*/ 59 h 10000"/>
              <a:gd name="connsiteX2" fmla="*/ 8891 w 9242"/>
              <a:gd name="connsiteY2" fmla="*/ 2097 h 10000"/>
              <a:gd name="connsiteX3" fmla="*/ 4066 w 9242"/>
              <a:gd name="connsiteY3" fmla="*/ 10000 h 10000"/>
              <a:gd name="connsiteX4" fmla="*/ 0 w 9242"/>
              <a:gd name="connsiteY4" fmla="*/ 5269 h 10000"/>
              <a:gd name="connsiteX5" fmla="*/ 3489 w 9242"/>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012"/>
              <a:gd name="connsiteY0" fmla="*/ 0 h 10000"/>
              <a:gd name="connsiteX1" fmla="*/ 9614 w 10012"/>
              <a:gd name="connsiteY1" fmla="*/ 59 h 10000"/>
              <a:gd name="connsiteX2" fmla="*/ 9620 w 10012"/>
              <a:gd name="connsiteY2" fmla="*/ 2097 h 10000"/>
              <a:gd name="connsiteX3" fmla="*/ 4399 w 10012"/>
              <a:gd name="connsiteY3" fmla="*/ 10000 h 10000"/>
              <a:gd name="connsiteX4" fmla="*/ 0 w 10012"/>
              <a:gd name="connsiteY4" fmla="*/ 5269 h 10000"/>
              <a:gd name="connsiteX5" fmla="*/ 3775 w 10012"/>
              <a:gd name="connsiteY5" fmla="*/ 0 h 10000"/>
              <a:gd name="connsiteX0" fmla="*/ 3775 w 9625"/>
              <a:gd name="connsiteY0" fmla="*/ 0 h 10000"/>
              <a:gd name="connsiteX1" fmla="*/ 9614 w 9625"/>
              <a:gd name="connsiteY1" fmla="*/ 59 h 10000"/>
              <a:gd name="connsiteX2" fmla="*/ 9620 w 9625"/>
              <a:gd name="connsiteY2" fmla="*/ 2097 h 10000"/>
              <a:gd name="connsiteX3" fmla="*/ 4399 w 9625"/>
              <a:gd name="connsiteY3" fmla="*/ 10000 h 10000"/>
              <a:gd name="connsiteX4" fmla="*/ 0 w 9625"/>
              <a:gd name="connsiteY4" fmla="*/ 5269 h 10000"/>
              <a:gd name="connsiteX5" fmla="*/ 3775 w 9625"/>
              <a:gd name="connsiteY5" fmla="*/ 0 h 10000"/>
              <a:gd name="connsiteX0" fmla="*/ 3922 w 10000"/>
              <a:gd name="connsiteY0" fmla="*/ 0 h 10000"/>
              <a:gd name="connsiteX1" fmla="*/ 9989 w 10000"/>
              <a:gd name="connsiteY1" fmla="*/ 59 h 10000"/>
              <a:gd name="connsiteX2" fmla="*/ 9995 w 10000"/>
              <a:gd name="connsiteY2" fmla="*/ 2097 h 10000"/>
              <a:gd name="connsiteX3" fmla="*/ 4570 w 10000"/>
              <a:gd name="connsiteY3" fmla="*/ 10000 h 10000"/>
              <a:gd name="connsiteX4" fmla="*/ 0 w 10000"/>
              <a:gd name="connsiteY4" fmla="*/ 5269 h 10000"/>
              <a:gd name="connsiteX5" fmla="*/ 3922 w 10000"/>
              <a:gd name="connsiteY5" fmla="*/ 0 h 10000"/>
              <a:gd name="connsiteX0" fmla="*/ 3922 w 9995"/>
              <a:gd name="connsiteY0" fmla="*/ 0 h 10000"/>
              <a:gd name="connsiteX1" fmla="*/ 9989 w 9995"/>
              <a:gd name="connsiteY1" fmla="*/ 59 h 10000"/>
              <a:gd name="connsiteX2" fmla="*/ 9995 w 9995"/>
              <a:gd name="connsiteY2" fmla="*/ 2097 h 10000"/>
              <a:gd name="connsiteX3" fmla="*/ 4570 w 9995"/>
              <a:gd name="connsiteY3" fmla="*/ 10000 h 10000"/>
              <a:gd name="connsiteX4" fmla="*/ 0 w 9995"/>
              <a:gd name="connsiteY4" fmla="*/ 5269 h 10000"/>
              <a:gd name="connsiteX5" fmla="*/ 3922 w 9995"/>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5 w 11993"/>
              <a:gd name="connsiteY0" fmla="*/ 0 h 10359"/>
              <a:gd name="connsiteX1" fmla="*/ 11987 w 11993"/>
              <a:gd name="connsiteY1" fmla="*/ 418 h 10359"/>
              <a:gd name="connsiteX2" fmla="*/ 11993 w 11993"/>
              <a:gd name="connsiteY2" fmla="*/ 2456 h 10359"/>
              <a:gd name="connsiteX3" fmla="*/ 6565 w 11993"/>
              <a:gd name="connsiteY3" fmla="*/ 10359 h 10359"/>
              <a:gd name="connsiteX4" fmla="*/ 1993 w 11993"/>
              <a:gd name="connsiteY4" fmla="*/ 5628 h 10359"/>
              <a:gd name="connsiteX5" fmla="*/ 5 w 11993"/>
              <a:gd name="connsiteY5" fmla="*/ 0 h 10359"/>
              <a:gd name="connsiteX0" fmla="*/ 5 w 11993"/>
              <a:gd name="connsiteY0" fmla="*/ 0 h 10359"/>
              <a:gd name="connsiteX1" fmla="*/ 8993 w 11993"/>
              <a:gd name="connsiteY1" fmla="*/ 1949 h 10359"/>
              <a:gd name="connsiteX2" fmla="*/ 11993 w 11993"/>
              <a:gd name="connsiteY2" fmla="*/ 2456 h 10359"/>
              <a:gd name="connsiteX3" fmla="*/ 6565 w 11993"/>
              <a:gd name="connsiteY3" fmla="*/ 10359 h 10359"/>
              <a:gd name="connsiteX4" fmla="*/ 1993 w 11993"/>
              <a:gd name="connsiteY4" fmla="*/ 5628 h 10359"/>
              <a:gd name="connsiteX5" fmla="*/ 5 w 11993"/>
              <a:gd name="connsiteY5" fmla="*/ 0 h 10359"/>
              <a:gd name="connsiteX0" fmla="*/ 5 w 13133"/>
              <a:gd name="connsiteY0" fmla="*/ 0 h 10359"/>
              <a:gd name="connsiteX1" fmla="*/ 8993 w 13133"/>
              <a:gd name="connsiteY1" fmla="*/ 1949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94"/>
              <a:gd name="connsiteY0" fmla="*/ 0 h 10359"/>
              <a:gd name="connsiteX1" fmla="*/ 9388 w 13194"/>
              <a:gd name="connsiteY1" fmla="*/ 293 h 10359"/>
              <a:gd name="connsiteX2" fmla="*/ 13194 w 13194"/>
              <a:gd name="connsiteY2" fmla="*/ 4908 h 10359"/>
              <a:gd name="connsiteX3" fmla="*/ 6565 w 13194"/>
              <a:gd name="connsiteY3" fmla="*/ 10359 h 10359"/>
              <a:gd name="connsiteX4" fmla="*/ 1993 w 13194"/>
              <a:gd name="connsiteY4" fmla="*/ 5628 h 10359"/>
              <a:gd name="connsiteX5" fmla="*/ 5 w 13194"/>
              <a:gd name="connsiteY5" fmla="*/ 0 h 10359"/>
              <a:gd name="connsiteX0" fmla="*/ 5 w 13194"/>
              <a:gd name="connsiteY0" fmla="*/ 0 h 7095"/>
              <a:gd name="connsiteX1" fmla="*/ 9388 w 13194"/>
              <a:gd name="connsiteY1" fmla="*/ 293 h 7095"/>
              <a:gd name="connsiteX2" fmla="*/ 13194 w 13194"/>
              <a:gd name="connsiteY2" fmla="*/ 4908 h 7095"/>
              <a:gd name="connsiteX3" fmla="*/ 6322 w 13194"/>
              <a:gd name="connsiteY3" fmla="*/ 7095 h 7095"/>
              <a:gd name="connsiteX4" fmla="*/ 1993 w 13194"/>
              <a:gd name="connsiteY4" fmla="*/ 5628 h 7095"/>
              <a:gd name="connsiteX5" fmla="*/ 5 w 13194"/>
              <a:gd name="connsiteY5" fmla="*/ 0 h 7095"/>
              <a:gd name="connsiteX0" fmla="*/ 36 w 10032"/>
              <a:gd name="connsiteY0" fmla="*/ 0 h 10177"/>
              <a:gd name="connsiteX1" fmla="*/ 7147 w 10032"/>
              <a:gd name="connsiteY1" fmla="*/ 413 h 10177"/>
              <a:gd name="connsiteX2" fmla="*/ 10032 w 10032"/>
              <a:gd name="connsiteY2" fmla="*/ 6918 h 10177"/>
              <a:gd name="connsiteX3" fmla="*/ 4824 w 10032"/>
              <a:gd name="connsiteY3" fmla="*/ 10000 h 10177"/>
              <a:gd name="connsiteX4" fmla="*/ 0 w 10032"/>
              <a:gd name="connsiteY4" fmla="*/ 10177 h 10177"/>
              <a:gd name="connsiteX5" fmla="*/ 36 w 10032"/>
              <a:gd name="connsiteY5" fmla="*/ 0 h 10177"/>
              <a:gd name="connsiteX0" fmla="*/ 67 w 10063"/>
              <a:gd name="connsiteY0" fmla="*/ 0 h 10177"/>
              <a:gd name="connsiteX1" fmla="*/ 7178 w 10063"/>
              <a:gd name="connsiteY1" fmla="*/ 413 h 10177"/>
              <a:gd name="connsiteX2" fmla="*/ 10063 w 10063"/>
              <a:gd name="connsiteY2" fmla="*/ 6918 h 10177"/>
              <a:gd name="connsiteX3" fmla="*/ 4855 w 10063"/>
              <a:gd name="connsiteY3" fmla="*/ 10000 h 10177"/>
              <a:gd name="connsiteX4" fmla="*/ 31 w 10063"/>
              <a:gd name="connsiteY4" fmla="*/ 10177 h 10177"/>
              <a:gd name="connsiteX5" fmla="*/ 67 w 10063"/>
              <a:gd name="connsiteY5" fmla="*/ 0 h 10177"/>
              <a:gd name="connsiteX0" fmla="*/ 36 w 10032"/>
              <a:gd name="connsiteY0" fmla="*/ 0 h 10177"/>
              <a:gd name="connsiteX1" fmla="*/ 7147 w 10032"/>
              <a:gd name="connsiteY1" fmla="*/ 413 h 10177"/>
              <a:gd name="connsiteX2" fmla="*/ 10032 w 10032"/>
              <a:gd name="connsiteY2" fmla="*/ 6918 h 10177"/>
              <a:gd name="connsiteX3" fmla="*/ 4824 w 10032"/>
              <a:gd name="connsiteY3" fmla="*/ 10000 h 10177"/>
              <a:gd name="connsiteX4" fmla="*/ 0 w 10032"/>
              <a:gd name="connsiteY4" fmla="*/ 10177 h 10177"/>
              <a:gd name="connsiteX5" fmla="*/ 36 w 10032"/>
              <a:gd name="connsiteY5" fmla="*/ 0 h 10177"/>
              <a:gd name="connsiteX0" fmla="*/ 13 w 10009"/>
              <a:gd name="connsiteY0" fmla="*/ 0 h 10133"/>
              <a:gd name="connsiteX1" fmla="*/ 7124 w 10009"/>
              <a:gd name="connsiteY1" fmla="*/ 413 h 10133"/>
              <a:gd name="connsiteX2" fmla="*/ 10009 w 10009"/>
              <a:gd name="connsiteY2" fmla="*/ 6918 h 10133"/>
              <a:gd name="connsiteX3" fmla="*/ 4801 w 10009"/>
              <a:gd name="connsiteY3" fmla="*/ 10000 h 10133"/>
              <a:gd name="connsiteX4" fmla="*/ 0 w 10009"/>
              <a:gd name="connsiteY4" fmla="*/ 10133 h 10133"/>
              <a:gd name="connsiteX5" fmla="*/ 13 w 10009"/>
              <a:gd name="connsiteY5" fmla="*/ 0 h 10133"/>
              <a:gd name="connsiteX0" fmla="*/ 4 w 10023"/>
              <a:gd name="connsiteY0" fmla="*/ 0 h 10089"/>
              <a:gd name="connsiteX1" fmla="*/ 7138 w 10023"/>
              <a:gd name="connsiteY1" fmla="*/ 369 h 10089"/>
              <a:gd name="connsiteX2" fmla="*/ 10023 w 10023"/>
              <a:gd name="connsiteY2" fmla="*/ 6874 h 10089"/>
              <a:gd name="connsiteX3" fmla="*/ 4815 w 10023"/>
              <a:gd name="connsiteY3" fmla="*/ 9956 h 10089"/>
              <a:gd name="connsiteX4" fmla="*/ 14 w 10023"/>
              <a:gd name="connsiteY4" fmla="*/ 10089 h 10089"/>
              <a:gd name="connsiteX5" fmla="*/ 4 w 10023"/>
              <a:gd name="connsiteY5" fmla="*/ 0 h 10089"/>
              <a:gd name="connsiteX0" fmla="*/ 25 w 10044"/>
              <a:gd name="connsiteY0" fmla="*/ 0 h 10089"/>
              <a:gd name="connsiteX1" fmla="*/ 7159 w 10044"/>
              <a:gd name="connsiteY1" fmla="*/ 369 h 10089"/>
              <a:gd name="connsiteX2" fmla="*/ 10044 w 10044"/>
              <a:gd name="connsiteY2" fmla="*/ 6874 h 10089"/>
              <a:gd name="connsiteX3" fmla="*/ 4836 w 10044"/>
              <a:gd name="connsiteY3" fmla="*/ 9956 h 10089"/>
              <a:gd name="connsiteX4" fmla="*/ 0 w 10044"/>
              <a:gd name="connsiteY4" fmla="*/ 10089 h 10089"/>
              <a:gd name="connsiteX5" fmla="*/ 25 w 10044"/>
              <a:gd name="connsiteY5" fmla="*/ 0 h 10089"/>
              <a:gd name="connsiteX0" fmla="*/ 5 w 10024"/>
              <a:gd name="connsiteY0" fmla="*/ 0 h 10111"/>
              <a:gd name="connsiteX1" fmla="*/ 7139 w 10024"/>
              <a:gd name="connsiteY1" fmla="*/ 369 h 10111"/>
              <a:gd name="connsiteX2" fmla="*/ 10024 w 10024"/>
              <a:gd name="connsiteY2" fmla="*/ 6874 h 10111"/>
              <a:gd name="connsiteX3" fmla="*/ 4816 w 10024"/>
              <a:gd name="connsiteY3" fmla="*/ 9956 h 10111"/>
              <a:gd name="connsiteX4" fmla="*/ 15 w 10024"/>
              <a:gd name="connsiteY4" fmla="*/ 10111 h 10111"/>
              <a:gd name="connsiteX5" fmla="*/ 5 w 10024"/>
              <a:gd name="connsiteY5" fmla="*/ 0 h 1011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3 w 10034"/>
              <a:gd name="connsiteY0" fmla="*/ 0 h 10513"/>
              <a:gd name="connsiteX1" fmla="*/ 7149 w 10034"/>
              <a:gd name="connsiteY1" fmla="*/ 501 h 10513"/>
              <a:gd name="connsiteX2" fmla="*/ 10034 w 10034"/>
              <a:gd name="connsiteY2" fmla="*/ 7006 h 10513"/>
              <a:gd name="connsiteX3" fmla="*/ 25 w 10034"/>
              <a:gd name="connsiteY3" fmla="*/ 10243 h 10513"/>
              <a:gd name="connsiteX4" fmla="*/ 3 w 10034"/>
              <a:gd name="connsiteY4" fmla="*/ 0 h 10513"/>
              <a:gd name="connsiteX0" fmla="*/ 24 w 10009"/>
              <a:gd name="connsiteY0" fmla="*/ 0 h 10447"/>
              <a:gd name="connsiteX1" fmla="*/ 7124 w 10009"/>
              <a:gd name="connsiteY1" fmla="*/ 435 h 10447"/>
              <a:gd name="connsiteX2" fmla="*/ 10009 w 10009"/>
              <a:gd name="connsiteY2" fmla="*/ 6940 h 10447"/>
              <a:gd name="connsiteX3" fmla="*/ 0 w 10009"/>
              <a:gd name="connsiteY3" fmla="*/ 10177 h 10447"/>
              <a:gd name="connsiteX4" fmla="*/ 24 w 10009"/>
              <a:gd name="connsiteY4" fmla="*/ 0 h 10447"/>
              <a:gd name="connsiteX0" fmla="*/ 12 w 10009"/>
              <a:gd name="connsiteY0" fmla="*/ 0 h 10425"/>
              <a:gd name="connsiteX1" fmla="*/ 7124 w 10009"/>
              <a:gd name="connsiteY1" fmla="*/ 413 h 10425"/>
              <a:gd name="connsiteX2" fmla="*/ 10009 w 10009"/>
              <a:gd name="connsiteY2" fmla="*/ 6918 h 10425"/>
              <a:gd name="connsiteX3" fmla="*/ 0 w 10009"/>
              <a:gd name="connsiteY3" fmla="*/ 10155 h 10425"/>
              <a:gd name="connsiteX4" fmla="*/ 12 w 10009"/>
              <a:gd name="connsiteY4" fmla="*/ 0 h 10425"/>
              <a:gd name="connsiteX0" fmla="*/ 5 w 10014"/>
              <a:gd name="connsiteY0" fmla="*/ 0 h 10403"/>
              <a:gd name="connsiteX1" fmla="*/ 7129 w 10014"/>
              <a:gd name="connsiteY1" fmla="*/ 391 h 10403"/>
              <a:gd name="connsiteX2" fmla="*/ 10014 w 10014"/>
              <a:gd name="connsiteY2" fmla="*/ 6896 h 10403"/>
              <a:gd name="connsiteX3" fmla="*/ 5 w 10014"/>
              <a:gd name="connsiteY3" fmla="*/ 10133 h 10403"/>
              <a:gd name="connsiteX4" fmla="*/ 5 w 10014"/>
              <a:gd name="connsiteY4" fmla="*/ 0 h 10403"/>
              <a:gd name="connsiteX0" fmla="*/ 23 w 10009"/>
              <a:gd name="connsiteY0" fmla="*/ 0 h 10447"/>
              <a:gd name="connsiteX1" fmla="*/ 7124 w 10009"/>
              <a:gd name="connsiteY1" fmla="*/ 435 h 10447"/>
              <a:gd name="connsiteX2" fmla="*/ 10009 w 10009"/>
              <a:gd name="connsiteY2" fmla="*/ 6940 h 10447"/>
              <a:gd name="connsiteX3" fmla="*/ 0 w 10009"/>
              <a:gd name="connsiteY3" fmla="*/ 10177 h 10447"/>
              <a:gd name="connsiteX4" fmla="*/ 23 w 10009"/>
              <a:gd name="connsiteY4" fmla="*/ 0 h 10447"/>
              <a:gd name="connsiteX0" fmla="*/ 5 w 10014"/>
              <a:gd name="connsiteY0" fmla="*/ 0 h 10403"/>
              <a:gd name="connsiteX1" fmla="*/ 7129 w 10014"/>
              <a:gd name="connsiteY1" fmla="*/ 391 h 10403"/>
              <a:gd name="connsiteX2" fmla="*/ 10014 w 10014"/>
              <a:gd name="connsiteY2" fmla="*/ 6896 h 10403"/>
              <a:gd name="connsiteX3" fmla="*/ 5 w 10014"/>
              <a:gd name="connsiteY3" fmla="*/ 10133 h 10403"/>
              <a:gd name="connsiteX4" fmla="*/ 5 w 10014"/>
              <a:gd name="connsiteY4" fmla="*/ 0 h 10403"/>
              <a:gd name="connsiteX0" fmla="*/ 46 w 10055"/>
              <a:gd name="connsiteY0" fmla="*/ 0 h 10383"/>
              <a:gd name="connsiteX1" fmla="*/ 7170 w 10055"/>
              <a:gd name="connsiteY1" fmla="*/ 391 h 10383"/>
              <a:gd name="connsiteX2" fmla="*/ 10055 w 10055"/>
              <a:gd name="connsiteY2" fmla="*/ 6896 h 10383"/>
              <a:gd name="connsiteX3" fmla="*/ 0 w 10055"/>
              <a:gd name="connsiteY3" fmla="*/ 10111 h 10383"/>
              <a:gd name="connsiteX4" fmla="*/ 46 w 10055"/>
              <a:gd name="connsiteY4" fmla="*/ 0 h 10383"/>
              <a:gd name="connsiteX0" fmla="*/ 58 w 10067"/>
              <a:gd name="connsiteY0" fmla="*/ 0 h 10444"/>
              <a:gd name="connsiteX1" fmla="*/ 7182 w 10067"/>
              <a:gd name="connsiteY1" fmla="*/ 391 h 10444"/>
              <a:gd name="connsiteX2" fmla="*/ 10067 w 10067"/>
              <a:gd name="connsiteY2" fmla="*/ 6896 h 10444"/>
              <a:gd name="connsiteX3" fmla="*/ 0 w 10067"/>
              <a:gd name="connsiteY3" fmla="*/ 10177 h 10444"/>
              <a:gd name="connsiteX4" fmla="*/ 58 w 10067"/>
              <a:gd name="connsiteY4" fmla="*/ 0 h 10444"/>
              <a:gd name="connsiteX0" fmla="*/ 3 w 10012"/>
              <a:gd name="connsiteY0" fmla="*/ 0 h 10424"/>
              <a:gd name="connsiteX1" fmla="*/ 7127 w 10012"/>
              <a:gd name="connsiteY1" fmla="*/ 391 h 10424"/>
              <a:gd name="connsiteX2" fmla="*/ 10012 w 10012"/>
              <a:gd name="connsiteY2" fmla="*/ 6896 h 10424"/>
              <a:gd name="connsiteX3" fmla="*/ 72 w 10012"/>
              <a:gd name="connsiteY3" fmla="*/ 10155 h 10424"/>
              <a:gd name="connsiteX4" fmla="*/ 3 w 10012"/>
              <a:gd name="connsiteY4" fmla="*/ 0 h 10424"/>
              <a:gd name="connsiteX0" fmla="*/ 46 w 10055"/>
              <a:gd name="connsiteY0" fmla="*/ 0 h 10424"/>
              <a:gd name="connsiteX1" fmla="*/ 7170 w 10055"/>
              <a:gd name="connsiteY1" fmla="*/ 391 h 10424"/>
              <a:gd name="connsiteX2" fmla="*/ 10055 w 10055"/>
              <a:gd name="connsiteY2" fmla="*/ 6896 h 10424"/>
              <a:gd name="connsiteX3" fmla="*/ 0 w 10055"/>
              <a:gd name="connsiteY3" fmla="*/ 10155 h 10424"/>
              <a:gd name="connsiteX4" fmla="*/ 46 w 10055"/>
              <a:gd name="connsiteY4" fmla="*/ 0 h 10424"/>
              <a:gd name="connsiteX0" fmla="*/ 11 w 10020"/>
              <a:gd name="connsiteY0" fmla="*/ 0 h 10424"/>
              <a:gd name="connsiteX1" fmla="*/ 7135 w 10020"/>
              <a:gd name="connsiteY1" fmla="*/ 391 h 10424"/>
              <a:gd name="connsiteX2" fmla="*/ 10020 w 10020"/>
              <a:gd name="connsiteY2" fmla="*/ 6896 h 10424"/>
              <a:gd name="connsiteX3" fmla="*/ 0 w 10020"/>
              <a:gd name="connsiteY3" fmla="*/ 10155 h 10424"/>
              <a:gd name="connsiteX4" fmla="*/ 11 w 10020"/>
              <a:gd name="connsiteY4" fmla="*/ 0 h 10424"/>
              <a:gd name="connsiteX0" fmla="*/ 11 w 10020"/>
              <a:gd name="connsiteY0" fmla="*/ 0 h 11159"/>
              <a:gd name="connsiteX1" fmla="*/ 7135 w 10020"/>
              <a:gd name="connsiteY1" fmla="*/ 391 h 11159"/>
              <a:gd name="connsiteX2" fmla="*/ 10020 w 10020"/>
              <a:gd name="connsiteY2" fmla="*/ 6896 h 11159"/>
              <a:gd name="connsiteX3" fmla="*/ 0 w 10020"/>
              <a:gd name="connsiteY3" fmla="*/ 10155 h 11159"/>
              <a:gd name="connsiteX4" fmla="*/ 11 w 10020"/>
              <a:gd name="connsiteY4" fmla="*/ 0 h 11159"/>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0" h="11460">
                <a:moveTo>
                  <a:pt x="11" y="0"/>
                </a:moveTo>
                <a:cubicBezTo>
                  <a:pt x="914" y="1444"/>
                  <a:pt x="3709" y="5463"/>
                  <a:pt x="7135" y="391"/>
                </a:cubicBezTo>
                <a:lnTo>
                  <a:pt x="10020" y="6896"/>
                </a:lnTo>
                <a:cubicBezTo>
                  <a:pt x="8061" y="10435"/>
                  <a:pt x="4250" y="13194"/>
                  <a:pt x="0" y="10155"/>
                </a:cubicBezTo>
                <a:cubicBezTo>
                  <a:pt x="18" y="5066"/>
                  <a:pt x="-7" y="5088"/>
                  <a:pt x="11" y="0"/>
                </a:cubicBezTo>
                <a:close/>
              </a:path>
            </a:pathLst>
          </a:custGeom>
          <a:solidFill>
            <a:schemeClr val="accent4"/>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solidFill>
                  <a:schemeClr val="bg1"/>
                </a:solidFill>
              </a:defRPr>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a:t>
            </a:r>
            <a:br>
              <a:rPr lang="da-DK" dirty="0"/>
            </a:br>
            <a:r>
              <a:rPr lang="da-DK" dirty="0"/>
              <a:t>billede i det grafiske element eller ved at trække</a:t>
            </a:r>
            <a:br>
              <a:rPr lang="da-DK" dirty="0"/>
            </a:br>
            <a:r>
              <a:rPr lang="da-DK" dirty="0"/>
              <a:t>og slippe 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p:txBody>
      </p:sp>
      <p:sp>
        <p:nvSpPr>
          <p:cNvPr id="14" name="Titel 1">
            <a:extLst>
              <a:ext uri="{FF2B5EF4-FFF2-40B4-BE49-F238E27FC236}">
                <a16:creationId xmlns:a16="http://schemas.microsoft.com/office/drawing/2014/main" id="{76617A3F-7AFB-E847-A694-0AF46C4BAA9E}"/>
              </a:ext>
            </a:extLst>
          </p:cNvPr>
          <p:cNvSpPr>
            <a:spLocks noGrp="1"/>
          </p:cNvSpPr>
          <p:nvPr>
            <p:ph type="title"/>
          </p:nvPr>
        </p:nvSpPr>
        <p:spPr>
          <a:xfrm>
            <a:off x="479425" y="441325"/>
            <a:ext cx="4160308" cy="1844675"/>
          </a:xfrm>
        </p:spPr>
        <p:txBody>
          <a:bodyPr/>
          <a:lstStyle>
            <a:lvl1pPr>
              <a:defRPr>
                <a:solidFill>
                  <a:schemeClr val="bg1"/>
                </a:solidFill>
              </a:defRPr>
            </a:lvl1pPr>
          </a:lstStyle>
          <a:p>
            <a:r>
              <a:rPr lang="da-DK"/>
              <a:t>Klik for at redigere i master</a:t>
            </a:r>
            <a:endParaRPr lang="da-DK" dirty="0"/>
          </a:p>
        </p:txBody>
      </p:sp>
      <p:pic>
        <p:nvPicPr>
          <p:cNvPr id="8" name="Billede 7" descr="Et billede, der indeholder tegning&#10;&#10;Automatisk genereret beskrivelse">
            <a:extLst>
              <a:ext uri="{FF2B5EF4-FFF2-40B4-BE49-F238E27FC236}">
                <a16:creationId xmlns:a16="http://schemas.microsoft.com/office/drawing/2014/main" id="{A1BD54AD-7520-7F41-81AA-0542FD568769}"/>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980095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rside - Rød">
    <p:bg>
      <p:bgPr>
        <a:solidFill>
          <a:schemeClr val="tx1">
            <a:lumMod val="50000"/>
          </a:schemeClr>
        </a:solidFill>
        <a:effectLst/>
      </p:bgPr>
    </p:bg>
    <p:spTree>
      <p:nvGrpSpPr>
        <p:cNvPr id="1" name=""/>
        <p:cNvGrpSpPr/>
        <p:nvPr/>
      </p:nvGrpSpPr>
      <p:grpSpPr>
        <a:xfrm>
          <a:off x="0" y="0"/>
          <a:ext cx="0" cy="0"/>
          <a:chOff x="0" y="0"/>
          <a:chExt cx="0" cy="0"/>
        </a:xfrm>
      </p:grpSpPr>
      <p:pic>
        <p:nvPicPr>
          <p:cNvPr id="11" name="Billede 10" descr="Et billede, der indeholder tegning&#10;&#10;Automatisk genereret beskrivelse">
            <a:extLst>
              <a:ext uri="{FF2B5EF4-FFF2-40B4-BE49-F238E27FC236}">
                <a16:creationId xmlns:a16="http://schemas.microsoft.com/office/drawing/2014/main" id="{914DFB3B-9EA0-8943-8252-2BA679AF286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2220371"/>
          </a:xfrm>
        </p:spPr>
        <p:txBody>
          <a:bodyPr anchor="t"/>
          <a:lstStyle>
            <a:lvl1pPr>
              <a:defRPr sz="4800">
                <a:solidFill>
                  <a:schemeClr val="bg1"/>
                </a:solidFill>
              </a:defRPr>
            </a:lvl1pPr>
          </a:lstStyle>
          <a:p>
            <a:r>
              <a:rPr lang="da-DK"/>
              <a:t>Klik for at redigere i master</a:t>
            </a:r>
            <a:endParaRPr lang="da-DK" dirty="0"/>
          </a:p>
        </p:txBody>
      </p:sp>
      <p:pic>
        <p:nvPicPr>
          <p:cNvPr id="7" name="Billede 6">
            <a:extLst>
              <a:ext uri="{FF2B5EF4-FFF2-40B4-BE49-F238E27FC236}">
                <a16:creationId xmlns:a16="http://schemas.microsoft.com/office/drawing/2014/main" id="{E4E289B1-750C-164D-A9DF-D6EA37346DC6}"/>
              </a:ext>
            </a:extLst>
          </p:cNvPr>
          <p:cNvPicPr>
            <a:picLocks noChangeAspect="1"/>
          </p:cNvPicPr>
          <p:nvPr userDrawn="1"/>
        </p:nvPicPr>
        <p:blipFill>
          <a:blip r:embed="rId3"/>
          <a:srcRect/>
          <a:stretch/>
        </p:blipFill>
        <p:spPr>
          <a:xfrm>
            <a:off x="333957" y="6140503"/>
            <a:ext cx="3327757" cy="504000"/>
          </a:xfrm>
          <a:prstGeom prst="rect">
            <a:avLst/>
          </a:prstGeom>
        </p:spPr>
      </p:pic>
      <p:pic>
        <p:nvPicPr>
          <p:cNvPr id="8" name="Billede 7" descr="Et billede, der indeholder tegning&#10;&#10;Automatisk genereret beskrivelse">
            <a:extLst>
              <a:ext uri="{FF2B5EF4-FFF2-40B4-BE49-F238E27FC236}">
                <a16:creationId xmlns:a16="http://schemas.microsoft.com/office/drawing/2014/main" id="{E84D4E38-B816-DA4B-9062-944EE208F9A2}"/>
              </a:ext>
            </a:extLst>
          </p:cNvPr>
          <p:cNvPicPr>
            <a:picLocks noChangeAspect="1"/>
          </p:cNvPicPr>
          <p:nvPr userDrawn="1"/>
        </p:nvPicPr>
        <p:blipFill>
          <a:blip r:embed="rId4"/>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6444998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ort budskab m billede i grafik - Blomme">
    <p:bg>
      <p:bgPr>
        <a:solidFill>
          <a:srgbClr val="40203F"/>
        </a:solidFill>
        <a:effectLst/>
      </p:bgPr>
    </p:bg>
    <p:spTree>
      <p:nvGrpSpPr>
        <p:cNvPr id="1" name=""/>
        <p:cNvGrpSpPr/>
        <p:nvPr/>
      </p:nvGrpSpPr>
      <p:grpSpPr>
        <a:xfrm>
          <a:off x="0" y="0"/>
          <a:ext cx="0" cy="0"/>
          <a:chOff x="0" y="0"/>
          <a:chExt cx="0" cy="0"/>
        </a:xfrm>
      </p:grpSpPr>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bg1"/>
                </a:solidFill>
              </a:defRPr>
            </a:lvl1pPr>
          </a:lstStyle>
          <a:p>
            <a:fld id="{83BDE002-4D08-984E-9A17-29A299F2E8E5}" type="datetimeFigureOut">
              <a:rPr lang="da-DK" smtClean="0"/>
              <a:pPr/>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bg1"/>
                </a:solidFill>
              </a:defRPr>
            </a:lvl1pPr>
          </a:lstStyle>
          <a:p>
            <a:endParaRPr lang="da-DK" dirty="0"/>
          </a:p>
        </p:txBody>
      </p:sp>
      <p:sp>
        <p:nvSpPr>
          <p:cNvPr id="12" name="Pladsholder til billede 7">
            <a:extLst>
              <a:ext uri="{FF2B5EF4-FFF2-40B4-BE49-F238E27FC236}">
                <a16:creationId xmlns:a16="http://schemas.microsoft.com/office/drawing/2014/main" id="{290C99C2-88B0-974B-99D9-33378FBDF03E}"/>
              </a:ext>
            </a:extLst>
          </p:cNvPr>
          <p:cNvSpPr>
            <a:spLocks noGrp="1"/>
          </p:cNvSpPr>
          <p:nvPr>
            <p:ph type="pic" sz="quarter" idx="16" hasCustomPrompt="1"/>
          </p:nvPr>
        </p:nvSpPr>
        <p:spPr>
          <a:xfrm>
            <a:off x="-53790" y="1059109"/>
            <a:ext cx="7785965" cy="465929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43 w 13233"/>
              <a:gd name="connsiteY1" fmla="*/ 37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24 w 13233"/>
              <a:gd name="connsiteY1" fmla="*/ 485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9"/>
              <a:gd name="connsiteY0" fmla="*/ 0 h 10676"/>
              <a:gd name="connsiteX1" fmla="*/ 13239 w 13239"/>
              <a:gd name="connsiteY1" fmla="*/ 37 h 10676"/>
              <a:gd name="connsiteX2" fmla="*/ 13233 w 13239"/>
              <a:gd name="connsiteY2" fmla="*/ 7224 h 10676"/>
              <a:gd name="connsiteX3" fmla="*/ 9638 w 13239"/>
              <a:gd name="connsiteY3" fmla="*/ 10676 h 10676"/>
              <a:gd name="connsiteX4" fmla="*/ 3554 w 13239"/>
              <a:gd name="connsiteY4" fmla="*/ 10675 h 10676"/>
              <a:gd name="connsiteX5" fmla="*/ 0 w 13239"/>
              <a:gd name="connsiteY5" fmla="*/ 0 h 10676"/>
              <a:gd name="connsiteX0" fmla="*/ 0 w 14181"/>
              <a:gd name="connsiteY0" fmla="*/ 0 h 10676"/>
              <a:gd name="connsiteX1" fmla="*/ 13239 w 14181"/>
              <a:gd name="connsiteY1" fmla="*/ 37 h 10676"/>
              <a:gd name="connsiteX2" fmla="*/ 13265 w 14181"/>
              <a:gd name="connsiteY2" fmla="*/ 1871 h 10676"/>
              <a:gd name="connsiteX3" fmla="*/ 13233 w 14181"/>
              <a:gd name="connsiteY3" fmla="*/ 7224 h 10676"/>
              <a:gd name="connsiteX4" fmla="*/ 9638 w 14181"/>
              <a:gd name="connsiteY4" fmla="*/ 10676 h 10676"/>
              <a:gd name="connsiteX5" fmla="*/ 3554 w 14181"/>
              <a:gd name="connsiteY5" fmla="*/ 10675 h 10676"/>
              <a:gd name="connsiteX6" fmla="*/ 0 w 14181"/>
              <a:gd name="connsiteY6" fmla="*/ 0 h 10676"/>
              <a:gd name="connsiteX0" fmla="*/ 0 w 14166"/>
              <a:gd name="connsiteY0" fmla="*/ 0 h 10676"/>
              <a:gd name="connsiteX1" fmla="*/ 13239 w 14166"/>
              <a:gd name="connsiteY1" fmla="*/ 37 h 10676"/>
              <a:gd name="connsiteX2" fmla="*/ 13207 w 14166"/>
              <a:gd name="connsiteY2" fmla="*/ 1907 h 10676"/>
              <a:gd name="connsiteX3" fmla="*/ 13233 w 14166"/>
              <a:gd name="connsiteY3" fmla="*/ 7224 h 10676"/>
              <a:gd name="connsiteX4" fmla="*/ 9638 w 14166"/>
              <a:gd name="connsiteY4" fmla="*/ 10676 h 10676"/>
              <a:gd name="connsiteX5" fmla="*/ 3554 w 14166"/>
              <a:gd name="connsiteY5" fmla="*/ 10675 h 10676"/>
              <a:gd name="connsiteX6" fmla="*/ 0 w 14166"/>
              <a:gd name="connsiteY6" fmla="*/ 0 h 10676"/>
              <a:gd name="connsiteX0" fmla="*/ 0 w 13448"/>
              <a:gd name="connsiteY0" fmla="*/ 0 h 10676"/>
              <a:gd name="connsiteX1" fmla="*/ 13239 w 13448"/>
              <a:gd name="connsiteY1" fmla="*/ 37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58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00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207"/>
              <a:gd name="connsiteY0" fmla="*/ 0 h 10676"/>
              <a:gd name="connsiteX1" fmla="*/ 13200 w 13207"/>
              <a:gd name="connsiteY1" fmla="*/ 1 h 10676"/>
              <a:gd name="connsiteX2" fmla="*/ 13207 w 13207"/>
              <a:gd name="connsiteY2" fmla="*/ 1907 h 10676"/>
              <a:gd name="connsiteX3" fmla="*/ 10377 w 13207"/>
              <a:gd name="connsiteY3" fmla="*/ 6866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6"/>
              <a:gd name="connsiteX1" fmla="*/ 13200 w 13207"/>
              <a:gd name="connsiteY1" fmla="*/ 1 h 10676"/>
              <a:gd name="connsiteX2" fmla="*/ 13207 w 13207"/>
              <a:gd name="connsiteY2" fmla="*/ 1907 h 10676"/>
              <a:gd name="connsiteX3" fmla="*/ 8134 w 13207"/>
              <a:gd name="connsiteY3" fmla="*/ 6329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5996 w 13207"/>
              <a:gd name="connsiteY4" fmla="*/ 8509 h 10675"/>
              <a:gd name="connsiteX5" fmla="*/ 3554 w 13207"/>
              <a:gd name="connsiteY5" fmla="*/ 10675 h 10675"/>
              <a:gd name="connsiteX6" fmla="*/ 0 w 13207"/>
              <a:gd name="connsiteY6" fmla="*/ 0 h 10675"/>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7625 w 13207"/>
              <a:gd name="connsiteY4" fmla="*/ 9297 h 10675"/>
              <a:gd name="connsiteX5" fmla="*/ 3554 w 13207"/>
              <a:gd name="connsiteY5" fmla="*/ 10675 h 10675"/>
              <a:gd name="connsiteX6" fmla="*/ 0 w 13207"/>
              <a:gd name="connsiteY6" fmla="*/ 0 h 10675"/>
              <a:gd name="connsiteX0" fmla="*/ 0 w 13614"/>
              <a:gd name="connsiteY0" fmla="*/ 0 h 10675"/>
              <a:gd name="connsiteX1" fmla="*/ 13200 w 13614"/>
              <a:gd name="connsiteY1" fmla="*/ 1 h 10675"/>
              <a:gd name="connsiteX2" fmla="*/ 13207 w 13614"/>
              <a:gd name="connsiteY2" fmla="*/ 1907 h 10675"/>
              <a:gd name="connsiteX3" fmla="*/ 7625 w 13614"/>
              <a:gd name="connsiteY3" fmla="*/ 9297 h 10675"/>
              <a:gd name="connsiteX4" fmla="*/ 3554 w 13614"/>
              <a:gd name="connsiteY4" fmla="*/ 10675 h 10675"/>
              <a:gd name="connsiteX5" fmla="*/ 0 w 13614"/>
              <a:gd name="connsiteY5" fmla="*/ 0 h 10675"/>
              <a:gd name="connsiteX0" fmla="*/ 0 w 13614"/>
              <a:gd name="connsiteY0" fmla="*/ 0 h 9297"/>
              <a:gd name="connsiteX1" fmla="*/ 13200 w 13614"/>
              <a:gd name="connsiteY1" fmla="*/ 1 h 9297"/>
              <a:gd name="connsiteX2" fmla="*/ 13207 w 13614"/>
              <a:gd name="connsiteY2" fmla="*/ 1907 h 9297"/>
              <a:gd name="connsiteX3" fmla="*/ 7625 w 13614"/>
              <a:gd name="connsiteY3" fmla="*/ 9297 h 9297"/>
              <a:gd name="connsiteX4" fmla="*/ 6046 w 13614"/>
              <a:gd name="connsiteY4" fmla="*/ 6699 h 9297"/>
              <a:gd name="connsiteX5" fmla="*/ 0 w 13614"/>
              <a:gd name="connsiteY5" fmla="*/ 0 h 9297"/>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216 w 10000"/>
              <a:gd name="connsiteY4" fmla="*/ 5357 h 10000"/>
              <a:gd name="connsiteX5" fmla="*/ 0 w 10000"/>
              <a:gd name="connsiteY5" fmla="*/ 0 h 10000"/>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554 w 10000"/>
              <a:gd name="connsiteY4" fmla="*/ 5145 h 10000"/>
              <a:gd name="connsiteX5" fmla="*/ 0 w 10000"/>
              <a:gd name="connsiteY5" fmla="*/ 0 h 10000"/>
              <a:gd name="connsiteX0" fmla="*/ 3 w 10003"/>
              <a:gd name="connsiteY0" fmla="*/ 0 h 10000"/>
              <a:gd name="connsiteX1" fmla="*/ 9699 w 10003"/>
              <a:gd name="connsiteY1" fmla="*/ 1 h 10000"/>
              <a:gd name="connsiteX2" fmla="*/ 9704 w 10003"/>
              <a:gd name="connsiteY2" fmla="*/ 2051 h 10000"/>
              <a:gd name="connsiteX3" fmla="*/ 5604 w 10003"/>
              <a:gd name="connsiteY3" fmla="*/ 10000 h 10000"/>
              <a:gd name="connsiteX4" fmla="*/ 2149 w 10003"/>
              <a:gd name="connsiteY4" fmla="*/ 5241 h 10000"/>
              <a:gd name="connsiteX5" fmla="*/ 3 w 10003"/>
              <a:gd name="connsiteY5" fmla="*/ 0 h 10000"/>
              <a:gd name="connsiteX0" fmla="*/ 3354 w 8525"/>
              <a:gd name="connsiteY0" fmla="*/ 1887 h 9999"/>
              <a:gd name="connsiteX1" fmla="*/ 8221 w 8525"/>
              <a:gd name="connsiteY1" fmla="*/ 0 h 9999"/>
              <a:gd name="connsiteX2" fmla="*/ 8226 w 8525"/>
              <a:gd name="connsiteY2" fmla="*/ 2050 h 9999"/>
              <a:gd name="connsiteX3" fmla="*/ 4126 w 8525"/>
              <a:gd name="connsiteY3" fmla="*/ 9999 h 9999"/>
              <a:gd name="connsiteX4" fmla="*/ 671 w 8525"/>
              <a:gd name="connsiteY4" fmla="*/ 5240 h 9999"/>
              <a:gd name="connsiteX5" fmla="*/ 3354 w 8525"/>
              <a:gd name="connsiteY5" fmla="*/ 1887 h 9999"/>
              <a:gd name="connsiteX0" fmla="*/ 4233 w 9968"/>
              <a:gd name="connsiteY0" fmla="*/ 0 h 10059"/>
              <a:gd name="connsiteX1" fmla="*/ 9612 w 9968"/>
              <a:gd name="connsiteY1" fmla="*/ 59 h 10059"/>
              <a:gd name="connsiteX2" fmla="*/ 9618 w 9968"/>
              <a:gd name="connsiteY2" fmla="*/ 2109 h 10059"/>
              <a:gd name="connsiteX3" fmla="*/ 4809 w 9968"/>
              <a:gd name="connsiteY3" fmla="*/ 10059 h 10059"/>
              <a:gd name="connsiteX4" fmla="*/ 756 w 9968"/>
              <a:gd name="connsiteY4" fmla="*/ 5300 h 10059"/>
              <a:gd name="connsiteX5" fmla="*/ 4233 w 9968"/>
              <a:gd name="connsiteY5" fmla="*/ 0 h 10059"/>
              <a:gd name="connsiteX0" fmla="*/ 3489 w 9242"/>
              <a:gd name="connsiteY0" fmla="*/ 0 h 10000"/>
              <a:gd name="connsiteX1" fmla="*/ 8885 w 9242"/>
              <a:gd name="connsiteY1" fmla="*/ 59 h 10000"/>
              <a:gd name="connsiteX2" fmla="*/ 8891 w 9242"/>
              <a:gd name="connsiteY2" fmla="*/ 2097 h 10000"/>
              <a:gd name="connsiteX3" fmla="*/ 4066 w 9242"/>
              <a:gd name="connsiteY3" fmla="*/ 10000 h 10000"/>
              <a:gd name="connsiteX4" fmla="*/ 0 w 9242"/>
              <a:gd name="connsiteY4" fmla="*/ 5269 h 10000"/>
              <a:gd name="connsiteX5" fmla="*/ 3489 w 9242"/>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012"/>
              <a:gd name="connsiteY0" fmla="*/ 0 h 10000"/>
              <a:gd name="connsiteX1" fmla="*/ 9614 w 10012"/>
              <a:gd name="connsiteY1" fmla="*/ 59 h 10000"/>
              <a:gd name="connsiteX2" fmla="*/ 9620 w 10012"/>
              <a:gd name="connsiteY2" fmla="*/ 2097 h 10000"/>
              <a:gd name="connsiteX3" fmla="*/ 4399 w 10012"/>
              <a:gd name="connsiteY3" fmla="*/ 10000 h 10000"/>
              <a:gd name="connsiteX4" fmla="*/ 0 w 10012"/>
              <a:gd name="connsiteY4" fmla="*/ 5269 h 10000"/>
              <a:gd name="connsiteX5" fmla="*/ 3775 w 10012"/>
              <a:gd name="connsiteY5" fmla="*/ 0 h 10000"/>
              <a:gd name="connsiteX0" fmla="*/ 3775 w 9625"/>
              <a:gd name="connsiteY0" fmla="*/ 0 h 10000"/>
              <a:gd name="connsiteX1" fmla="*/ 9614 w 9625"/>
              <a:gd name="connsiteY1" fmla="*/ 59 h 10000"/>
              <a:gd name="connsiteX2" fmla="*/ 9620 w 9625"/>
              <a:gd name="connsiteY2" fmla="*/ 2097 h 10000"/>
              <a:gd name="connsiteX3" fmla="*/ 4399 w 9625"/>
              <a:gd name="connsiteY3" fmla="*/ 10000 h 10000"/>
              <a:gd name="connsiteX4" fmla="*/ 0 w 9625"/>
              <a:gd name="connsiteY4" fmla="*/ 5269 h 10000"/>
              <a:gd name="connsiteX5" fmla="*/ 3775 w 9625"/>
              <a:gd name="connsiteY5" fmla="*/ 0 h 10000"/>
              <a:gd name="connsiteX0" fmla="*/ 3922 w 10000"/>
              <a:gd name="connsiteY0" fmla="*/ 0 h 10000"/>
              <a:gd name="connsiteX1" fmla="*/ 9989 w 10000"/>
              <a:gd name="connsiteY1" fmla="*/ 59 h 10000"/>
              <a:gd name="connsiteX2" fmla="*/ 9995 w 10000"/>
              <a:gd name="connsiteY2" fmla="*/ 2097 h 10000"/>
              <a:gd name="connsiteX3" fmla="*/ 4570 w 10000"/>
              <a:gd name="connsiteY3" fmla="*/ 10000 h 10000"/>
              <a:gd name="connsiteX4" fmla="*/ 0 w 10000"/>
              <a:gd name="connsiteY4" fmla="*/ 5269 h 10000"/>
              <a:gd name="connsiteX5" fmla="*/ 3922 w 10000"/>
              <a:gd name="connsiteY5" fmla="*/ 0 h 10000"/>
              <a:gd name="connsiteX0" fmla="*/ 3922 w 9995"/>
              <a:gd name="connsiteY0" fmla="*/ 0 h 10000"/>
              <a:gd name="connsiteX1" fmla="*/ 9989 w 9995"/>
              <a:gd name="connsiteY1" fmla="*/ 59 h 10000"/>
              <a:gd name="connsiteX2" fmla="*/ 9995 w 9995"/>
              <a:gd name="connsiteY2" fmla="*/ 2097 h 10000"/>
              <a:gd name="connsiteX3" fmla="*/ 4570 w 9995"/>
              <a:gd name="connsiteY3" fmla="*/ 10000 h 10000"/>
              <a:gd name="connsiteX4" fmla="*/ 0 w 9995"/>
              <a:gd name="connsiteY4" fmla="*/ 5269 h 10000"/>
              <a:gd name="connsiteX5" fmla="*/ 3922 w 9995"/>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5 w 11993"/>
              <a:gd name="connsiteY0" fmla="*/ 0 h 10359"/>
              <a:gd name="connsiteX1" fmla="*/ 11987 w 11993"/>
              <a:gd name="connsiteY1" fmla="*/ 418 h 10359"/>
              <a:gd name="connsiteX2" fmla="*/ 11993 w 11993"/>
              <a:gd name="connsiteY2" fmla="*/ 2456 h 10359"/>
              <a:gd name="connsiteX3" fmla="*/ 6565 w 11993"/>
              <a:gd name="connsiteY3" fmla="*/ 10359 h 10359"/>
              <a:gd name="connsiteX4" fmla="*/ 1993 w 11993"/>
              <a:gd name="connsiteY4" fmla="*/ 5628 h 10359"/>
              <a:gd name="connsiteX5" fmla="*/ 5 w 11993"/>
              <a:gd name="connsiteY5" fmla="*/ 0 h 10359"/>
              <a:gd name="connsiteX0" fmla="*/ 5 w 11993"/>
              <a:gd name="connsiteY0" fmla="*/ 0 h 10359"/>
              <a:gd name="connsiteX1" fmla="*/ 8993 w 11993"/>
              <a:gd name="connsiteY1" fmla="*/ 1949 h 10359"/>
              <a:gd name="connsiteX2" fmla="*/ 11993 w 11993"/>
              <a:gd name="connsiteY2" fmla="*/ 2456 h 10359"/>
              <a:gd name="connsiteX3" fmla="*/ 6565 w 11993"/>
              <a:gd name="connsiteY3" fmla="*/ 10359 h 10359"/>
              <a:gd name="connsiteX4" fmla="*/ 1993 w 11993"/>
              <a:gd name="connsiteY4" fmla="*/ 5628 h 10359"/>
              <a:gd name="connsiteX5" fmla="*/ 5 w 11993"/>
              <a:gd name="connsiteY5" fmla="*/ 0 h 10359"/>
              <a:gd name="connsiteX0" fmla="*/ 5 w 13133"/>
              <a:gd name="connsiteY0" fmla="*/ 0 h 10359"/>
              <a:gd name="connsiteX1" fmla="*/ 8993 w 13133"/>
              <a:gd name="connsiteY1" fmla="*/ 1949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94"/>
              <a:gd name="connsiteY0" fmla="*/ 0 h 10359"/>
              <a:gd name="connsiteX1" fmla="*/ 9388 w 13194"/>
              <a:gd name="connsiteY1" fmla="*/ 293 h 10359"/>
              <a:gd name="connsiteX2" fmla="*/ 13194 w 13194"/>
              <a:gd name="connsiteY2" fmla="*/ 4908 h 10359"/>
              <a:gd name="connsiteX3" fmla="*/ 6565 w 13194"/>
              <a:gd name="connsiteY3" fmla="*/ 10359 h 10359"/>
              <a:gd name="connsiteX4" fmla="*/ 1993 w 13194"/>
              <a:gd name="connsiteY4" fmla="*/ 5628 h 10359"/>
              <a:gd name="connsiteX5" fmla="*/ 5 w 13194"/>
              <a:gd name="connsiteY5" fmla="*/ 0 h 10359"/>
              <a:gd name="connsiteX0" fmla="*/ 5 w 13194"/>
              <a:gd name="connsiteY0" fmla="*/ 0 h 7095"/>
              <a:gd name="connsiteX1" fmla="*/ 9388 w 13194"/>
              <a:gd name="connsiteY1" fmla="*/ 293 h 7095"/>
              <a:gd name="connsiteX2" fmla="*/ 13194 w 13194"/>
              <a:gd name="connsiteY2" fmla="*/ 4908 h 7095"/>
              <a:gd name="connsiteX3" fmla="*/ 6322 w 13194"/>
              <a:gd name="connsiteY3" fmla="*/ 7095 h 7095"/>
              <a:gd name="connsiteX4" fmla="*/ 1993 w 13194"/>
              <a:gd name="connsiteY4" fmla="*/ 5628 h 7095"/>
              <a:gd name="connsiteX5" fmla="*/ 5 w 13194"/>
              <a:gd name="connsiteY5" fmla="*/ 0 h 7095"/>
              <a:gd name="connsiteX0" fmla="*/ 36 w 10032"/>
              <a:gd name="connsiteY0" fmla="*/ 0 h 10177"/>
              <a:gd name="connsiteX1" fmla="*/ 7147 w 10032"/>
              <a:gd name="connsiteY1" fmla="*/ 413 h 10177"/>
              <a:gd name="connsiteX2" fmla="*/ 10032 w 10032"/>
              <a:gd name="connsiteY2" fmla="*/ 6918 h 10177"/>
              <a:gd name="connsiteX3" fmla="*/ 4824 w 10032"/>
              <a:gd name="connsiteY3" fmla="*/ 10000 h 10177"/>
              <a:gd name="connsiteX4" fmla="*/ 0 w 10032"/>
              <a:gd name="connsiteY4" fmla="*/ 10177 h 10177"/>
              <a:gd name="connsiteX5" fmla="*/ 36 w 10032"/>
              <a:gd name="connsiteY5" fmla="*/ 0 h 10177"/>
              <a:gd name="connsiteX0" fmla="*/ 67 w 10063"/>
              <a:gd name="connsiteY0" fmla="*/ 0 h 10177"/>
              <a:gd name="connsiteX1" fmla="*/ 7178 w 10063"/>
              <a:gd name="connsiteY1" fmla="*/ 413 h 10177"/>
              <a:gd name="connsiteX2" fmla="*/ 10063 w 10063"/>
              <a:gd name="connsiteY2" fmla="*/ 6918 h 10177"/>
              <a:gd name="connsiteX3" fmla="*/ 4855 w 10063"/>
              <a:gd name="connsiteY3" fmla="*/ 10000 h 10177"/>
              <a:gd name="connsiteX4" fmla="*/ 31 w 10063"/>
              <a:gd name="connsiteY4" fmla="*/ 10177 h 10177"/>
              <a:gd name="connsiteX5" fmla="*/ 67 w 10063"/>
              <a:gd name="connsiteY5" fmla="*/ 0 h 10177"/>
              <a:gd name="connsiteX0" fmla="*/ 36 w 10032"/>
              <a:gd name="connsiteY0" fmla="*/ 0 h 10177"/>
              <a:gd name="connsiteX1" fmla="*/ 7147 w 10032"/>
              <a:gd name="connsiteY1" fmla="*/ 413 h 10177"/>
              <a:gd name="connsiteX2" fmla="*/ 10032 w 10032"/>
              <a:gd name="connsiteY2" fmla="*/ 6918 h 10177"/>
              <a:gd name="connsiteX3" fmla="*/ 4824 w 10032"/>
              <a:gd name="connsiteY3" fmla="*/ 10000 h 10177"/>
              <a:gd name="connsiteX4" fmla="*/ 0 w 10032"/>
              <a:gd name="connsiteY4" fmla="*/ 10177 h 10177"/>
              <a:gd name="connsiteX5" fmla="*/ 36 w 10032"/>
              <a:gd name="connsiteY5" fmla="*/ 0 h 10177"/>
              <a:gd name="connsiteX0" fmla="*/ 13 w 10009"/>
              <a:gd name="connsiteY0" fmla="*/ 0 h 10133"/>
              <a:gd name="connsiteX1" fmla="*/ 7124 w 10009"/>
              <a:gd name="connsiteY1" fmla="*/ 413 h 10133"/>
              <a:gd name="connsiteX2" fmla="*/ 10009 w 10009"/>
              <a:gd name="connsiteY2" fmla="*/ 6918 h 10133"/>
              <a:gd name="connsiteX3" fmla="*/ 4801 w 10009"/>
              <a:gd name="connsiteY3" fmla="*/ 10000 h 10133"/>
              <a:gd name="connsiteX4" fmla="*/ 0 w 10009"/>
              <a:gd name="connsiteY4" fmla="*/ 10133 h 10133"/>
              <a:gd name="connsiteX5" fmla="*/ 13 w 10009"/>
              <a:gd name="connsiteY5" fmla="*/ 0 h 10133"/>
              <a:gd name="connsiteX0" fmla="*/ 4 w 10023"/>
              <a:gd name="connsiteY0" fmla="*/ 0 h 10089"/>
              <a:gd name="connsiteX1" fmla="*/ 7138 w 10023"/>
              <a:gd name="connsiteY1" fmla="*/ 369 h 10089"/>
              <a:gd name="connsiteX2" fmla="*/ 10023 w 10023"/>
              <a:gd name="connsiteY2" fmla="*/ 6874 h 10089"/>
              <a:gd name="connsiteX3" fmla="*/ 4815 w 10023"/>
              <a:gd name="connsiteY3" fmla="*/ 9956 h 10089"/>
              <a:gd name="connsiteX4" fmla="*/ 14 w 10023"/>
              <a:gd name="connsiteY4" fmla="*/ 10089 h 10089"/>
              <a:gd name="connsiteX5" fmla="*/ 4 w 10023"/>
              <a:gd name="connsiteY5" fmla="*/ 0 h 10089"/>
              <a:gd name="connsiteX0" fmla="*/ 25 w 10044"/>
              <a:gd name="connsiteY0" fmla="*/ 0 h 10089"/>
              <a:gd name="connsiteX1" fmla="*/ 7159 w 10044"/>
              <a:gd name="connsiteY1" fmla="*/ 369 h 10089"/>
              <a:gd name="connsiteX2" fmla="*/ 10044 w 10044"/>
              <a:gd name="connsiteY2" fmla="*/ 6874 h 10089"/>
              <a:gd name="connsiteX3" fmla="*/ 4836 w 10044"/>
              <a:gd name="connsiteY3" fmla="*/ 9956 h 10089"/>
              <a:gd name="connsiteX4" fmla="*/ 0 w 10044"/>
              <a:gd name="connsiteY4" fmla="*/ 10089 h 10089"/>
              <a:gd name="connsiteX5" fmla="*/ 25 w 10044"/>
              <a:gd name="connsiteY5" fmla="*/ 0 h 10089"/>
              <a:gd name="connsiteX0" fmla="*/ 5 w 10024"/>
              <a:gd name="connsiteY0" fmla="*/ 0 h 10111"/>
              <a:gd name="connsiteX1" fmla="*/ 7139 w 10024"/>
              <a:gd name="connsiteY1" fmla="*/ 369 h 10111"/>
              <a:gd name="connsiteX2" fmla="*/ 10024 w 10024"/>
              <a:gd name="connsiteY2" fmla="*/ 6874 h 10111"/>
              <a:gd name="connsiteX3" fmla="*/ 4816 w 10024"/>
              <a:gd name="connsiteY3" fmla="*/ 9956 h 10111"/>
              <a:gd name="connsiteX4" fmla="*/ 15 w 10024"/>
              <a:gd name="connsiteY4" fmla="*/ 10111 h 10111"/>
              <a:gd name="connsiteX5" fmla="*/ 5 w 10024"/>
              <a:gd name="connsiteY5" fmla="*/ 0 h 1011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3 w 10034"/>
              <a:gd name="connsiteY0" fmla="*/ 0 h 10513"/>
              <a:gd name="connsiteX1" fmla="*/ 7149 w 10034"/>
              <a:gd name="connsiteY1" fmla="*/ 501 h 10513"/>
              <a:gd name="connsiteX2" fmla="*/ 10034 w 10034"/>
              <a:gd name="connsiteY2" fmla="*/ 7006 h 10513"/>
              <a:gd name="connsiteX3" fmla="*/ 25 w 10034"/>
              <a:gd name="connsiteY3" fmla="*/ 10243 h 10513"/>
              <a:gd name="connsiteX4" fmla="*/ 3 w 10034"/>
              <a:gd name="connsiteY4" fmla="*/ 0 h 10513"/>
              <a:gd name="connsiteX0" fmla="*/ 24 w 10009"/>
              <a:gd name="connsiteY0" fmla="*/ 0 h 10447"/>
              <a:gd name="connsiteX1" fmla="*/ 7124 w 10009"/>
              <a:gd name="connsiteY1" fmla="*/ 435 h 10447"/>
              <a:gd name="connsiteX2" fmla="*/ 10009 w 10009"/>
              <a:gd name="connsiteY2" fmla="*/ 6940 h 10447"/>
              <a:gd name="connsiteX3" fmla="*/ 0 w 10009"/>
              <a:gd name="connsiteY3" fmla="*/ 10177 h 10447"/>
              <a:gd name="connsiteX4" fmla="*/ 24 w 10009"/>
              <a:gd name="connsiteY4" fmla="*/ 0 h 10447"/>
              <a:gd name="connsiteX0" fmla="*/ 12 w 10009"/>
              <a:gd name="connsiteY0" fmla="*/ 0 h 10425"/>
              <a:gd name="connsiteX1" fmla="*/ 7124 w 10009"/>
              <a:gd name="connsiteY1" fmla="*/ 413 h 10425"/>
              <a:gd name="connsiteX2" fmla="*/ 10009 w 10009"/>
              <a:gd name="connsiteY2" fmla="*/ 6918 h 10425"/>
              <a:gd name="connsiteX3" fmla="*/ 0 w 10009"/>
              <a:gd name="connsiteY3" fmla="*/ 10155 h 10425"/>
              <a:gd name="connsiteX4" fmla="*/ 12 w 10009"/>
              <a:gd name="connsiteY4" fmla="*/ 0 h 10425"/>
              <a:gd name="connsiteX0" fmla="*/ 5 w 10014"/>
              <a:gd name="connsiteY0" fmla="*/ 0 h 10403"/>
              <a:gd name="connsiteX1" fmla="*/ 7129 w 10014"/>
              <a:gd name="connsiteY1" fmla="*/ 391 h 10403"/>
              <a:gd name="connsiteX2" fmla="*/ 10014 w 10014"/>
              <a:gd name="connsiteY2" fmla="*/ 6896 h 10403"/>
              <a:gd name="connsiteX3" fmla="*/ 5 w 10014"/>
              <a:gd name="connsiteY3" fmla="*/ 10133 h 10403"/>
              <a:gd name="connsiteX4" fmla="*/ 5 w 10014"/>
              <a:gd name="connsiteY4" fmla="*/ 0 h 10403"/>
              <a:gd name="connsiteX0" fmla="*/ 23 w 10009"/>
              <a:gd name="connsiteY0" fmla="*/ 0 h 10447"/>
              <a:gd name="connsiteX1" fmla="*/ 7124 w 10009"/>
              <a:gd name="connsiteY1" fmla="*/ 435 h 10447"/>
              <a:gd name="connsiteX2" fmla="*/ 10009 w 10009"/>
              <a:gd name="connsiteY2" fmla="*/ 6940 h 10447"/>
              <a:gd name="connsiteX3" fmla="*/ 0 w 10009"/>
              <a:gd name="connsiteY3" fmla="*/ 10177 h 10447"/>
              <a:gd name="connsiteX4" fmla="*/ 23 w 10009"/>
              <a:gd name="connsiteY4" fmla="*/ 0 h 10447"/>
              <a:gd name="connsiteX0" fmla="*/ 5 w 10014"/>
              <a:gd name="connsiteY0" fmla="*/ 0 h 10403"/>
              <a:gd name="connsiteX1" fmla="*/ 7129 w 10014"/>
              <a:gd name="connsiteY1" fmla="*/ 391 h 10403"/>
              <a:gd name="connsiteX2" fmla="*/ 10014 w 10014"/>
              <a:gd name="connsiteY2" fmla="*/ 6896 h 10403"/>
              <a:gd name="connsiteX3" fmla="*/ 5 w 10014"/>
              <a:gd name="connsiteY3" fmla="*/ 10133 h 10403"/>
              <a:gd name="connsiteX4" fmla="*/ 5 w 10014"/>
              <a:gd name="connsiteY4" fmla="*/ 0 h 10403"/>
              <a:gd name="connsiteX0" fmla="*/ 46 w 10055"/>
              <a:gd name="connsiteY0" fmla="*/ 0 h 10383"/>
              <a:gd name="connsiteX1" fmla="*/ 7170 w 10055"/>
              <a:gd name="connsiteY1" fmla="*/ 391 h 10383"/>
              <a:gd name="connsiteX2" fmla="*/ 10055 w 10055"/>
              <a:gd name="connsiteY2" fmla="*/ 6896 h 10383"/>
              <a:gd name="connsiteX3" fmla="*/ 0 w 10055"/>
              <a:gd name="connsiteY3" fmla="*/ 10111 h 10383"/>
              <a:gd name="connsiteX4" fmla="*/ 46 w 10055"/>
              <a:gd name="connsiteY4" fmla="*/ 0 h 10383"/>
              <a:gd name="connsiteX0" fmla="*/ 58 w 10067"/>
              <a:gd name="connsiteY0" fmla="*/ 0 h 10444"/>
              <a:gd name="connsiteX1" fmla="*/ 7182 w 10067"/>
              <a:gd name="connsiteY1" fmla="*/ 391 h 10444"/>
              <a:gd name="connsiteX2" fmla="*/ 10067 w 10067"/>
              <a:gd name="connsiteY2" fmla="*/ 6896 h 10444"/>
              <a:gd name="connsiteX3" fmla="*/ 0 w 10067"/>
              <a:gd name="connsiteY3" fmla="*/ 10177 h 10444"/>
              <a:gd name="connsiteX4" fmla="*/ 58 w 10067"/>
              <a:gd name="connsiteY4" fmla="*/ 0 h 10444"/>
              <a:gd name="connsiteX0" fmla="*/ 3 w 10012"/>
              <a:gd name="connsiteY0" fmla="*/ 0 h 10424"/>
              <a:gd name="connsiteX1" fmla="*/ 7127 w 10012"/>
              <a:gd name="connsiteY1" fmla="*/ 391 h 10424"/>
              <a:gd name="connsiteX2" fmla="*/ 10012 w 10012"/>
              <a:gd name="connsiteY2" fmla="*/ 6896 h 10424"/>
              <a:gd name="connsiteX3" fmla="*/ 72 w 10012"/>
              <a:gd name="connsiteY3" fmla="*/ 10155 h 10424"/>
              <a:gd name="connsiteX4" fmla="*/ 3 w 10012"/>
              <a:gd name="connsiteY4" fmla="*/ 0 h 10424"/>
              <a:gd name="connsiteX0" fmla="*/ 46 w 10055"/>
              <a:gd name="connsiteY0" fmla="*/ 0 h 10424"/>
              <a:gd name="connsiteX1" fmla="*/ 7170 w 10055"/>
              <a:gd name="connsiteY1" fmla="*/ 391 h 10424"/>
              <a:gd name="connsiteX2" fmla="*/ 10055 w 10055"/>
              <a:gd name="connsiteY2" fmla="*/ 6896 h 10424"/>
              <a:gd name="connsiteX3" fmla="*/ 0 w 10055"/>
              <a:gd name="connsiteY3" fmla="*/ 10155 h 10424"/>
              <a:gd name="connsiteX4" fmla="*/ 46 w 10055"/>
              <a:gd name="connsiteY4" fmla="*/ 0 h 10424"/>
              <a:gd name="connsiteX0" fmla="*/ 11 w 10020"/>
              <a:gd name="connsiteY0" fmla="*/ 0 h 10424"/>
              <a:gd name="connsiteX1" fmla="*/ 7135 w 10020"/>
              <a:gd name="connsiteY1" fmla="*/ 391 h 10424"/>
              <a:gd name="connsiteX2" fmla="*/ 10020 w 10020"/>
              <a:gd name="connsiteY2" fmla="*/ 6896 h 10424"/>
              <a:gd name="connsiteX3" fmla="*/ 0 w 10020"/>
              <a:gd name="connsiteY3" fmla="*/ 10155 h 10424"/>
              <a:gd name="connsiteX4" fmla="*/ 11 w 10020"/>
              <a:gd name="connsiteY4" fmla="*/ 0 h 10424"/>
              <a:gd name="connsiteX0" fmla="*/ 11 w 10020"/>
              <a:gd name="connsiteY0" fmla="*/ 0 h 11159"/>
              <a:gd name="connsiteX1" fmla="*/ 7135 w 10020"/>
              <a:gd name="connsiteY1" fmla="*/ 391 h 11159"/>
              <a:gd name="connsiteX2" fmla="*/ 10020 w 10020"/>
              <a:gd name="connsiteY2" fmla="*/ 6896 h 11159"/>
              <a:gd name="connsiteX3" fmla="*/ 0 w 10020"/>
              <a:gd name="connsiteY3" fmla="*/ 10155 h 11159"/>
              <a:gd name="connsiteX4" fmla="*/ 11 w 10020"/>
              <a:gd name="connsiteY4" fmla="*/ 0 h 11159"/>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0" h="11460">
                <a:moveTo>
                  <a:pt x="11" y="0"/>
                </a:moveTo>
                <a:cubicBezTo>
                  <a:pt x="914" y="1444"/>
                  <a:pt x="3709" y="5463"/>
                  <a:pt x="7135" y="391"/>
                </a:cubicBezTo>
                <a:lnTo>
                  <a:pt x="10020" y="6896"/>
                </a:lnTo>
                <a:cubicBezTo>
                  <a:pt x="8061" y="10435"/>
                  <a:pt x="4250" y="13194"/>
                  <a:pt x="0" y="10155"/>
                </a:cubicBezTo>
                <a:cubicBezTo>
                  <a:pt x="18" y="5066"/>
                  <a:pt x="-7" y="5088"/>
                  <a:pt x="11" y="0"/>
                </a:cubicBezTo>
                <a:close/>
              </a:path>
            </a:pathLst>
          </a:custGeom>
          <a:solidFill>
            <a:schemeClr val="accent3"/>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solidFill>
                  <a:schemeClr val="bg1"/>
                </a:solidFill>
              </a:defRPr>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a:t>
            </a:r>
            <a:br>
              <a:rPr lang="da-DK" dirty="0"/>
            </a:br>
            <a:r>
              <a:rPr lang="da-DK" dirty="0"/>
              <a:t>billede i det grafiske element eller ved at trække</a:t>
            </a:r>
            <a:br>
              <a:rPr lang="da-DK" dirty="0"/>
            </a:br>
            <a:r>
              <a:rPr lang="da-DK" dirty="0"/>
              <a:t>og slippe 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p:txBody>
      </p:sp>
      <p:sp>
        <p:nvSpPr>
          <p:cNvPr id="7" name="Titel 1">
            <a:extLst>
              <a:ext uri="{FF2B5EF4-FFF2-40B4-BE49-F238E27FC236}">
                <a16:creationId xmlns:a16="http://schemas.microsoft.com/office/drawing/2014/main" id="{68969FE6-F8EC-964C-89E1-C246A0A9AAFA}"/>
              </a:ext>
            </a:extLst>
          </p:cNvPr>
          <p:cNvSpPr>
            <a:spLocks noGrp="1"/>
          </p:cNvSpPr>
          <p:nvPr>
            <p:ph type="title"/>
          </p:nvPr>
        </p:nvSpPr>
        <p:spPr>
          <a:xfrm>
            <a:off x="7552267" y="441325"/>
            <a:ext cx="4160308" cy="1844675"/>
          </a:xfrm>
        </p:spPr>
        <p:txBody>
          <a:bodyPr/>
          <a:lstStyle>
            <a:lvl1pPr>
              <a:defRPr>
                <a:solidFill>
                  <a:schemeClr val="bg1"/>
                </a:solidFill>
              </a:defRPr>
            </a:lvl1pPr>
          </a:lstStyle>
          <a:p>
            <a:r>
              <a:rPr lang="da-DK"/>
              <a:t>Klik for at redigere i master</a:t>
            </a:r>
            <a:endParaRPr lang="da-DK" dirty="0"/>
          </a:p>
        </p:txBody>
      </p:sp>
      <p:pic>
        <p:nvPicPr>
          <p:cNvPr id="8" name="Billede 7" descr="Et billede, der indeholder tegning&#10;&#10;Automatisk genereret beskrivelse">
            <a:extLst>
              <a:ext uri="{FF2B5EF4-FFF2-40B4-BE49-F238E27FC236}">
                <a16:creationId xmlns:a16="http://schemas.microsoft.com/office/drawing/2014/main" id="{A540312F-0B78-1A4F-B808-EAAB4BD4C1E6}"/>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234364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ort budskab m billede i grafik - Mørk Rød">
    <p:bg>
      <p:bgPr>
        <a:solidFill>
          <a:schemeClr val="tx1">
            <a:lumMod val="50000"/>
          </a:schemeClr>
        </a:solidFill>
        <a:effectLst/>
      </p:bgPr>
    </p:bg>
    <p:spTree>
      <p:nvGrpSpPr>
        <p:cNvPr id="1" name=""/>
        <p:cNvGrpSpPr/>
        <p:nvPr/>
      </p:nvGrpSpPr>
      <p:grpSpPr>
        <a:xfrm>
          <a:off x="0" y="0"/>
          <a:ext cx="0" cy="0"/>
          <a:chOff x="0" y="0"/>
          <a:chExt cx="0" cy="0"/>
        </a:xfrm>
      </p:grpSpPr>
      <p:sp>
        <p:nvSpPr>
          <p:cNvPr id="8" name="Pladsholder til billede 7">
            <a:extLst>
              <a:ext uri="{FF2B5EF4-FFF2-40B4-BE49-F238E27FC236}">
                <a16:creationId xmlns:a16="http://schemas.microsoft.com/office/drawing/2014/main" id="{CB728E75-52C7-2949-A0E3-8B940CFE81AE}"/>
              </a:ext>
            </a:extLst>
          </p:cNvPr>
          <p:cNvSpPr>
            <a:spLocks noGrp="1"/>
          </p:cNvSpPr>
          <p:nvPr>
            <p:ph type="pic" sz="quarter" idx="16" hasCustomPrompt="1"/>
          </p:nvPr>
        </p:nvSpPr>
        <p:spPr>
          <a:xfrm>
            <a:off x="479425" y="-28840"/>
            <a:ext cx="7990886" cy="6899904"/>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3" h="10676">
                <a:moveTo>
                  <a:pt x="0" y="0"/>
                </a:moveTo>
                <a:lnTo>
                  <a:pt x="9980" y="19"/>
                </a:lnTo>
                <a:cubicBezTo>
                  <a:pt x="10030" y="551"/>
                  <a:pt x="9746" y="3509"/>
                  <a:pt x="13233" y="7224"/>
                </a:cubicBezTo>
                <a:lnTo>
                  <a:pt x="9638" y="10676"/>
                </a:lnTo>
                <a:lnTo>
                  <a:pt x="3554" y="10675"/>
                </a:lnTo>
                <a:cubicBezTo>
                  <a:pt x="180" y="5898"/>
                  <a:pt x="41" y="1156"/>
                  <a:pt x="0" y="0"/>
                </a:cubicBezTo>
                <a:close/>
              </a:path>
            </a:pathLst>
          </a:custGeom>
          <a:solidFill>
            <a:schemeClr val="tx1"/>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solidFill>
                  <a:schemeClr val="bg1"/>
                </a:solidFill>
              </a:defRPr>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a:t>
            </a:r>
            <a:br>
              <a:rPr lang="da-DK" dirty="0"/>
            </a:br>
            <a:r>
              <a:rPr lang="da-DK" dirty="0"/>
              <a:t>billede i det grafiske element eller ved at trække</a:t>
            </a:r>
            <a:br>
              <a:rPr lang="da-DK" dirty="0"/>
            </a:br>
            <a:r>
              <a:rPr lang="da-DK" dirty="0"/>
              <a:t>og slippe 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p:txBody>
      </p:sp>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a:xfrm>
            <a:off x="7552267" y="441325"/>
            <a:ext cx="4160308" cy="1844675"/>
          </a:xfrm>
        </p:spPr>
        <p:txBody>
          <a:bodyPr/>
          <a:lstStyle>
            <a:lvl1pPr>
              <a:defRPr>
                <a:solidFill>
                  <a:schemeClr val="bg1"/>
                </a:solidFill>
              </a:defRPr>
            </a:lvl1p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bg1"/>
                </a:solidFill>
              </a:defRPr>
            </a:lvl1pPr>
          </a:lstStyle>
          <a:p>
            <a:fld id="{83BDE002-4D08-984E-9A17-29A299F2E8E5}" type="datetimeFigureOut">
              <a:rPr lang="da-DK" smtClean="0"/>
              <a:pPr/>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dirty="0"/>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bg1"/>
                </a:solidFill>
              </a:defRPr>
            </a:lvl1pPr>
          </a:lstStyle>
          <a:p>
            <a:endParaRPr lang="da-DK" dirty="0"/>
          </a:p>
        </p:txBody>
      </p:sp>
      <p:pic>
        <p:nvPicPr>
          <p:cNvPr id="9" name="Billede 8" descr="Et billede, der indeholder tegning&#10;&#10;Automatisk genereret beskrivelse">
            <a:extLst>
              <a:ext uri="{FF2B5EF4-FFF2-40B4-BE49-F238E27FC236}">
                <a16:creationId xmlns:a16="http://schemas.microsoft.com/office/drawing/2014/main" id="{1487F21C-E876-AE42-B515-7BD9C42CAAF3}"/>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6384930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ort budskab m billede i grafik - Lavendel">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8" name="Pladsholder til billede 7">
            <a:extLst>
              <a:ext uri="{FF2B5EF4-FFF2-40B4-BE49-F238E27FC236}">
                <a16:creationId xmlns:a16="http://schemas.microsoft.com/office/drawing/2014/main" id="{CB728E75-52C7-2949-A0E3-8B940CFE81AE}"/>
              </a:ext>
            </a:extLst>
          </p:cNvPr>
          <p:cNvSpPr>
            <a:spLocks noGrp="1"/>
          </p:cNvSpPr>
          <p:nvPr>
            <p:ph type="pic" sz="quarter" idx="16" hasCustomPrompt="1"/>
          </p:nvPr>
        </p:nvSpPr>
        <p:spPr>
          <a:xfrm>
            <a:off x="4535058" y="-28840"/>
            <a:ext cx="7990886" cy="6899904"/>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3" h="10676">
                <a:moveTo>
                  <a:pt x="0" y="0"/>
                </a:moveTo>
                <a:lnTo>
                  <a:pt x="9980" y="19"/>
                </a:lnTo>
                <a:cubicBezTo>
                  <a:pt x="10030" y="551"/>
                  <a:pt x="9746" y="3509"/>
                  <a:pt x="13233" y="7224"/>
                </a:cubicBezTo>
                <a:lnTo>
                  <a:pt x="9638" y="10676"/>
                </a:lnTo>
                <a:lnTo>
                  <a:pt x="3554" y="10675"/>
                </a:lnTo>
                <a:cubicBezTo>
                  <a:pt x="180" y="5898"/>
                  <a:pt x="41" y="1156"/>
                  <a:pt x="0" y="0"/>
                </a:cubicBezTo>
                <a:close/>
              </a:path>
            </a:pathLst>
          </a:custGeom>
          <a:solidFill>
            <a:schemeClr val="accent5"/>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solidFill>
                  <a:schemeClr val="bg1"/>
                </a:solidFill>
              </a:defRPr>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a:t>
            </a:r>
            <a:br>
              <a:rPr lang="da-DK" dirty="0"/>
            </a:br>
            <a:r>
              <a:rPr lang="da-DK" dirty="0"/>
              <a:t>billede i det grafiske element eller ved at trække</a:t>
            </a:r>
            <a:br>
              <a:rPr lang="da-DK" dirty="0"/>
            </a:br>
            <a:r>
              <a:rPr lang="da-DK" dirty="0"/>
              <a:t>og slippe 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bg1"/>
                </a:solidFill>
              </a:defRPr>
            </a:lvl1pPr>
          </a:lstStyle>
          <a:p>
            <a:fld id="{83BDE002-4D08-984E-9A17-29A299F2E8E5}" type="datetimeFigureOut">
              <a:rPr lang="da-DK" smtClean="0"/>
              <a:pPr/>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dirty="0"/>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bg1"/>
                </a:solidFill>
              </a:defRPr>
            </a:lvl1pPr>
          </a:lstStyle>
          <a:p>
            <a:endParaRPr lang="da-DK" dirty="0"/>
          </a:p>
        </p:txBody>
      </p:sp>
      <p:sp>
        <p:nvSpPr>
          <p:cNvPr id="9" name="Titel 1">
            <a:extLst>
              <a:ext uri="{FF2B5EF4-FFF2-40B4-BE49-F238E27FC236}">
                <a16:creationId xmlns:a16="http://schemas.microsoft.com/office/drawing/2014/main" id="{8DB8C0E3-554F-564F-A58B-C39ACCD4CB79}"/>
              </a:ext>
            </a:extLst>
          </p:cNvPr>
          <p:cNvSpPr>
            <a:spLocks noGrp="1"/>
          </p:cNvSpPr>
          <p:nvPr>
            <p:ph type="title"/>
          </p:nvPr>
        </p:nvSpPr>
        <p:spPr>
          <a:xfrm>
            <a:off x="479425" y="441325"/>
            <a:ext cx="4160308" cy="1844675"/>
          </a:xfrm>
        </p:spPr>
        <p:txBody>
          <a:bodyPr/>
          <a:lstStyle>
            <a:lvl1pPr>
              <a:defRPr>
                <a:solidFill>
                  <a:schemeClr val="bg1"/>
                </a:solidFill>
              </a:defRPr>
            </a:lvl1pPr>
          </a:lstStyle>
          <a:p>
            <a:r>
              <a:rPr lang="da-DK"/>
              <a:t>Klik for at redigere i master</a:t>
            </a:r>
            <a:endParaRPr lang="da-DK" dirty="0"/>
          </a:p>
        </p:txBody>
      </p:sp>
      <p:pic>
        <p:nvPicPr>
          <p:cNvPr id="10" name="Billede 9" descr="Et billede, der indeholder tegning&#10;&#10;Automatisk genereret beskrivelse">
            <a:extLst>
              <a:ext uri="{FF2B5EF4-FFF2-40B4-BE49-F238E27FC236}">
                <a16:creationId xmlns:a16="http://schemas.microsoft.com/office/drawing/2014/main" id="{8E1E4A36-51AE-D34A-8160-95CF58410543}"/>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326444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ort budskab m illustration - Par">
    <p:bg>
      <p:bgPr>
        <a:solidFill>
          <a:schemeClr val="accent2"/>
        </a:solidFill>
        <a:effectLst/>
      </p:bgPr>
    </p:bg>
    <p:spTree>
      <p:nvGrpSpPr>
        <p:cNvPr id="1" name=""/>
        <p:cNvGrpSpPr/>
        <p:nvPr/>
      </p:nvGrpSpPr>
      <p:grpSpPr>
        <a:xfrm>
          <a:off x="0" y="0"/>
          <a:ext cx="0" cy="0"/>
          <a:chOff x="0" y="0"/>
          <a:chExt cx="0" cy="0"/>
        </a:xfrm>
      </p:grpSpPr>
      <p:sp>
        <p:nvSpPr>
          <p:cNvPr id="14" name="Titel 1">
            <a:extLst>
              <a:ext uri="{FF2B5EF4-FFF2-40B4-BE49-F238E27FC236}">
                <a16:creationId xmlns:a16="http://schemas.microsoft.com/office/drawing/2014/main" id="{76617A3F-7AFB-E847-A694-0AF46C4BAA9E}"/>
              </a:ext>
            </a:extLst>
          </p:cNvPr>
          <p:cNvSpPr>
            <a:spLocks noGrp="1"/>
          </p:cNvSpPr>
          <p:nvPr>
            <p:ph type="title"/>
          </p:nvPr>
        </p:nvSpPr>
        <p:spPr>
          <a:xfrm>
            <a:off x="479424" y="2065600"/>
            <a:ext cx="5761039" cy="1844675"/>
          </a:xfrm>
        </p:spPr>
        <p:txBody>
          <a:bodyPr anchor="ctr"/>
          <a:lstStyle>
            <a:lvl1pPr>
              <a:defRPr sz="4800">
                <a:solidFill>
                  <a:schemeClr val="tx1"/>
                </a:solidFill>
              </a:defRPr>
            </a:lvl1p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tx1"/>
                </a:solidFill>
              </a:defRPr>
            </a:lvl1pPr>
          </a:lstStyle>
          <a:p>
            <a:fld id="{83BDE002-4D08-984E-9A17-29A299F2E8E5}" type="datetimeFigureOut">
              <a:rPr lang="da-DK" smtClean="0"/>
              <a:pPr/>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tx1"/>
                </a:solidFill>
              </a:defRPr>
            </a:lvl1pPr>
          </a:lstStyle>
          <a:p>
            <a:endParaRPr lang="da-DK" dirty="0"/>
          </a:p>
        </p:txBody>
      </p:sp>
      <p:pic>
        <p:nvPicPr>
          <p:cNvPr id="5" name="Billede 4" descr="Et billede, der indeholder tegning&#10;&#10;Automatisk genereret beskrivelse">
            <a:extLst>
              <a:ext uri="{FF2B5EF4-FFF2-40B4-BE49-F238E27FC236}">
                <a16:creationId xmlns:a16="http://schemas.microsoft.com/office/drawing/2014/main" id="{906BF72F-784B-994C-8244-FAA8849CFA41}"/>
              </a:ext>
            </a:extLst>
          </p:cNvPr>
          <p:cNvPicPr>
            <a:picLocks noChangeAspect="1"/>
          </p:cNvPicPr>
          <p:nvPr userDrawn="1"/>
        </p:nvPicPr>
        <p:blipFill>
          <a:blip r:embed="rId2"/>
          <a:stretch>
            <a:fillRect/>
          </a:stretch>
        </p:blipFill>
        <p:spPr>
          <a:xfrm>
            <a:off x="5374953" y="0"/>
            <a:ext cx="6210300" cy="6858000"/>
          </a:xfrm>
          <a:prstGeom prst="rect">
            <a:avLst/>
          </a:prstGeom>
        </p:spPr>
      </p:pic>
      <p:pic>
        <p:nvPicPr>
          <p:cNvPr id="8" name="Billede 7" descr="Et billede, der indeholder tegning&#10;&#10;Automatisk genereret beskrivelse">
            <a:extLst>
              <a:ext uri="{FF2B5EF4-FFF2-40B4-BE49-F238E27FC236}">
                <a16:creationId xmlns:a16="http://schemas.microsoft.com/office/drawing/2014/main" id="{C46EDBAC-904D-EA41-B396-A78C0C868A77}"/>
              </a:ext>
            </a:extLst>
          </p:cNvPr>
          <p:cNvPicPr>
            <a:picLocks noChangeAspect="1"/>
          </p:cNvPicPr>
          <p:nvPr userDrawn="1"/>
        </p:nvPicPr>
        <p:blipFill>
          <a:blip r:embed="rId3"/>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7847475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tort budskab m illustration - IV Drop">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14" name="Titel 1">
            <a:extLst>
              <a:ext uri="{FF2B5EF4-FFF2-40B4-BE49-F238E27FC236}">
                <a16:creationId xmlns:a16="http://schemas.microsoft.com/office/drawing/2014/main" id="{76617A3F-7AFB-E847-A694-0AF46C4BAA9E}"/>
              </a:ext>
            </a:extLst>
          </p:cNvPr>
          <p:cNvSpPr>
            <a:spLocks noGrp="1"/>
          </p:cNvSpPr>
          <p:nvPr>
            <p:ph type="title"/>
          </p:nvPr>
        </p:nvSpPr>
        <p:spPr>
          <a:xfrm>
            <a:off x="479424" y="2065600"/>
            <a:ext cx="5761039" cy="1844675"/>
          </a:xfrm>
        </p:spPr>
        <p:txBody>
          <a:bodyPr anchor="ctr"/>
          <a:lstStyle>
            <a:lvl1pPr>
              <a:defRPr sz="4800">
                <a:solidFill>
                  <a:schemeClr val="tx1"/>
                </a:solidFill>
              </a:defRPr>
            </a:lvl1p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tx1"/>
                </a:solidFill>
              </a:defRPr>
            </a:lvl1pPr>
          </a:lstStyle>
          <a:p>
            <a:fld id="{83BDE002-4D08-984E-9A17-29A299F2E8E5}" type="datetimeFigureOut">
              <a:rPr lang="da-DK" smtClean="0"/>
              <a:pPr/>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tx1"/>
                </a:solidFill>
              </a:defRPr>
            </a:lvl1pPr>
          </a:lstStyle>
          <a:p>
            <a:endParaRPr lang="da-DK" dirty="0"/>
          </a:p>
        </p:txBody>
      </p:sp>
      <p:pic>
        <p:nvPicPr>
          <p:cNvPr id="8" name="Billede 7" descr="Et billede, der indeholder tegning&#10;&#10;Automatisk genereret beskrivelse">
            <a:extLst>
              <a:ext uri="{FF2B5EF4-FFF2-40B4-BE49-F238E27FC236}">
                <a16:creationId xmlns:a16="http://schemas.microsoft.com/office/drawing/2014/main" id="{927F88D5-FC50-1F4F-8E13-F66EBEB8D918}"/>
              </a:ext>
            </a:extLst>
          </p:cNvPr>
          <p:cNvPicPr>
            <a:picLocks noChangeAspect="1"/>
          </p:cNvPicPr>
          <p:nvPr userDrawn="1"/>
        </p:nvPicPr>
        <p:blipFill rotWithShape="1">
          <a:blip r:embed="rId2"/>
          <a:srcRect b="5371"/>
          <a:stretch/>
        </p:blipFill>
        <p:spPr>
          <a:xfrm>
            <a:off x="5675895" y="368300"/>
            <a:ext cx="6210300" cy="6489700"/>
          </a:xfrm>
          <a:prstGeom prst="rect">
            <a:avLst/>
          </a:prstGeom>
        </p:spPr>
      </p:pic>
      <p:pic>
        <p:nvPicPr>
          <p:cNvPr id="9" name="Billede 8" descr="Et billede, der indeholder tegning&#10;&#10;Automatisk genereret beskrivelse">
            <a:extLst>
              <a:ext uri="{FF2B5EF4-FFF2-40B4-BE49-F238E27FC236}">
                <a16:creationId xmlns:a16="http://schemas.microsoft.com/office/drawing/2014/main" id="{F55C6D9F-CF6C-8F45-B2A4-44623741DB48}"/>
              </a:ext>
            </a:extLst>
          </p:cNvPr>
          <p:cNvPicPr>
            <a:picLocks noChangeAspect="1"/>
          </p:cNvPicPr>
          <p:nvPr userDrawn="1"/>
        </p:nvPicPr>
        <p:blipFill>
          <a:blip r:embed="rId3"/>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3210154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tort budskab m illustration - Far og Datter">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14" name="Titel 1">
            <a:extLst>
              <a:ext uri="{FF2B5EF4-FFF2-40B4-BE49-F238E27FC236}">
                <a16:creationId xmlns:a16="http://schemas.microsoft.com/office/drawing/2014/main" id="{76617A3F-7AFB-E847-A694-0AF46C4BAA9E}"/>
              </a:ext>
            </a:extLst>
          </p:cNvPr>
          <p:cNvSpPr>
            <a:spLocks noGrp="1"/>
          </p:cNvSpPr>
          <p:nvPr>
            <p:ph type="title"/>
          </p:nvPr>
        </p:nvSpPr>
        <p:spPr>
          <a:xfrm>
            <a:off x="479424" y="2065600"/>
            <a:ext cx="5761039" cy="1844675"/>
          </a:xfrm>
        </p:spPr>
        <p:txBody>
          <a:bodyPr anchor="ctr"/>
          <a:lstStyle>
            <a:lvl1pPr>
              <a:defRPr sz="4800">
                <a:solidFill>
                  <a:schemeClr val="tx1"/>
                </a:solidFill>
              </a:defRPr>
            </a:lvl1p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tx1"/>
                </a:solidFill>
              </a:defRPr>
            </a:lvl1pPr>
          </a:lstStyle>
          <a:p>
            <a:fld id="{83BDE002-4D08-984E-9A17-29A299F2E8E5}" type="datetimeFigureOut">
              <a:rPr lang="da-DK" smtClean="0"/>
              <a:pPr/>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tx1"/>
                </a:solidFill>
              </a:defRPr>
            </a:lvl1pPr>
          </a:lstStyle>
          <a:p>
            <a:endParaRPr lang="da-DK" dirty="0"/>
          </a:p>
        </p:txBody>
      </p:sp>
      <p:pic>
        <p:nvPicPr>
          <p:cNvPr id="3" name="Billede 2" descr="Et billede, der indeholder skjorte&#10;&#10;Automatisk genereret beskrivelse">
            <a:extLst>
              <a:ext uri="{FF2B5EF4-FFF2-40B4-BE49-F238E27FC236}">
                <a16:creationId xmlns:a16="http://schemas.microsoft.com/office/drawing/2014/main" id="{3FAC51D1-9E50-1F4F-9808-816BBD4E8CC7}"/>
              </a:ext>
            </a:extLst>
          </p:cNvPr>
          <p:cNvPicPr>
            <a:picLocks noChangeAspect="1"/>
          </p:cNvPicPr>
          <p:nvPr userDrawn="1"/>
        </p:nvPicPr>
        <p:blipFill>
          <a:blip r:embed="rId2"/>
          <a:stretch>
            <a:fillRect/>
          </a:stretch>
        </p:blipFill>
        <p:spPr>
          <a:xfrm>
            <a:off x="5981700" y="0"/>
            <a:ext cx="6210300" cy="6858000"/>
          </a:xfrm>
          <a:prstGeom prst="rect">
            <a:avLst/>
          </a:prstGeom>
        </p:spPr>
      </p:pic>
      <p:pic>
        <p:nvPicPr>
          <p:cNvPr id="8" name="Billede 7" descr="Et billede, der indeholder tegning&#10;&#10;Automatisk genereret beskrivelse">
            <a:extLst>
              <a:ext uri="{FF2B5EF4-FFF2-40B4-BE49-F238E27FC236}">
                <a16:creationId xmlns:a16="http://schemas.microsoft.com/office/drawing/2014/main" id="{7C8AE385-30DE-D146-8F6F-136E0A2F0197}"/>
              </a:ext>
            </a:extLst>
          </p:cNvPr>
          <p:cNvPicPr>
            <a:picLocks noChangeAspect="1"/>
          </p:cNvPicPr>
          <p:nvPr userDrawn="1"/>
        </p:nvPicPr>
        <p:blipFill>
          <a:blip r:embed="rId3"/>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8706799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itat slide - Rød">
    <p:bg>
      <p:bgPr>
        <a:solidFill>
          <a:schemeClr val="tx1">
            <a:lumMod val="50000"/>
          </a:schemeClr>
        </a:solidFill>
        <a:effectLst/>
      </p:bgPr>
    </p:bg>
    <p:spTree>
      <p:nvGrpSpPr>
        <p:cNvPr id="1" name=""/>
        <p:cNvGrpSpPr/>
        <p:nvPr/>
      </p:nvGrpSpPr>
      <p:grpSpPr>
        <a:xfrm>
          <a:off x="0" y="0"/>
          <a:ext cx="0" cy="0"/>
          <a:chOff x="0" y="0"/>
          <a:chExt cx="0" cy="0"/>
        </a:xfrm>
      </p:grpSpPr>
      <p:pic>
        <p:nvPicPr>
          <p:cNvPr id="11" name="Billede 10" descr="Et billede, der indeholder tegning&#10;&#10;Automatisk genereret beskrivelse">
            <a:extLst>
              <a:ext uri="{FF2B5EF4-FFF2-40B4-BE49-F238E27FC236}">
                <a16:creationId xmlns:a16="http://schemas.microsoft.com/office/drawing/2014/main" id="{914DFB3B-9EA0-8943-8252-2BA679AF286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3650386" y="4446165"/>
            <a:ext cx="4891228" cy="716144"/>
          </a:xfrm>
        </p:spPr>
        <p:txBody>
          <a:bodyPr>
            <a:normAutofit/>
          </a:bodyPr>
          <a:lstStyle>
            <a:lvl1pPr marL="0" indent="0" algn="ctr">
              <a:buNone/>
              <a:defRPr sz="1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citat/statement af</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bg1"/>
                </a:solidFill>
              </a:defRPr>
            </a:lvl1pPr>
          </a:lstStyle>
          <a:p>
            <a:fld id="{83BDE002-4D08-984E-9A17-29A299F2E8E5}" type="datetimeFigureOut">
              <a:rPr lang="da-DK" smtClean="0"/>
              <a:pPr/>
              <a:t>27-08-2024</a:t>
            </a:fld>
            <a:endParaRPr lang="da-DK"/>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dirty="0"/>
          </a:p>
        </p:txBody>
      </p:sp>
      <p:sp>
        <p:nvSpPr>
          <p:cNvPr id="9" name="Titel 1">
            <a:extLst>
              <a:ext uri="{FF2B5EF4-FFF2-40B4-BE49-F238E27FC236}">
                <a16:creationId xmlns:a16="http://schemas.microsoft.com/office/drawing/2014/main" id="{36E7B25B-9D55-C141-BB7A-C292DA6580D9}"/>
              </a:ext>
            </a:extLst>
          </p:cNvPr>
          <p:cNvSpPr>
            <a:spLocks noGrp="1"/>
          </p:cNvSpPr>
          <p:nvPr>
            <p:ph type="title" hasCustomPrompt="1"/>
          </p:nvPr>
        </p:nvSpPr>
        <p:spPr>
          <a:xfrm>
            <a:off x="1966269" y="1932973"/>
            <a:ext cx="8259462" cy="2220371"/>
          </a:xfrm>
        </p:spPr>
        <p:txBody>
          <a:bodyPr anchor="b">
            <a:normAutofit/>
          </a:bodyPr>
          <a:lstStyle>
            <a:lvl1pPr algn="ctr">
              <a:defRPr sz="4800">
                <a:solidFill>
                  <a:schemeClr val="bg1"/>
                </a:solidFill>
              </a:defRPr>
            </a:lvl1pPr>
          </a:lstStyle>
          <a:p>
            <a:r>
              <a:rPr lang="da-DK" dirty="0"/>
              <a:t>”Klik for at skrive citat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conseqtetuer</a:t>
            </a:r>
            <a:r>
              <a:rPr lang="da-DK" dirty="0"/>
              <a:t>”</a:t>
            </a:r>
          </a:p>
        </p:txBody>
      </p:sp>
      <p:sp>
        <p:nvSpPr>
          <p:cNvPr id="2" name="Pladsholder til sidefod 1">
            <a:extLst>
              <a:ext uri="{FF2B5EF4-FFF2-40B4-BE49-F238E27FC236}">
                <a16:creationId xmlns:a16="http://schemas.microsoft.com/office/drawing/2014/main" id="{87D9143B-BFF4-1D4C-A25E-08099286833F}"/>
              </a:ext>
            </a:extLst>
          </p:cNvPr>
          <p:cNvSpPr>
            <a:spLocks noGrp="1"/>
          </p:cNvSpPr>
          <p:nvPr>
            <p:ph type="ftr" sz="quarter" idx="13"/>
          </p:nvPr>
        </p:nvSpPr>
        <p:spPr/>
        <p:txBody>
          <a:bodyPr/>
          <a:lstStyle>
            <a:lvl1pPr>
              <a:defRPr>
                <a:solidFill>
                  <a:schemeClr val="bg1"/>
                </a:solidFill>
              </a:defRPr>
            </a:lvl1pPr>
          </a:lstStyle>
          <a:p>
            <a:endParaRPr lang="da-DK" dirty="0"/>
          </a:p>
        </p:txBody>
      </p:sp>
      <p:pic>
        <p:nvPicPr>
          <p:cNvPr id="10" name="Billede 9" descr="Et billede, der indeholder tegning&#10;&#10;Automatisk genereret beskrivelse">
            <a:extLst>
              <a:ext uri="{FF2B5EF4-FFF2-40B4-BE49-F238E27FC236}">
                <a16:creationId xmlns:a16="http://schemas.microsoft.com/office/drawing/2014/main" id="{649A0A17-9304-BA42-ABF7-5D95F0CE7037}"/>
              </a:ext>
            </a:extLst>
          </p:cNvPr>
          <p:cNvPicPr>
            <a:picLocks noChangeAspect="1"/>
          </p:cNvPicPr>
          <p:nvPr userDrawn="1"/>
        </p:nvPicPr>
        <p:blipFill>
          <a:blip r:embed="rId3"/>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9608122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itat slide - Akva">
    <p:bg>
      <p:bgPr>
        <a:solidFill>
          <a:schemeClr val="accent6">
            <a:alpha val="75000"/>
          </a:schemeClr>
        </a:solidFill>
        <a:effectLst/>
      </p:bgPr>
    </p:bg>
    <p:spTree>
      <p:nvGrpSpPr>
        <p:cNvPr id="1" name=""/>
        <p:cNvGrpSpPr/>
        <p:nvPr/>
      </p:nvGrpSpPr>
      <p:grpSpPr>
        <a:xfrm>
          <a:off x="0" y="0"/>
          <a:ext cx="0" cy="0"/>
          <a:chOff x="0" y="0"/>
          <a:chExt cx="0" cy="0"/>
        </a:xfrm>
      </p:grpSpPr>
      <p:pic>
        <p:nvPicPr>
          <p:cNvPr id="7" name="Billede 6" descr="Et billede, der indeholder ur, lys&#10;&#10;Automatisk genereret beskrivelse">
            <a:extLst>
              <a:ext uri="{FF2B5EF4-FFF2-40B4-BE49-F238E27FC236}">
                <a16:creationId xmlns:a16="http://schemas.microsoft.com/office/drawing/2014/main" id="{C77EB453-36C2-D64B-9B8E-99AD6C1723E1}"/>
              </a:ext>
            </a:extLst>
          </p:cNvPr>
          <p:cNvPicPr>
            <a:picLocks noChangeAspect="1"/>
          </p:cNvPicPr>
          <p:nvPr userDrawn="1"/>
        </p:nvPicPr>
        <p:blipFill rotWithShape="1">
          <a:blip r:embed="rId2"/>
          <a:srcRect l="743" t="2161" r="1418" b="-1"/>
          <a:stretch/>
        </p:blipFill>
        <p:spPr>
          <a:xfrm>
            <a:off x="0" y="0"/>
            <a:ext cx="12192000" cy="6858000"/>
          </a:xfrm>
          <a:prstGeom prst="rect">
            <a:avLst/>
          </a:prstGeom>
        </p:spPr>
      </p:pic>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3650386" y="4446165"/>
            <a:ext cx="4891228" cy="716144"/>
          </a:xfrm>
        </p:spPr>
        <p:txBody>
          <a:bodyPr>
            <a:normAutofit/>
          </a:bodyPr>
          <a:lstStyle>
            <a:lvl1pPr marL="0" indent="0" algn="ctr">
              <a:buNone/>
              <a:defRPr sz="1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citat/statement af</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bg1"/>
                </a:solidFill>
              </a:defRPr>
            </a:lvl1pPr>
          </a:lstStyle>
          <a:p>
            <a:fld id="{83BDE002-4D08-984E-9A17-29A299F2E8E5}" type="datetimeFigureOut">
              <a:rPr lang="da-DK" smtClean="0"/>
              <a:pPr/>
              <a:t>27-08-2024</a:t>
            </a:fld>
            <a:endParaRPr lang="da-DK"/>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dirty="0"/>
          </a:p>
        </p:txBody>
      </p:sp>
      <p:sp>
        <p:nvSpPr>
          <p:cNvPr id="9" name="Titel 1">
            <a:extLst>
              <a:ext uri="{FF2B5EF4-FFF2-40B4-BE49-F238E27FC236}">
                <a16:creationId xmlns:a16="http://schemas.microsoft.com/office/drawing/2014/main" id="{36E7B25B-9D55-C141-BB7A-C292DA6580D9}"/>
              </a:ext>
            </a:extLst>
          </p:cNvPr>
          <p:cNvSpPr>
            <a:spLocks noGrp="1"/>
          </p:cNvSpPr>
          <p:nvPr>
            <p:ph type="title" hasCustomPrompt="1"/>
          </p:nvPr>
        </p:nvSpPr>
        <p:spPr>
          <a:xfrm>
            <a:off x="1966269" y="1932973"/>
            <a:ext cx="8259462" cy="2220371"/>
          </a:xfrm>
        </p:spPr>
        <p:txBody>
          <a:bodyPr anchor="b">
            <a:normAutofit/>
          </a:bodyPr>
          <a:lstStyle>
            <a:lvl1pPr algn="ctr">
              <a:defRPr sz="4800">
                <a:solidFill>
                  <a:schemeClr val="bg1"/>
                </a:solidFill>
              </a:defRPr>
            </a:lvl1pPr>
          </a:lstStyle>
          <a:p>
            <a:r>
              <a:rPr lang="da-DK" dirty="0"/>
              <a:t>”Klik for at skrive citat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conseqtetuer</a:t>
            </a:r>
            <a:r>
              <a:rPr lang="da-DK" dirty="0"/>
              <a:t>”</a:t>
            </a:r>
          </a:p>
        </p:txBody>
      </p:sp>
      <p:sp>
        <p:nvSpPr>
          <p:cNvPr id="2" name="Pladsholder til sidefod 1">
            <a:extLst>
              <a:ext uri="{FF2B5EF4-FFF2-40B4-BE49-F238E27FC236}">
                <a16:creationId xmlns:a16="http://schemas.microsoft.com/office/drawing/2014/main" id="{3655DEDF-FDA3-1249-8ADD-99A3285DCDA6}"/>
              </a:ext>
            </a:extLst>
          </p:cNvPr>
          <p:cNvSpPr>
            <a:spLocks noGrp="1"/>
          </p:cNvSpPr>
          <p:nvPr>
            <p:ph type="ftr" sz="quarter" idx="13"/>
          </p:nvPr>
        </p:nvSpPr>
        <p:spPr/>
        <p:txBody>
          <a:bodyPr/>
          <a:lstStyle>
            <a:lvl1pPr>
              <a:defRPr>
                <a:solidFill>
                  <a:schemeClr val="bg1"/>
                </a:solidFill>
              </a:defRPr>
            </a:lvl1pPr>
          </a:lstStyle>
          <a:p>
            <a:endParaRPr lang="da-DK" dirty="0"/>
          </a:p>
        </p:txBody>
      </p:sp>
      <p:pic>
        <p:nvPicPr>
          <p:cNvPr id="10" name="Billede 9" descr="Et billede, der indeholder tegning&#10;&#10;Automatisk genereret beskrivelse">
            <a:extLst>
              <a:ext uri="{FF2B5EF4-FFF2-40B4-BE49-F238E27FC236}">
                <a16:creationId xmlns:a16="http://schemas.microsoft.com/office/drawing/2014/main" id="{39B83916-DA2F-FA4A-AC9D-4B5EF4515B04}"/>
              </a:ext>
            </a:extLst>
          </p:cNvPr>
          <p:cNvPicPr>
            <a:picLocks noChangeAspect="1"/>
          </p:cNvPicPr>
          <p:nvPr userDrawn="1"/>
        </p:nvPicPr>
        <p:blipFill>
          <a:blip r:embed="rId3"/>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4836561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sfarvet slide m stort billede - Mørk Rød">
    <p:bg>
      <p:bgPr>
        <a:solidFill>
          <a:schemeClr val="accent1">
            <a:lumMod val="50000"/>
          </a:schemeClr>
        </a:solidFill>
        <a:effectLst/>
      </p:bgPr>
    </p:bg>
    <p:spTree>
      <p:nvGrpSpPr>
        <p:cNvPr id="1" name=""/>
        <p:cNvGrpSpPr/>
        <p:nvPr/>
      </p:nvGrpSpPr>
      <p:grpSpPr>
        <a:xfrm>
          <a:off x="0" y="0"/>
          <a:ext cx="0" cy="0"/>
          <a:chOff x="0" y="0"/>
          <a:chExt cx="0" cy="0"/>
        </a:xfrm>
      </p:grpSpPr>
      <p:sp>
        <p:nvSpPr>
          <p:cNvPr id="28" name="Pladsholder til billede 12">
            <a:extLst>
              <a:ext uri="{FF2B5EF4-FFF2-40B4-BE49-F238E27FC236}">
                <a16:creationId xmlns:a16="http://schemas.microsoft.com/office/drawing/2014/main" id="{42E7B34F-D1FF-1B4B-A5CC-474316352238}"/>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bg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27-08-2024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602409"/>
          </a:xfrm>
        </p:spPr>
        <p:txBody>
          <a:bodyPr anchor="t"/>
          <a:lstStyle>
            <a:lvl1pPr>
              <a:defRPr sz="4800">
                <a:solidFill>
                  <a:schemeClr val="bg1"/>
                </a:solidFill>
              </a:defRPr>
            </a:lvl1pPr>
          </a:lstStyle>
          <a:p>
            <a:r>
              <a:rPr lang="da-DK"/>
              <a:t>Klik for at redigere i master</a:t>
            </a:r>
            <a:endParaRPr lang="da-DK" dirty="0"/>
          </a:p>
        </p:txBody>
      </p:sp>
      <p:sp>
        <p:nvSpPr>
          <p:cNvPr id="10" name="Logo Leon 6">
            <a:extLst>
              <a:ext uri="{FF2B5EF4-FFF2-40B4-BE49-F238E27FC236}">
                <a16:creationId xmlns:a16="http://schemas.microsoft.com/office/drawing/2014/main" id="{37F251BF-F266-604F-A81B-23E5E3AEF7A6}"/>
              </a:ext>
            </a:extLst>
          </p:cNvPr>
          <p:cNvSpPr>
            <a:spLocks noGrp="1" noChangeAspect="1"/>
          </p:cNvSpPr>
          <p:nvPr>
            <p:ph type="body" sz="quarter" idx="19"/>
          </p:nvPr>
        </p:nvSpPr>
        <p:spPr>
          <a:xfrm>
            <a:off x="11278474" y="6254782"/>
            <a:ext cx="468000" cy="265577"/>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31887098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sfarvet slide m stort billede - Mandel">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7" name="Pladsholder til billede 12">
            <a:extLst>
              <a:ext uri="{FF2B5EF4-FFF2-40B4-BE49-F238E27FC236}">
                <a16:creationId xmlns:a16="http://schemas.microsoft.com/office/drawing/2014/main" id="{E5529D51-FAD4-AF4C-BC75-04BA5D3BB986}"/>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tx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27-08-2024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602409"/>
          </a:xfrm>
        </p:spPr>
        <p:txBody>
          <a:bodyPr anchor="t"/>
          <a:lstStyle>
            <a:lvl1pPr>
              <a:defRPr sz="4800">
                <a:solidFill>
                  <a:schemeClr val="tx1"/>
                </a:solidFill>
              </a:defRPr>
            </a:lvl1pPr>
          </a:lstStyle>
          <a:p>
            <a:r>
              <a:rPr lang="da-DK"/>
              <a:t>Klik for at redigere i master</a:t>
            </a:r>
            <a:endParaRPr lang="da-DK" dirty="0"/>
          </a:p>
        </p:txBody>
      </p:sp>
      <p:sp>
        <p:nvSpPr>
          <p:cNvPr id="10" name="Logo Leon 6">
            <a:extLst>
              <a:ext uri="{FF2B5EF4-FFF2-40B4-BE49-F238E27FC236}">
                <a16:creationId xmlns:a16="http://schemas.microsoft.com/office/drawing/2014/main" id="{5C0C93DA-366F-0949-9AD5-A4E371725403}"/>
              </a:ext>
            </a:extLst>
          </p:cNvPr>
          <p:cNvSpPr>
            <a:spLocks noGrp="1" noChangeAspect="1"/>
          </p:cNvSpPr>
          <p:nvPr>
            <p:ph type="body" sz="quarter" idx="19"/>
          </p:nvPr>
        </p:nvSpPr>
        <p:spPr>
          <a:xfrm>
            <a:off x="11278474" y="6254782"/>
            <a:ext cx="468000" cy="265577"/>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3969576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orside - Grå">
    <p:bg>
      <p:bgPr>
        <a:solidFill>
          <a:schemeClr val="accent2">
            <a:alpha val="60000"/>
          </a:schemeClr>
        </a:solidFill>
        <a:effectLst/>
      </p:bgPr>
    </p:bg>
    <p:spTree>
      <p:nvGrpSpPr>
        <p:cNvPr id="1" name=""/>
        <p:cNvGrpSpPr/>
        <p:nvPr/>
      </p:nvGrpSpPr>
      <p:grpSpPr>
        <a:xfrm>
          <a:off x="0" y="0"/>
          <a:ext cx="0" cy="0"/>
          <a:chOff x="0" y="0"/>
          <a:chExt cx="0" cy="0"/>
        </a:xfrm>
      </p:grpSpPr>
      <p:pic>
        <p:nvPicPr>
          <p:cNvPr id="7" name="Billede 6" descr="Et billede, der indeholder lys&#10;&#10;Automatisk genereret beskrivelse">
            <a:extLst>
              <a:ext uri="{FF2B5EF4-FFF2-40B4-BE49-F238E27FC236}">
                <a16:creationId xmlns:a16="http://schemas.microsoft.com/office/drawing/2014/main" id="{9785D765-A338-FE46-A483-2B2FBE95B63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2220371"/>
          </a:xfrm>
        </p:spPr>
        <p:txBody>
          <a:bodyPr anchor="t"/>
          <a:lstStyle>
            <a:lvl1pPr>
              <a:defRPr sz="4800">
                <a:solidFill>
                  <a:schemeClr val="tx1"/>
                </a:solidFill>
              </a:defRPr>
            </a:lvl1pPr>
          </a:lstStyle>
          <a:p>
            <a:r>
              <a:rPr lang="da-DK"/>
              <a:t>Klik for at redigere i master</a:t>
            </a:r>
            <a:endParaRPr lang="da-DK" dirty="0"/>
          </a:p>
        </p:txBody>
      </p:sp>
      <p:pic>
        <p:nvPicPr>
          <p:cNvPr id="8" name="Billede 7">
            <a:extLst>
              <a:ext uri="{FF2B5EF4-FFF2-40B4-BE49-F238E27FC236}">
                <a16:creationId xmlns:a16="http://schemas.microsoft.com/office/drawing/2014/main" id="{5BCC9C2A-BA56-0D4C-A01A-3EFB034305C2}"/>
              </a:ext>
            </a:extLst>
          </p:cNvPr>
          <p:cNvPicPr>
            <a:picLocks noChangeAspect="1"/>
          </p:cNvPicPr>
          <p:nvPr userDrawn="1"/>
        </p:nvPicPr>
        <p:blipFill>
          <a:blip r:embed="rId3"/>
          <a:srcRect/>
          <a:stretch/>
        </p:blipFill>
        <p:spPr>
          <a:xfrm>
            <a:off x="333960" y="6140503"/>
            <a:ext cx="3327750" cy="504000"/>
          </a:xfrm>
          <a:prstGeom prst="rect">
            <a:avLst/>
          </a:prstGeom>
        </p:spPr>
      </p:pic>
      <p:pic>
        <p:nvPicPr>
          <p:cNvPr id="10" name="Billede 9" descr="Et billede, der indeholder tegning&#10;&#10;Automatisk genereret beskrivelse">
            <a:extLst>
              <a:ext uri="{FF2B5EF4-FFF2-40B4-BE49-F238E27FC236}">
                <a16:creationId xmlns:a16="http://schemas.microsoft.com/office/drawing/2014/main" id="{28CD8F7F-6FED-3044-91B0-5BD501FE7B04}"/>
              </a:ext>
            </a:extLst>
          </p:cNvPr>
          <p:cNvPicPr>
            <a:picLocks noChangeAspect="1"/>
          </p:cNvPicPr>
          <p:nvPr userDrawn="1"/>
        </p:nvPicPr>
        <p:blipFill>
          <a:blip r:embed="rId4"/>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34209873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sfarvet slide m stort billede - Akva">
    <p:bg>
      <p:bgPr>
        <a:solidFill>
          <a:schemeClr val="accent6"/>
        </a:solidFill>
        <a:effectLst/>
      </p:bgPr>
    </p:bg>
    <p:spTree>
      <p:nvGrpSpPr>
        <p:cNvPr id="1" name=""/>
        <p:cNvGrpSpPr/>
        <p:nvPr/>
      </p:nvGrpSpPr>
      <p:grpSpPr>
        <a:xfrm>
          <a:off x="0" y="0"/>
          <a:ext cx="0" cy="0"/>
          <a:chOff x="0" y="0"/>
          <a:chExt cx="0" cy="0"/>
        </a:xfrm>
      </p:grpSpPr>
      <p:sp>
        <p:nvSpPr>
          <p:cNvPr id="25" name="Pladsholder til billede 12">
            <a:extLst>
              <a:ext uri="{FF2B5EF4-FFF2-40B4-BE49-F238E27FC236}">
                <a16:creationId xmlns:a16="http://schemas.microsoft.com/office/drawing/2014/main" id="{B42F9091-54B8-194C-B0E8-75294FDC5380}"/>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tx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27-08-2024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18" name="Titel 1">
            <a:extLst>
              <a:ext uri="{FF2B5EF4-FFF2-40B4-BE49-F238E27FC236}">
                <a16:creationId xmlns:a16="http://schemas.microsoft.com/office/drawing/2014/main" id="{3B8CFEDC-EE5D-9B4A-B5C0-CD014817B217}"/>
              </a:ext>
            </a:extLst>
          </p:cNvPr>
          <p:cNvSpPr>
            <a:spLocks noGrp="1"/>
          </p:cNvSpPr>
          <p:nvPr>
            <p:ph type="title"/>
          </p:nvPr>
        </p:nvSpPr>
        <p:spPr>
          <a:xfrm>
            <a:off x="479424" y="1932973"/>
            <a:ext cx="8259462" cy="602409"/>
          </a:xfrm>
        </p:spPr>
        <p:txBody>
          <a:bodyPr anchor="t"/>
          <a:lstStyle>
            <a:lvl1pPr>
              <a:defRPr sz="4800">
                <a:solidFill>
                  <a:schemeClr val="tx1"/>
                </a:solidFill>
              </a:defRPr>
            </a:lvl1pPr>
          </a:lstStyle>
          <a:p>
            <a:r>
              <a:rPr lang="da-DK"/>
              <a:t>Klik for at redigere i master</a:t>
            </a:r>
            <a:endParaRPr lang="da-DK" dirty="0"/>
          </a:p>
        </p:txBody>
      </p:sp>
      <p:sp>
        <p:nvSpPr>
          <p:cNvPr id="9" name="Logo Leon 6">
            <a:extLst>
              <a:ext uri="{FF2B5EF4-FFF2-40B4-BE49-F238E27FC236}">
                <a16:creationId xmlns:a16="http://schemas.microsoft.com/office/drawing/2014/main" id="{F9A2151B-09B5-664A-92AD-88B981A7958B}"/>
              </a:ext>
            </a:extLst>
          </p:cNvPr>
          <p:cNvSpPr>
            <a:spLocks noGrp="1" noChangeAspect="1"/>
          </p:cNvSpPr>
          <p:nvPr>
            <p:ph type="body" sz="quarter" idx="19"/>
          </p:nvPr>
        </p:nvSpPr>
        <p:spPr>
          <a:xfrm>
            <a:off x="11278474" y="6254782"/>
            <a:ext cx="468000" cy="265577"/>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35580911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sfarvet slide m stort billede - Lavendel">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5" name="Pladsholder til billede 12">
            <a:extLst>
              <a:ext uri="{FF2B5EF4-FFF2-40B4-BE49-F238E27FC236}">
                <a16:creationId xmlns:a16="http://schemas.microsoft.com/office/drawing/2014/main" id="{7563429C-60EE-6F4D-BA00-E14E30182B1E}"/>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tx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27-08-2024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18" name="Titel 1">
            <a:extLst>
              <a:ext uri="{FF2B5EF4-FFF2-40B4-BE49-F238E27FC236}">
                <a16:creationId xmlns:a16="http://schemas.microsoft.com/office/drawing/2014/main" id="{3A3CF962-53B9-5D4A-997F-1F198FB96408}"/>
              </a:ext>
            </a:extLst>
          </p:cNvPr>
          <p:cNvSpPr>
            <a:spLocks noGrp="1"/>
          </p:cNvSpPr>
          <p:nvPr>
            <p:ph type="title"/>
          </p:nvPr>
        </p:nvSpPr>
        <p:spPr>
          <a:xfrm>
            <a:off x="479424" y="1932973"/>
            <a:ext cx="8259462" cy="602409"/>
          </a:xfrm>
        </p:spPr>
        <p:txBody>
          <a:bodyPr anchor="t"/>
          <a:lstStyle>
            <a:lvl1pPr>
              <a:defRPr sz="4800">
                <a:solidFill>
                  <a:schemeClr val="tx1"/>
                </a:solidFill>
              </a:defRPr>
            </a:lvl1pPr>
          </a:lstStyle>
          <a:p>
            <a:r>
              <a:rPr lang="da-DK"/>
              <a:t>Klik for at redigere i master</a:t>
            </a:r>
            <a:endParaRPr lang="da-DK" dirty="0"/>
          </a:p>
        </p:txBody>
      </p:sp>
      <p:sp>
        <p:nvSpPr>
          <p:cNvPr id="9" name="Logo Leon 6">
            <a:extLst>
              <a:ext uri="{FF2B5EF4-FFF2-40B4-BE49-F238E27FC236}">
                <a16:creationId xmlns:a16="http://schemas.microsoft.com/office/drawing/2014/main" id="{50C51703-15A9-D545-9920-BA0AE015EAD1}"/>
              </a:ext>
            </a:extLst>
          </p:cNvPr>
          <p:cNvSpPr>
            <a:spLocks noGrp="1" noChangeAspect="1"/>
          </p:cNvSpPr>
          <p:nvPr>
            <p:ph type="body" sz="quarter" idx="19"/>
          </p:nvPr>
        </p:nvSpPr>
        <p:spPr>
          <a:xfrm>
            <a:off x="11278474" y="6254782"/>
            <a:ext cx="468000" cy="265577"/>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1788381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fslutning slide m redigerbar tekst">
    <p:bg>
      <p:bgPr>
        <a:solidFill>
          <a:schemeClr val="tx1">
            <a:lumMod val="50000"/>
          </a:schemeClr>
        </a:solidFill>
        <a:effectLst/>
      </p:bgPr>
    </p:bg>
    <p:spTree>
      <p:nvGrpSpPr>
        <p:cNvPr id="1" name=""/>
        <p:cNvGrpSpPr/>
        <p:nvPr/>
      </p:nvGrpSpPr>
      <p:grpSpPr>
        <a:xfrm>
          <a:off x="0" y="0"/>
          <a:ext cx="0" cy="0"/>
          <a:chOff x="0" y="0"/>
          <a:chExt cx="0" cy="0"/>
        </a:xfrm>
      </p:grpSpPr>
      <p:pic>
        <p:nvPicPr>
          <p:cNvPr id="3" name="Billede 2" descr="Et billede, der indeholder tegning, paraply, skilt&#10;&#10;Automatisk genereret beskrivelse">
            <a:extLst>
              <a:ext uri="{FF2B5EF4-FFF2-40B4-BE49-F238E27FC236}">
                <a16:creationId xmlns:a16="http://schemas.microsoft.com/office/drawing/2014/main" id="{603A2947-4CA7-7549-A07A-ADBE4E79D166}"/>
              </a:ext>
            </a:extLst>
          </p:cNvPr>
          <p:cNvPicPr>
            <a:picLocks noChangeAspect="1"/>
          </p:cNvPicPr>
          <p:nvPr userDrawn="1"/>
        </p:nvPicPr>
        <p:blipFill rotWithShape="1">
          <a:blip r:embed="rId2"/>
          <a:srcRect l="998" t="2439" r="1441"/>
          <a:stretch/>
        </p:blipFill>
        <p:spPr>
          <a:xfrm flipH="1">
            <a:off x="0" y="0"/>
            <a:ext cx="12192000" cy="6858000"/>
          </a:xfrm>
          <a:prstGeom prst="rect">
            <a:avLst/>
          </a:prstGeom>
        </p:spPr>
      </p:pic>
      <p:sp>
        <p:nvSpPr>
          <p:cNvPr id="16" name="Titel 1">
            <a:extLst>
              <a:ext uri="{FF2B5EF4-FFF2-40B4-BE49-F238E27FC236}">
                <a16:creationId xmlns:a16="http://schemas.microsoft.com/office/drawing/2014/main" id="{89AA72DA-F583-7C44-B8EB-1153D40980C4}"/>
              </a:ext>
            </a:extLst>
          </p:cNvPr>
          <p:cNvSpPr>
            <a:spLocks noGrp="1"/>
          </p:cNvSpPr>
          <p:nvPr>
            <p:ph type="title"/>
          </p:nvPr>
        </p:nvSpPr>
        <p:spPr>
          <a:xfrm>
            <a:off x="479424" y="1932973"/>
            <a:ext cx="8259462" cy="1203927"/>
          </a:xfrm>
        </p:spPr>
        <p:txBody>
          <a:bodyPr anchor="t"/>
          <a:lstStyle>
            <a:lvl1pPr>
              <a:defRPr sz="4800">
                <a:solidFill>
                  <a:schemeClr val="bg2"/>
                </a:solidFill>
              </a:defRPr>
            </a:lvl1pPr>
          </a:lstStyle>
          <a:p>
            <a:r>
              <a:rPr lang="da-DK"/>
              <a:t>Klik for at redigere i master</a:t>
            </a:r>
            <a:endParaRPr lang="da-DK" dirty="0"/>
          </a:p>
        </p:txBody>
      </p:sp>
      <p:sp>
        <p:nvSpPr>
          <p:cNvPr id="17" name="Pladsholder til tekst 3">
            <a:extLst>
              <a:ext uri="{FF2B5EF4-FFF2-40B4-BE49-F238E27FC236}">
                <a16:creationId xmlns:a16="http://schemas.microsoft.com/office/drawing/2014/main" id="{F0D83521-43AB-6844-B17C-9503487A33E6}"/>
              </a:ext>
            </a:extLst>
          </p:cNvPr>
          <p:cNvSpPr>
            <a:spLocks noGrp="1"/>
          </p:cNvSpPr>
          <p:nvPr>
            <p:ph type="body" sz="quarter" idx="10" hasCustomPrompt="1"/>
          </p:nvPr>
        </p:nvSpPr>
        <p:spPr>
          <a:xfrm>
            <a:off x="479424" y="3606800"/>
            <a:ext cx="4181476" cy="901700"/>
          </a:xfrm>
        </p:spPr>
        <p:txBody>
          <a:bodyPr>
            <a:normAutofit/>
          </a:bodyPr>
          <a:lstStyle>
            <a:lvl1pPr marL="0" marR="0" indent="0" algn="l"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lang="da-DK" b="0" i="0" u="none" strike="noStrike" smtClean="0">
                <a:solidFill>
                  <a:schemeClr val="bg2"/>
                </a:solidFill>
                <a:effectLst/>
              </a:defRPr>
            </a:lvl1pPr>
          </a:lstStyle>
          <a:p>
            <a:pPr marL="0" marR="0" lvl="0" indent="0" algn="l"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for at indsætte kontaktdata, navn, mailadresse, etc.</a:t>
            </a:r>
          </a:p>
        </p:txBody>
      </p:sp>
      <p:pic>
        <p:nvPicPr>
          <p:cNvPr id="7" name="Billede 6" descr="Et billede, der indeholder tegning&#10;&#10;Automatisk genereret beskrivelse">
            <a:extLst>
              <a:ext uri="{FF2B5EF4-FFF2-40B4-BE49-F238E27FC236}">
                <a16:creationId xmlns:a16="http://schemas.microsoft.com/office/drawing/2014/main" id="{37A5DDEB-1A4D-5B4B-96F4-10A2BE15CD80}"/>
              </a:ext>
            </a:extLst>
          </p:cNvPr>
          <p:cNvPicPr>
            <a:picLocks noChangeAspect="1"/>
          </p:cNvPicPr>
          <p:nvPr userDrawn="1"/>
        </p:nvPicPr>
        <p:blipFill>
          <a:blip r:embed="rId3"/>
          <a:stretch>
            <a:fillRect/>
          </a:stretch>
        </p:blipFill>
        <p:spPr>
          <a:xfrm>
            <a:off x="11278474" y="6254783"/>
            <a:ext cx="464923" cy="263881"/>
          </a:xfrm>
          <a:prstGeom prst="rect">
            <a:avLst/>
          </a:prstGeom>
        </p:spPr>
      </p:pic>
      <p:pic>
        <p:nvPicPr>
          <p:cNvPr id="8" name="Billede 7">
            <a:extLst>
              <a:ext uri="{FF2B5EF4-FFF2-40B4-BE49-F238E27FC236}">
                <a16:creationId xmlns:a16="http://schemas.microsoft.com/office/drawing/2014/main" id="{00A8AEFD-2CE0-0B45-9F21-4367272062A8}"/>
              </a:ext>
            </a:extLst>
          </p:cNvPr>
          <p:cNvPicPr>
            <a:picLocks noChangeAspect="1"/>
          </p:cNvPicPr>
          <p:nvPr userDrawn="1"/>
        </p:nvPicPr>
        <p:blipFill>
          <a:blip r:embed="rId4"/>
          <a:srcRect/>
          <a:stretch/>
        </p:blipFill>
        <p:spPr>
          <a:xfrm>
            <a:off x="333957" y="6140503"/>
            <a:ext cx="3327757" cy="504000"/>
          </a:xfrm>
          <a:prstGeom prst="rect">
            <a:avLst/>
          </a:prstGeom>
        </p:spPr>
      </p:pic>
    </p:spTree>
    <p:extLst>
      <p:ext uri="{BB962C8B-B14F-4D97-AF65-F5344CB8AC3E}">
        <p14:creationId xmlns:p14="http://schemas.microsoft.com/office/powerpoint/2010/main" val="4391783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fslutning slide m redigerbar tekst - Grå">
    <p:bg>
      <p:bgPr>
        <a:solidFill>
          <a:schemeClr val="accent2">
            <a:alpha val="60000"/>
          </a:schemeClr>
        </a:solidFill>
        <a:effectLst/>
      </p:bgPr>
    </p:bg>
    <p:spTree>
      <p:nvGrpSpPr>
        <p:cNvPr id="1" name=""/>
        <p:cNvGrpSpPr/>
        <p:nvPr/>
      </p:nvGrpSpPr>
      <p:grpSpPr>
        <a:xfrm>
          <a:off x="0" y="0"/>
          <a:ext cx="0" cy="0"/>
          <a:chOff x="0" y="0"/>
          <a:chExt cx="0" cy="0"/>
        </a:xfrm>
      </p:grpSpPr>
      <p:pic>
        <p:nvPicPr>
          <p:cNvPr id="5" name="Billede 4" descr="Et billede, der indeholder lys&#10;&#10;Automatisk genereret beskrivelse">
            <a:extLst>
              <a:ext uri="{FF2B5EF4-FFF2-40B4-BE49-F238E27FC236}">
                <a16:creationId xmlns:a16="http://schemas.microsoft.com/office/drawing/2014/main" id="{659E46E9-93C7-1741-B6AA-53D56815A029}"/>
              </a:ext>
            </a:extLst>
          </p:cNvPr>
          <p:cNvPicPr>
            <a:picLocks noChangeAspect="1"/>
          </p:cNvPicPr>
          <p:nvPr userDrawn="1"/>
        </p:nvPicPr>
        <p:blipFill>
          <a:blip r:embed="rId2"/>
          <a:stretch>
            <a:fillRect/>
          </a:stretch>
        </p:blipFill>
        <p:spPr>
          <a:xfrm flipH="1">
            <a:off x="0" y="0"/>
            <a:ext cx="12192000" cy="6858000"/>
          </a:xfrm>
          <a:prstGeom prst="rect">
            <a:avLst/>
          </a:prstGeom>
        </p:spPr>
      </p:pic>
      <p:sp>
        <p:nvSpPr>
          <p:cNvPr id="9" name="Titel 1">
            <a:extLst>
              <a:ext uri="{FF2B5EF4-FFF2-40B4-BE49-F238E27FC236}">
                <a16:creationId xmlns:a16="http://schemas.microsoft.com/office/drawing/2014/main" id="{E63D06D2-6511-4443-B839-50100FB26900}"/>
              </a:ext>
            </a:extLst>
          </p:cNvPr>
          <p:cNvSpPr>
            <a:spLocks noGrp="1"/>
          </p:cNvSpPr>
          <p:nvPr>
            <p:ph type="title"/>
          </p:nvPr>
        </p:nvSpPr>
        <p:spPr>
          <a:xfrm>
            <a:off x="479424" y="1932973"/>
            <a:ext cx="8259462" cy="1203927"/>
          </a:xfrm>
        </p:spPr>
        <p:txBody>
          <a:bodyPr anchor="t"/>
          <a:lstStyle>
            <a:lvl1pPr>
              <a:defRPr sz="4800">
                <a:solidFill>
                  <a:schemeClr val="tx1"/>
                </a:solidFill>
              </a:defRPr>
            </a:lvl1pPr>
          </a:lstStyle>
          <a:p>
            <a:r>
              <a:rPr lang="da-DK"/>
              <a:t>Klik for at redigere i master</a:t>
            </a:r>
            <a:endParaRPr lang="da-DK" dirty="0"/>
          </a:p>
        </p:txBody>
      </p:sp>
      <p:sp>
        <p:nvSpPr>
          <p:cNvPr id="4" name="Pladsholder til tekst 3">
            <a:extLst>
              <a:ext uri="{FF2B5EF4-FFF2-40B4-BE49-F238E27FC236}">
                <a16:creationId xmlns:a16="http://schemas.microsoft.com/office/drawing/2014/main" id="{4C35943B-1969-5C4B-9755-3F08124F3E71}"/>
              </a:ext>
            </a:extLst>
          </p:cNvPr>
          <p:cNvSpPr>
            <a:spLocks noGrp="1"/>
          </p:cNvSpPr>
          <p:nvPr>
            <p:ph type="body" sz="quarter" idx="10" hasCustomPrompt="1"/>
          </p:nvPr>
        </p:nvSpPr>
        <p:spPr>
          <a:xfrm>
            <a:off x="479424" y="3606800"/>
            <a:ext cx="4181476" cy="901700"/>
          </a:xfrm>
        </p:spPr>
        <p:txBody>
          <a:bodyPr>
            <a:normAutofit/>
          </a:bodyPr>
          <a:lstStyle>
            <a:lvl1pPr marL="0" marR="0" indent="0" algn="l"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lang="da-DK" b="0" i="0" u="none" strike="noStrike" smtClean="0">
                <a:solidFill>
                  <a:schemeClr val="tx1"/>
                </a:solidFill>
                <a:effectLst/>
              </a:defRPr>
            </a:lvl1pPr>
          </a:lstStyle>
          <a:p>
            <a:pPr marL="0" marR="0" lvl="0" indent="0" algn="l"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for at indsætte kontaktdata, navn, mailadresse, etc.</a:t>
            </a:r>
          </a:p>
        </p:txBody>
      </p:sp>
      <p:pic>
        <p:nvPicPr>
          <p:cNvPr id="7" name="Billede 6" descr="Et billede, der indeholder tegning&#10;&#10;Automatisk genereret beskrivelse">
            <a:extLst>
              <a:ext uri="{FF2B5EF4-FFF2-40B4-BE49-F238E27FC236}">
                <a16:creationId xmlns:a16="http://schemas.microsoft.com/office/drawing/2014/main" id="{5EDF6338-876F-9445-80E4-4C93E8D6C104}"/>
              </a:ext>
            </a:extLst>
          </p:cNvPr>
          <p:cNvPicPr>
            <a:picLocks noChangeAspect="1"/>
          </p:cNvPicPr>
          <p:nvPr userDrawn="1"/>
        </p:nvPicPr>
        <p:blipFill>
          <a:blip r:embed="rId3"/>
          <a:stretch>
            <a:fillRect/>
          </a:stretch>
        </p:blipFill>
        <p:spPr>
          <a:xfrm>
            <a:off x="11278474" y="6254783"/>
            <a:ext cx="464923" cy="263881"/>
          </a:xfrm>
          <a:prstGeom prst="rect">
            <a:avLst/>
          </a:prstGeom>
        </p:spPr>
      </p:pic>
      <p:pic>
        <p:nvPicPr>
          <p:cNvPr id="8" name="Billede 7">
            <a:extLst>
              <a:ext uri="{FF2B5EF4-FFF2-40B4-BE49-F238E27FC236}">
                <a16:creationId xmlns:a16="http://schemas.microsoft.com/office/drawing/2014/main" id="{1476A460-0700-8645-8598-CC4DB6555589}"/>
              </a:ext>
            </a:extLst>
          </p:cNvPr>
          <p:cNvPicPr>
            <a:picLocks noChangeAspect="1"/>
          </p:cNvPicPr>
          <p:nvPr userDrawn="1"/>
        </p:nvPicPr>
        <p:blipFill>
          <a:blip r:embed="rId4"/>
          <a:srcRect/>
          <a:stretch/>
        </p:blipFill>
        <p:spPr>
          <a:xfrm>
            <a:off x="333960" y="6140503"/>
            <a:ext cx="3327750" cy="504000"/>
          </a:xfrm>
          <a:prstGeom prst="rect">
            <a:avLst/>
          </a:prstGeom>
        </p:spPr>
      </p:pic>
    </p:spTree>
    <p:extLst>
      <p:ext uri="{BB962C8B-B14F-4D97-AF65-F5344CB8AC3E}">
        <p14:creationId xmlns:p14="http://schemas.microsoft.com/office/powerpoint/2010/main" val="10047863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fslutning slide">
    <p:bg>
      <p:bgPr>
        <a:solidFill>
          <a:schemeClr val="tx1">
            <a:lumMod val="50000"/>
          </a:schemeClr>
        </a:solidFill>
        <a:effectLst/>
      </p:bgPr>
    </p:bg>
    <p:spTree>
      <p:nvGrpSpPr>
        <p:cNvPr id="1" name=""/>
        <p:cNvGrpSpPr/>
        <p:nvPr/>
      </p:nvGrpSpPr>
      <p:grpSpPr>
        <a:xfrm>
          <a:off x="0" y="0"/>
          <a:ext cx="0" cy="0"/>
          <a:chOff x="0" y="0"/>
          <a:chExt cx="0" cy="0"/>
        </a:xfrm>
      </p:grpSpPr>
      <p:pic>
        <p:nvPicPr>
          <p:cNvPr id="7" name="Billede 6" descr="Et billede, der indeholder tegning&#10;&#10;Automatisk genereret beskrivelse">
            <a:extLst>
              <a:ext uri="{FF2B5EF4-FFF2-40B4-BE49-F238E27FC236}">
                <a16:creationId xmlns:a16="http://schemas.microsoft.com/office/drawing/2014/main" id="{B241B194-EA8D-7740-8DB8-ECEC7F96A444}"/>
              </a:ext>
            </a:extLst>
          </p:cNvPr>
          <p:cNvPicPr>
            <a:picLocks noChangeAspect="1"/>
          </p:cNvPicPr>
          <p:nvPr userDrawn="1"/>
        </p:nvPicPr>
        <p:blipFill>
          <a:blip r:embed="rId2"/>
          <a:stretch>
            <a:fillRect/>
          </a:stretch>
        </p:blipFill>
        <p:spPr>
          <a:xfrm flipH="1">
            <a:off x="0" y="0"/>
            <a:ext cx="12192000" cy="6858000"/>
          </a:xfrm>
          <a:prstGeom prst="rect">
            <a:avLst/>
          </a:prstGeom>
        </p:spPr>
      </p:pic>
      <p:pic>
        <p:nvPicPr>
          <p:cNvPr id="8" name="Billede 7">
            <a:extLst>
              <a:ext uri="{FF2B5EF4-FFF2-40B4-BE49-F238E27FC236}">
                <a16:creationId xmlns:a16="http://schemas.microsoft.com/office/drawing/2014/main" id="{94D6A3EF-01ED-3E46-9B12-A095C92623AA}"/>
              </a:ext>
            </a:extLst>
          </p:cNvPr>
          <p:cNvPicPr>
            <a:picLocks noChangeAspect="1"/>
          </p:cNvPicPr>
          <p:nvPr userDrawn="1"/>
        </p:nvPicPr>
        <p:blipFill>
          <a:blip r:embed="rId3"/>
          <a:srcRect/>
          <a:stretch/>
        </p:blipFill>
        <p:spPr>
          <a:xfrm>
            <a:off x="3702050" y="2313189"/>
            <a:ext cx="4787900" cy="2231621"/>
          </a:xfrm>
          <a:prstGeom prst="rect">
            <a:avLst/>
          </a:prstGeom>
        </p:spPr>
      </p:pic>
      <p:pic>
        <p:nvPicPr>
          <p:cNvPr id="6" name="Billede 5" descr="Et billede, der indeholder tegning&#10;&#10;Automatisk genereret beskrivelse">
            <a:extLst>
              <a:ext uri="{FF2B5EF4-FFF2-40B4-BE49-F238E27FC236}">
                <a16:creationId xmlns:a16="http://schemas.microsoft.com/office/drawing/2014/main" id="{8BD184F6-7C46-894A-B56D-87FA9DFC0581}"/>
              </a:ext>
            </a:extLst>
          </p:cNvPr>
          <p:cNvPicPr>
            <a:picLocks noChangeAspect="1"/>
          </p:cNvPicPr>
          <p:nvPr userDrawn="1"/>
        </p:nvPicPr>
        <p:blipFill>
          <a:blip r:embed="rId4"/>
          <a:stretch>
            <a:fillRect/>
          </a:stretch>
        </p:blipFill>
        <p:spPr>
          <a:xfrm>
            <a:off x="11278474" y="6254783"/>
            <a:ext cx="464923" cy="263881"/>
          </a:xfrm>
          <a:prstGeom prst="rect">
            <a:avLst/>
          </a:prstGeom>
        </p:spPr>
      </p:pic>
      <p:pic>
        <p:nvPicPr>
          <p:cNvPr id="10" name="Billede 9">
            <a:extLst>
              <a:ext uri="{FF2B5EF4-FFF2-40B4-BE49-F238E27FC236}">
                <a16:creationId xmlns:a16="http://schemas.microsoft.com/office/drawing/2014/main" id="{380E1D66-9513-E84B-8D36-F59570C735A5}"/>
              </a:ext>
            </a:extLst>
          </p:cNvPr>
          <p:cNvPicPr>
            <a:picLocks noChangeAspect="1"/>
          </p:cNvPicPr>
          <p:nvPr userDrawn="1"/>
        </p:nvPicPr>
        <p:blipFill>
          <a:blip r:embed="rId5"/>
          <a:srcRect/>
          <a:stretch/>
        </p:blipFill>
        <p:spPr>
          <a:xfrm>
            <a:off x="333957" y="6140503"/>
            <a:ext cx="3327757" cy="504000"/>
          </a:xfrm>
          <a:prstGeom prst="rect">
            <a:avLst/>
          </a:prstGeom>
        </p:spPr>
      </p:pic>
    </p:spTree>
    <p:extLst>
      <p:ext uri="{BB962C8B-B14F-4D97-AF65-F5344CB8AC3E}">
        <p14:creationId xmlns:p14="http://schemas.microsoft.com/office/powerpoint/2010/main" val="297439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fslutning slide - Grå">
    <p:bg>
      <p:bgPr>
        <a:solidFill>
          <a:schemeClr val="accent2">
            <a:alpha val="60000"/>
          </a:schemeClr>
        </a:solidFill>
        <a:effectLst/>
      </p:bgPr>
    </p:bg>
    <p:spTree>
      <p:nvGrpSpPr>
        <p:cNvPr id="1" name=""/>
        <p:cNvGrpSpPr/>
        <p:nvPr/>
      </p:nvGrpSpPr>
      <p:grpSpPr>
        <a:xfrm>
          <a:off x="0" y="0"/>
          <a:ext cx="0" cy="0"/>
          <a:chOff x="0" y="0"/>
          <a:chExt cx="0" cy="0"/>
        </a:xfrm>
      </p:grpSpPr>
      <p:sp>
        <p:nvSpPr>
          <p:cNvPr id="5" name="Kombinationstegning 4">
            <a:extLst>
              <a:ext uri="{FF2B5EF4-FFF2-40B4-BE49-F238E27FC236}">
                <a16:creationId xmlns:a16="http://schemas.microsoft.com/office/drawing/2014/main" id="{A826D49B-2443-3C43-9596-97BB3A0762E7}"/>
              </a:ext>
            </a:extLst>
          </p:cNvPr>
          <p:cNvSpPr/>
          <p:nvPr/>
        </p:nvSpPr>
        <p:spPr>
          <a:xfrm>
            <a:off x="7721185" y="2412999"/>
            <a:ext cx="4470815" cy="4445001"/>
          </a:xfrm>
          <a:custGeom>
            <a:avLst/>
            <a:gdLst>
              <a:gd name="connsiteX0" fmla="*/ 0 w 3603348"/>
              <a:gd name="connsiteY0" fmla="*/ 3601403 h 3601402"/>
              <a:gd name="connsiteX1" fmla="*/ 3157949 w 3603348"/>
              <a:gd name="connsiteY1" fmla="*/ 3601403 h 3601402"/>
              <a:gd name="connsiteX2" fmla="*/ 3603349 w 3603348"/>
              <a:gd name="connsiteY2" fmla="*/ 3156204 h 3601402"/>
              <a:gd name="connsiteX3" fmla="*/ 3603349 w 3603348"/>
              <a:gd name="connsiteY3" fmla="*/ 0 h 3601402"/>
              <a:gd name="connsiteX4" fmla="*/ 0 w 3603348"/>
              <a:gd name="connsiteY4" fmla="*/ 3601403 h 3601402"/>
              <a:gd name="connsiteX0" fmla="*/ 0 w 3603349"/>
              <a:gd name="connsiteY0" fmla="*/ 3601403 h 3601403"/>
              <a:gd name="connsiteX1" fmla="*/ 3157949 w 3603349"/>
              <a:gd name="connsiteY1" fmla="*/ 3601403 h 3601403"/>
              <a:gd name="connsiteX2" fmla="*/ 3603349 w 3603349"/>
              <a:gd name="connsiteY2" fmla="*/ 3156204 h 3601403"/>
              <a:gd name="connsiteX3" fmla="*/ 3603349 w 3603349"/>
              <a:gd name="connsiteY3" fmla="*/ 0 h 3601403"/>
              <a:gd name="connsiteX4" fmla="*/ 3146927 w 3603349"/>
              <a:gd name="connsiteY4" fmla="*/ 461688 h 3601403"/>
              <a:gd name="connsiteX5" fmla="*/ 0 w 3603349"/>
              <a:gd name="connsiteY5" fmla="*/ 3601403 h 3601403"/>
              <a:gd name="connsiteX0" fmla="*/ 0 w 3603349"/>
              <a:gd name="connsiteY0" fmla="*/ 3139715 h 3139715"/>
              <a:gd name="connsiteX1" fmla="*/ 3157949 w 3603349"/>
              <a:gd name="connsiteY1" fmla="*/ 3139715 h 3139715"/>
              <a:gd name="connsiteX2" fmla="*/ 3603349 w 3603349"/>
              <a:gd name="connsiteY2" fmla="*/ 2694516 h 3139715"/>
              <a:gd name="connsiteX3" fmla="*/ 3146927 w 3603349"/>
              <a:gd name="connsiteY3" fmla="*/ 0 h 3139715"/>
              <a:gd name="connsiteX4" fmla="*/ 0 w 3603349"/>
              <a:gd name="connsiteY4" fmla="*/ 3139715 h 3139715"/>
              <a:gd name="connsiteX0" fmla="*/ 0 w 3630261"/>
              <a:gd name="connsiteY0" fmla="*/ 3139715 h 3139715"/>
              <a:gd name="connsiteX1" fmla="*/ 3157949 w 3630261"/>
              <a:gd name="connsiteY1" fmla="*/ 3139715 h 3139715"/>
              <a:gd name="connsiteX2" fmla="*/ 3630261 w 3630261"/>
              <a:gd name="connsiteY2" fmla="*/ 2685546 h 3139715"/>
              <a:gd name="connsiteX3" fmla="*/ 3146927 w 3630261"/>
              <a:gd name="connsiteY3" fmla="*/ 0 h 3139715"/>
              <a:gd name="connsiteX4" fmla="*/ 0 w 3630261"/>
              <a:gd name="connsiteY4" fmla="*/ 3139715 h 3139715"/>
              <a:gd name="connsiteX0" fmla="*/ 0 w 3157949"/>
              <a:gd name="connsiteY0" fmla="*/ 3139715 h 3139715"/>
              <a:gd name="connsiteX1" fmla="*/ 3157949 w 3157949"/>
              <a:gd name="connsiteY1" fmla="*/ 3139715 h 3139715"/>
              <a:gd name="connsiteX2" fmla="*/ 3146927 w 3157949"/>
              <a:gd name="connsiteY2" fmla="*/ 0 h 3139715"/>
              <a:gd name="connsiteX3" fmla="*/ 0 w 3157949"/>
              <a:gd name="connsiteY3" fmla="*/ 3139715 h 3139715"/>
            </a:gdLst>
            <a:ahLst/>
            <a:cxnLst>
              <a:cxn ang="0">
                <a:pos x="connsiteX0" y="connsiteY0"/>
              </a:cxn>
              <a:cxn ang="0">
                <a:pos x="connsiteX1" y="connsiteY1"/>
              </a:cxn>
              <a:cxn ang="0">
                <a:pos x="connsiteX2" y="connsiteY2"/>
              </a:cxn>
              <a:cxn ang="0">
                <a:pos x="connsiteX3" y="connsiteY3"/>
              </a:cxn>
            </a:cxnLst>
            <a:rect l="l" t="t" r="r" b="b"/>
            <a:pathLst>
              <a:path w="3157949" h="3139715">
                <a:moveTo>
                  <a:pt x="0" y="3139715"/>
                </a:moveTo>
                <a:lnTo>
                  <a:pt x="3157949" y="3139715"/>
                </a:lnTo>
                <a:lnTo>
                  <a:pt x="3146927" y="0"/>
                </a:lnTo>
                <a:lnTo>
                  <a:pt x="0" y="3139715"/>
                </a:lnTo>
                <a:close/>
              </a:path>
            </a:pathLst>
          </a:custGeom>
          <a:solidFill>
            <a:schemeClr val="accent2"/>
          </a:solidFill>
          <a:ln w="9515" cap="flat">
            <a:noFill/>
            <a:prstDash val="solid"/>
            <a:miter/>
          </a:ln>
        </p:spPr>
        <p:txBody>
          <a:bodyPr rtlCol="0" anchor="ctr"/>
          <a:lstStyle/>
          <a:p>
            <a:endParaRPr lang="da-DK"/>
          </a:p>
        </p:txBody>
      </p:sp>
      <p:sp>
        <p:nvSpPr>
          <p:cNvPr id="6" name="Kombinationstegning 5">
            <a:extLst>
              <a:ext uri="{FF2B5EF4-FFF2-40B4-BE49-F238E27FC236}">
                <a16:creationId xmlns:a16="http://schemas.microsoft.com/office/drawing/2014/main" id="{5B19D95D-C715-2A4E-8D00-203566672E93}"/>
              </a:ext>
            </a:extLst>
          </p:cNvPr>
          <p:cNvSpPr/>
          <p:nvPr/>
        </p:nvSpPr>
        <p:spPr>
          <a:xfrm>
            <a:off x="0" y="-747444"/>
            <a:ext cx="5162270" cy="5887876"/>
          </a:xfrm>
          <a:custGeom>
            <a:avLst/>
            <a:gdLst>
              <a:gd name="connsiteX0" fmla="*/ 1241904 w 3646356"/>
              <a:gd name="connsiteY0" fmla="*/ 160767 h 4158886"/>
              <a:gd name="connsiteX1" fmla="*/ 0 w 3646356"/>
              <a:gd name="connsiteY1" fmla="*/ 690072 h 4158886"/>
              <a:gd name="connsiteX2" fmla="*/ 0 w 3646356"/>
              <a:gd name="connsiteY2" fmla="*/ 4158886 h 4158886"/>
              <a:gd name="connsiteX3" fmla="*/ 1815281 w 3646356"/>
              <a:gd name="connsiteY3" fmla="*/ 2319323 h 4158886"/>
              <a:gd name="connsiteX4" fmla="*/ 3101335 w 3646356"/>
              <a:gd name="connsiteY4" fmla="*/ 2310941 h 4158886"/>
              <a:gd name="connsiteX5" fmla="*/ 3646356 w 3646356"/>
              <a:gd name="connsiteY5" fmla="*/ 145051 h 4158886"/>
              <a:gd name="connsiteX6" fmla="*/ 1241904 w 3646356"/>
              <a:gd name="connsiteY6" fmla="*/ 160767 h 41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6356" h="4158886">
                <a:moveTo>
                  <a:pt x="1241904" y="160767"/>
                </a:moveTo>
                <a:cubicBezTo>
                  <a:pt x="804945" y="277324"/>
                  <a:pt x="386785" y="455546"/>
                  <a:pt x="0" y="690072"/>
                </a:cubicBezTo>
                <a:lnTo>
                  <a:pt x="0" y="4158886"/>
                </a:lnTo>
                <a:cubicBezTo>
                  <a:pt x="228589" y="3262393"/>
                  <a:pt x="922588" y="2559105"/>
                  <a:pt x="1815281" y="2319323"/>
                </a:cubicBezTo>
                <a:cubicBezTo>
                  <a:pt x="2236341" y="2207566"/>
                  <a:pt x="2678857" y="2204680"/>
                  <a:pt x="3101335" y="2310941"/>
                </a:cubicBezTo>
                <a:lnTo>
                  <a:pt x="3646356" y="145051"/>
                </a:lnTo>
                <a:cubicBezTo>
                  <a:pt x="2856465" y="-53537"/>
                  <a:pt x="2029141" y="-48129"/>
                  <a:pt x="1241904" y="160767"/>
                </a:cubicBezTo>
                <a:close/>
              </a:path>
            </a:pathLst>
          </a:custGeom>
          <a:solidFill>
            <a:schemeClr val="accent2"/>
          </a:solidFill>
          <a:ln w="9515" cap="flat">
            <a:noFill/>
            <a:prstDash val="solid"/>
            <a:miter/>
          </a:ln>
        </p:spPr>
        <p:txBody>
          <a:bodyPr rtlCol="0" anchor="ctr"/>
          <a:lstStyle/>
          <a:p>
            <a:endParaRPr lang="da-DK"/>
          </a:p>
        </p:txBody>
      </p:sp>
      <p:pic>
        <p:nvPicPr>
          <p:cNvPr id="3" name="Billede 2" descr="Et billede, der indeholder tegning&#10;&#10;Automatisk genereret beskrivelse">
            <a:extLst>
              <a:ext uri="{FF2B5EF4-FFF2-40B4-BE49-F238E27FC236}">
                <a16:creationId xmlns:a16="http://schemas.microsoft.com/office/drawing/2014/main" id="{7F667635-566C-314E-9135-DFD4A3339696}"/>
              </a:ext>
            </a:extLst>
          </p:cNvPr>
          <p:cNvPicPr>
            <a:picLocks noChangeAspect="1"/>
          </p:cNvPicPr>
          <p:nvPr userDrawn="1"/>
        </p:nvPicPr>
        <p:blipFill>
          <a:blip r:embed="rId2"/>
          <a:stretch>
            <a:fillRect/>
          </a:stretch>
        </p:blipFill>
        <p:spPr>
          <a:xfrm>
            <a:off x="3702050" y="2313189"/>
            <a:ext cx="4787900" cy="2231622"/>
          </a:xfrm>
          <a:prstGeom prst="rect">
            <a:avLst/>
          </a:prstGeom>
        </p:spPr>
      </p:pic>
      <p:pic>
        <p:nvPicPr>
          <p:cNvPr id="7" name="Billede 6" descr="Et billede, der indeholder tegning&#10;&#10;Automatisk genereret beskrivelse">
            <a:extLst>
              <a:ext uri="{FF2B5EF4-FFF2-40B4-BE49-F238E27FC236}">
                <a16:creationId xmlns:a16="http://schemas.microsoft.com/office/drawing/2014/main" id="{ACE3BB38-5BD2-4C45-A176-F02A84F8FCA0}"/>
              </a:ext>
            </a:extLst>
          </p:cNvPr>
          <p:cNvPicPr>
            <a:picLocks noChangeAspect="1"/>
          </p:cNvPicPr>
          <p:nvPr userDrawn="1"/>
        </p:nvPicPr>
        <p:blipFill>
          <a:blip r:embed="rId3"/>
          <a:stretch>
            <a:fillRect/>
          </a:stretch>
        </p:blipFill>
        <p:spPr>
          <a:xfrm>
            <a:off x="11278474" y="6254783"/>
            <a:ext cx="464923" cy="263881"/>
          </a:xfrm>
          <a:prstGeom prst="rect">
            <a:avLst/>
          </a:prstGeom>
        </p:spPr>
      </p:pic>
      <p:pic>
        <p:nvPicPr>
          <p:cNvPr id="8" name="Billede 7">
            <a:extLst>
              <a:ext uri="{FF2B5EF4-FFF2-40B4-BE49-F238E27FC236}">
                <a16:creationId xmlns:a16="http://schemas.microsoft.com/office/drawing/2014/main" id="{3ACC052C-711F-9E49-B09F-8BCA8E5C01DA}"/>
              </a:ext>
            </a:extLst>
          </p:cNvPr>
          <p:cNvPicPr>
            <a:picLocks noChangeAspect="1"/>
          </p:cNvPicPr>
          <p:nvPr userDrawn="1"/>
        </p:nvPicPr>
        <p:blipFill>
          <a:blip r:embed="rId4"/>
          <a:srcRect/>
          <a:stretch/>
        </p:blipFill>
        <p:spPr>
          <a:xfrm>
            <a:off x="333960" y="6140503"/>
            <a:ext cx="3327750" cy="504000"/>
          </a:xfrm>
          <a:prstGeom prst="rect">
            <a:avLst/>
          </a:prstGeom>
        </p:spPr>
      </p:pic>
    </p:spTree>
    <p:extLst>
      <p:ext uri="{BB962C8B-B14F-4D97-AF65-F5344CB8AC3E}">
        <p14:creationId xmlns:p14="http://schemas.microsoft.com/office/powerpoint/2010/main" val="200611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orside m stort billede - Mandel">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5" name="Pladsholder til billede 12">
            <a:extLst>
              <a:ext uri="{FF2B5EF4-FFF2-40B4-BE49-F238E27FC236}">
                <a16:creationId xmlns:a16="http://schemas.microsoft.com/office/drawing/2014/main" id="{C35D1BA6-E424-344B-8F3E-E9E0EC338249}"/>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tx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14" name="Logo Leon 6">
            <a:extLst>
              <a:ext uri="{FF2B5EF4-FFF2-40B4-BE49-F238E27FC236}">
                <a16:creationId xmlns:a16="http://schemas.microsoft.com/office/drawing/2014/main" id="{C1A6805E-9FA0-8746-B7C9-B3BA0CBAC301}"/>
              </a:ext>
            </a:extLst>
          </p:cNvPr>
          <p:cNvSpPr>
            <a:spLocks noGrp="1"/>
          </p:cNvSpPr>
          <p:nvPr>
            <p:ph type="body" sz="quarter" idx="20"/>
          </p:nvPr>
        </p:nvSpPr>
        <p:spPr>
          <a:xfrm>
            <a:off x="6540000" y="0"/>
            <a:ext cx="5652000" cy="6858000"/>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27-08-2024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602409"/>
          </a:xfrm>
        </p:spPr>
        <p:txBody>
          <a:bodyPr anchor="t"/>
          <a:lstStyle>
            <a:lvl1pPr>
              <a:defRPr sz="4800">
                <a:solidFill>
                  <a:schemeClr val="tx1"/>
                </a:solidFill>
              </a:defRPr>
            </a:lvl1pPr>
          </a:lstStyle>
          <a:p>
            <a:r>
              <a:rPr lang="da-DK"/>
              <a:t>Klik for at redigere i master</a:t>
            </a:r>
            <a:endParaRPr lang="da-DK" dirty="0"/>
          </a:p>
        </p:txBody>
      </p:sp>
      <p:sp>
        <p:nvSpPr>
          <p:cNvPr id="17" name="Logo Leon 6">
            <a:extLst>
              <a:ext uri="{FF2B5EF4-FFF2-40B4-BE49-F238E27FC236}">
                <a16:creationId xmlns:a16="http://schemas.microsoft.com/office/drawing/2014/main" id="{46226E7E-0A82-514E-8B99-2EB9D4061A6E}"/>
              </a:ext>
            </a:extLst>
          </p:cNvPr>
          <p:cNvSpPr>
            <a:spLocks noGrp="1" noChangeAspect="1"/>
          </p:cNvSpPr>
          <p:nvPr>
            <p:ph type="body" sz="quarter" idx="19"/>
          </p:nvPr>
        </p:nvSpPr>
        <p:spPr>
          <a:xfrm>
            <a:off x="11278474" y="6254782"/>
            <a:ext cx="468000" cy="265577"/>
          </a:xfrm>
          <a:blipFill>
            <a:blip r:embed="rId3"/>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272637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rside m stort billede - Lavendel">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3" name="Pladsholder til billede 12">
            <a:extLst>
              <a:ext uri="{FF2B5EF4-FFF2-40B4-BE49-F238E27FC236}">
                <a16:creationId xmlns:a16="http://schemas.microsoft.com/office/drawing/2014/main" id="{1E9F49D7-21A1-9D46-80A3-C1BA507FE8FE}"/>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tx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14" name="Logo Leon 6">
            <a:extLst>
              <a:ext uri="{FF2B5EF4-FFF2-40B4-BE49-F238E27FC236}">
                <a16:creationId xmlns:a16="http://schemas.microsoft.com/office/drawing/2014/main" id="{C1A6805E-9FA0-8746-B7C9-B3BA0CBAC301}"/>
              </a:ext>
            </a:extLst>
          </p:cNvPr>
          <p:cNvSpPr>
            <a:spLocks noGrp="1"/>
          </p:cNvSpPr>
          <p:nvPr>
            <p:ph type="body" sz="quarter" idx="20"/>
          </p:nvPr>
        </p:nvSpPr>
        <p:spPr>
          <a:xfrm flipH="1">
            <a:off x="0" y="0"/>
            <a:ext cx="5652000" cy="6858000"/>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27-08-2024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18" name="Titel 1">
            <a:extLst>
              <a:ext uri="{FF2B5EF4-FFF2-40B4-BE49-F238E27FC236}">
                <a16:creationId xmlns:a16="http://schemas.microsoft.com/office/drawing/2014/main" id="{3A3CF962-53B9-5D4A-997F-1F198FB96408}"/>
              </a:ext>
            </a:extLst>
          </p:cNvPr>
          <p:cNvSpPr>
            <a:spLocks noGrp="1"/>
          </p:cNvSpPr>
          <p:nvPr>
            <p:ph type="title"/>
          </p:nvPr>
        </p:nvSpPr>
        <p:spPr>
          <a:xfrm>
            <a:off x="479424" y="1932973"/>
            <a:ext cx="8259462" cy="602409"/>
          </a:xfrm>
        </p:spPr>
        <p:txBody>
          <a:bodyPr anchor="t"/>
          <a:lstStyle>
            <a:lvl1pPr>
              <a:defRPr sz="4800">
                <a:solidFill>
                  <a:schemeClr val="tx1"/>
                </a:solidFill>
              </a:defRPr>
            </a:lvl1pPr>
          </a:lstStyle>
          <a:p>
            <a:r>
              <a:rPr lang="da-DK"/>
              <a:t>Klik for at redigere i master</a:t>
            </a:r>
            <a:endParaRPr lang="da-DK" dirty="0"/>
          </a:p>
        </p:txBody>
      </p:sp>
      <p:sp>
        <p:nvSpPr>
          <p:cNvPr id="10" name="Logo Leon 6">
            <a:extLst>
              <a:ext uri="{FF2B5EF4-FFF2-40B4-BE49-F238E27FC236}">
                <a16:creationId xmlns:a16="http://schemas.microsoft.com/office/drawing/2014/main" id="{46DAF7D5-A0E2-F648-BC47-24481D2E98DC}"/>
              </a:ext>
            </a:extLst>
          </p:cNvPr>
          <p:cNvSpPr>
            <a:spLocks noGrp="1" noChangeAspect="1"/>
          </p:cNvSpPr>
          <p:nvPr>
            <p:ph type="body" sz="quarter" idx="19"/>
          </p:nvPr>
        </p:nvSpPr>
        <p:spPr>
          <a:xfrm>
            <a:off x="11278474" y="6254782"/>
            <a:ext cx="468000" cy="265577"/>
          </a:xfrm>
          <a:blipFill>
            <a:blip r:embed="rId3"/>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1316820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dholds 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endParaRPr lang="da-DK" dirty="0"/>
          </a:p>
        </p:txBody>
      </p:sp>
      <p:sp>
        <p:nvSpPr>
          <p:cNvPr id="3" name="Pladsholder til indhold 2">
            <a:extLst>
              <a:ext uri="{FF2B5EF4-FFF2-40B4-BE49-F238E27FC236}">
                <a16:creationId xmlns:a16="http://schemas.microsoft.com/office/drawing/2014/main" id="{2C7A9D76-9BB2-024B-B235-03196D05C4C9}"/>
              </a:ext>
            </a:extLst>
          </p:cNvPr>
          <p:cNvSpPr>
            <a:spLocks noGrp="1"/>
          </p:cNvSpPr>
          <p:nvPr>
            <p:ph idx="1"/>
          </p:nvPr>
        </p:nvSpPr>
        <p:spPr/>
        <p:txBody>
          <a:bodyPr>
            <a:normAutofit/>
          </a:bodyPr>
          <a:lstStyle>
            <a:lvl1pPr>
              <a:defRPr sz="1600"/>
            </a:lvl1pPr>
            <a:lvl2pPr>
              <a:defRPr sz="1500"/>
            </a:lvl2pPr>
            <a:lvl3pPr>
              <a:defRPr sz="1400"/>
            </a:lvl3pPr>
            <a:lvl4pPr>
              <a:defRPr sz="1400"/>
            </a:lvl4pPr>
            <a:lvl5pPr>
              <a:defRPr sz="1400"/>
            </a:lvl5p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pic>
        <p:nvPicPr>
          <p:cNvPr id="9" name="Billede 8" descr="Et billede, der indeholder tegning&#10;&#10;Automatisk genereret beskrivelse">
            <a:extLst>
              <a:ext uri="{FF2B5EF4-FFF2-40B4-BE49-F238E27FC236}">
                <a16:creationId xmlns:a16="http://schemas.microsoft.com/office/drawing/2014/main" id="{A2A62C83-6C54-664C-BBAD-9699D08E4950}"/>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274217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dholds slide - to kolonn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12" name="Pladsholder til tekst 15">
            <a:extLst>
              <a:ext uri="{FF2B5EF4-FFF2-40B4-BE49-F238E27FC236}">
                <a16:creationId xmlns:a16="http://schemas.microsoft.com/office/drawing/2014/main" id="{F8214544-7189-1D4F-8F02-562ED205FB07}"/>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9" name="Pladsholder til indhold 8">
            <a:extLst>
              <a:ext uri="{FF2B5EF4-FFF2-40B4-BE49-F238E27FC236}">
                <a16:creationId xmlns:a16="http://schemas.microsoft.com/office/drawing/2014/main" id="{D8C97264-2727-AF4C-BD51-FDC5B7F1E940}"/>
              </a:ext>
            </a:extLst>
          </p:cNvPr>
          <p:cNvSpPr>
            <a:spLocks noGrp="1"/>
          </p:cNvSpPr>
          <p:nvPr>
            <p:ph sz="quarter" idx="17"/>
          </p:nvPr>
        </p:nvSpPr>
        <p:spPr>
          <a:xfrm>
            <a:off x="479425" y="1608138"/>
            <a:ext cx="5472113" cy="4453200"/>
          </a:xfrm>
        </p:spPr>
        <p:txBody>
          <a:body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p>
        </p:txBody>
      </p:sp>
      <p:sp>
        <p:nvSpPr>
          <p:cNvPr id="14" name="Pladsholder til indhold 13">
            <a:extLst>
              <a:ext uri="{FF2B5EF4-FFF2-40B4-BE49-F238E27FC236}">
                <a16:creationId xmlns:a16="http://schemas.microsoft.com/office/drawing/2014/main" id="{DB1F3889-93C5-7049-AD72-EB1E4B1FBB14}"/>
              </a:ext>
            </a:extLst>
          </p:cNvPr>
          <p:cNvSpPr>
            <a:spLocks noGrp="1"/>
          </p:cNvSpPr>
          <p:nvPr>
            <p:ph sz="quarter" idx="18"/>
          </p:nvPr>
        </p:nvSpPr>
        <p:spPr>
          <a:xfrm>
            <a:off x="6240463" y="1608879"/>
            <a:ext cx="5468400" cy="4453200"/>
          </a:xfrm>
        </p:spPr>
        <p:txBody>
          <a:body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endParaRPr lang="da-DK" dirty="0"/>
          </a:p>
        </p:txBody>
      </p:sp>
      <p:pic>
        <p:nvPicPr>
          <p:cNvPr id="10" name="Billede 9" descr="Et billede, der indeholder tegning&#10;&#10;Automatisk genereret beskrivelse">
            <a:extLst>
              <a:ext uri="{FF2B5EF4-FFF2-40B4-BE49-F238E27FC236}">
                <a16:creationId xmlns:a16="http://schemas.microsoft.com/office/drawing/2014/main" id="{09909B4A-4D99-9646-90E5-D895BA1794FB}"/>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814763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dholds slide - m bredt billede til højre">
    <p:spTree>
      <p:nvGrpSpPr>
        <p:cNvPr id="1" name=""/>
        <p:cNvGrpSpPr/>
        <p:nvPr/>
      </p:nvGrpSpPr>
      <p:grpSpPr>
        <a:xfrm>
          <a:off x="0" y="0"/>
          <a:ext cx="0" cy="0"/>
          <a:chOff x="0" y="0"/>
          <a:chExt cx="0" cy="0"/>
        </a:xfrm>
      </p:grpSpPr>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13" name="Pladsholder til billede 12">
            <a:extLst>
              <a:ext uri="{FF2B5EF4-FFF2-40B4-BE49-F238E27FC236}">
                <a16:creationId xmlns:a16="http://schemas.microsoft.com/office/drawing/2014/main" id="{FEFB64EE-A3B5-474D-A259-135F3D860227}"/>
              </a:ext>
            </a:extLst>
          </p:cNvPr>
          <p:cNvSpPr>
            <a:spLocks noGrp="1"/>
          </p:cNvSpPr>
          <p:nvPr>
            <p:ph type="pic" sz="quarter" idx="17" hasCustomPrompt="1"/>
          </p:nvPr>
        </p:nvSpPr>
        <p:spPr>
          <a:xfrm>
            <a:off x="6240463" y="0"/>
            <a:ext cx="5951537" cy="6057900"/>
          </a:xfrm>
          <a:pattFill prst="pct5">
            <a:fgClr>
              <a:schemeClr val="accent2">
                <a:lumMod val="90000"/>
              </a:schemeClr>
            </a:fgClr>
            <a:bgClr>
              <a:schemeClr val="bg1"/>
            </a:bgClr>
          </a:patt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 billede</a:t>
            </a:r>
            <a:br>
              <a:rPr lang="da-DK" dirty="0"/>
            </a:br>
            <a:r>
              <a:rPr lang="da-DK" dirty="0"/>
              <a:t>eller ved at trække og slippe </a:t>
            </a:r>
            <a:br>
              <a:rPr lang="da-DK" dirty="0"/>
            </a:br>
            <a:r>
              <a:rPr lang="da-DK" dirty="0"/>
              <a:t>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endParaRPr lang="da-DK" dirty="0"/>
          </a:p>
          <a:p>
            <a:endParaRPr lang="da-DK" dirty="0"/>
          </a:p>
          <a:p>
            <a:endParaRPr lang="da-DK" dirty="0"/>
          </a:p>
          <a:p>
            <a:endParaRPr lang="da-DK" dirty="0"/>
          </a:p>
        </p:txBody>
      </p:sp>
      <p:sp>
        <p:nvSpPr>
          <p:cNvPr id="9" name="Titel 1">
            <a:extLst>
              <a:ext uri="{FF2B5EF4-FFF2-40B4-BE49-F238E27FC236}">
                <a16:creationId xmlns:a16="http://schemas.microsoft.com/office/drawing/2014/main" id="{D9EEDD9A-FD01-2D4B-9EDC-959CD4AB4197}"/>
              </a:ext>
            </a:extLst>
          </p:cNvPr>
          <p:cNvSpPr>
            <a:spLocks noGrp="1"/>
          </p:cNvSpPr>
          <p:nvPr>
            <p:ph type="title"/>
          </p:nvPr>
        </p:nvSpPr>
        <p:spPr>
          <a:xfrm>
            <a:off x="479425" y="441325"/>
            <a:ext cx="5472113" cy="829335"/>
          </a:xfrm>
        </p:spPr>
        <p:txBody>
          <a:bodyPr/>
          <a:lstStyle/>
          <a:p>
            <a:r>
              <a:rPr lang="da-DK"/>
              <a:t>Klik for at redigere i master</a:t>
            </a:r>
            <a:endParaRPr lang="da-DK" dirty="0"/>
          </a:p>
        </p:txBody>
      </p:sp>
      <p:sp>
        <p:nvSpPr>
          <p:cNvPr id="10" name="Pladsholder til tekst 15">
            <a:extLst>
              <a:ext uri="{FF2B5EF4-FFF2-40B4-BE49-F238E27FC236}">
                <a16:creationId xmlns:a16="http://schemas.microsoft.com/office/drawing/2014/main" id="{0EB7A01A-1A7E-CE46-A269-7356E6B26DFF}"/>
              </a:ext>
            </a:extLst>
          </p:cNvPr>
          <p:cNvSpPr>
            <a:spLocks noGrp="1"/>
          </p:cNvSpPr>
          <p:nvPr>
            <p:ph type="body" sz="quarter" idx="18" hasCustomPrompt="1"/>
          </p:nvPr>
        </p:nvSpPr>
        <p:spPr>
          <a:xfrm>
            <a:off x="1339799" y="1805049"/>
            <a:ext cx="3751365" cy="950026"/>
          </a:xfrm>
        </p:spPr>
        <p:txBody>
          <a:bodyPr anchor="b">
            <a:no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endParaRPr lang="da-DK" dirty="0"/>
          </a:p>
        </p:txBody>
      </p:sp>
      <p:sp>
        <p:nvSpPr>
          <p:cNvPr id="11" name="Pladsholder til indhold 2">
            <a:extLst>
              <a:ext uri="{FF2B5EF4-FFF2-40B4-BE49-F238E27FC236}">
                <a16:creationId xmlns:a16="http://schemas.microsoft.com/office/drawing/2014/main" id="{D4FAB571-C4C7-ED40-AD12-A21465029C8B}"/>
              </a:ext>
            </a:extLst>
          </p:cNvPr>
          <p:cNvSpPr>
            <a:spLocks noGrp="1"/>
          </p:cNvSpPr>
          <p:nvPr>
            <p:ph idx="1"/>
          </p:nvPr>
        </p:nvSpPr>
        <p:spPr>
          <a:xfrm>
            <a:off x="1356753" y="3072853"/>
            <a:ext cx="3717457" cy="2057288"/>
          </a:xfrm>
        </p:spPr>
        <p:txBody>
          <a:bodyPr>
            <a:normAutofit/>
          </a:bodyPr>
          <a:lstStyle>
            <a:lvl1pPr>
              <a:defRPr sz="1600"/>
            </a:lvl1pPr>
          </a:lstStyle>
          <a:p>
            <a:pPr lvl="0"/>
            <a:r>
              <a:rPr lang="da-DK"/>
              <a:t>Rediger typografien i masterens</a:t>
            </a:r>
          </a:p>
        </p:txBody>
      </p:sp>
      <p:pic>
        <p:nvPicPr>
          <p:cNvPr id="12" name="Billede 11" descr="Et billede, der indeholder tegning&#10;&#10;Automatisk genereret beskrivelse">
            <a:extLst>
              <a:ext uri="{FF2B5EF4-FFF2-40B4-BE49-F238E27FC236}">
                <a16:creationId xmlns:a16="http://schemas.microsoft.com/office/drawing/2014/main" id="{1F6747C8-461B-A440-95B5-1C7F38334FFD}"/>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2718280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dholds slide - m smalt billede til højr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a:xfrm>
            <a:off x="479425" y="441325"/>
            <a:ext cx="8054975" cy="829335"/>
          </a:xfrm>
        </p:spPr>
        <p:txBody>
          <a:body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27-08-2024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12" name="Pladsholder til tekst 15">
            <a:extLst>
              <a:ext uri="{FF2B5EF4-FFF2-40B4-BE49-F238E27FC236}">
                <a16:creationId xmlns:a16="http://schemas.microsoft.com/office/drawing/2014/main" id="{546F2B31-84EA-CE43-ACB5-AC7C8D9C6A45}"/>
              </a:ext>
            </a:extLst>
          </p:cNvPr>
          <p:cNvSpPr>
            <a:spLocks noGrp="1"/>
          </p:cNvSpPr>
          <p:nvPr>
            <p:ph type="body" sz="quarter" idx="14" hasCustomPrompt="1"/>
          </p:nvPr>
        </p:nvSpPr>
        <p:spPr>
          <a:xfrm>
            <a:off x="1757548" y="1805049"/>
            <a:ext cx="5522026" cy="950026"/>
          </a:xfrm>
        </p:spPr>
        <p:txBody>
          <a:bodyPr anchor="b">
            <a:norm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r>
              <a:rPr lang="da-DK" dirty="0"/>
              <a:t>, </a:t>
            </a:r>
            <a:r>
              <a:rPr lang="da-DK" dirty="0" err="1"/>
              <a:t>tellus</a:t>
            </a:r>
            <a:r>
              <a:rPr lang="da-DK" dirty="0"/>
              <a:t> </a:t>
            </a:r>
            <a:r>
              <a:rPr lang="da-DK" dirty="0" err="1"/>
              <a:t>aliquam</a:t>
            </a:r>
            <a:r>
              <a:rPr lang="da-DK" dirty="0"/>
              <a:t> </a:t>
            </a:r>
            <a:r>
              <a:rPr lang="da-DK" dirty="0" err="1"/>
              <a:t>blandit</a:t>
            </a:r>
            <a:r>
              <a:rPr lang="da-DK" dirty="0"/>
              <a:t> </a:t>
            </a:r>
            <a:r>
              <a:rPr lang="da-DK" dirty="0" err="1"/>
              <a:t>sapien</a:t>
            </a:r>
            <a:r>
              <a:rPr lang="da-DK" dirty="0"/>
              <a:t> nec </a:t>
            </a:r>
            <a:r>
              <a:rPr lang="da-DK" dirty="0" err="1"/>
              <a:t>aptent</a:t>
            </a:r>
            <a:r>
              <a:rPr lang="da-DK" dirty="0"/>
              <a:t> </a:t>
            </a:r>
            <a:r>
              <a:rPr lang="da-DK" dirty="0" err="1"/>
              <a:t>cras</a:t>
            </a:r>
            <a:r>
              <a:rPr lang="da-DK" dirty="0"/>
              <a:t>, </a:t>
            </a:r>
            <a:r>
              <a:rPr lang="da-DK" dirty="0" err="1"/>
              <a:t>egestas</a:t>
            </a:r>
            <a:r>
              <a:rPr lang="da-DK" dirty="0"/>
              <a:t> vivamus.</a:t>
            </a:r>
          </a:p>
        </p:txBody>
      </p:sp>
      <p:sp>
        <p:nvSpPr>
          <p:cNvPr id="13" name="Pladsholder til billede 12">
            <a:extLst>
              <a:ext uri="{FF2B5EF4-FFF2-40B4-BE49-F238E27FC236}">
                <a16:creationId xmlns:a16="http://schemas.microsoft.com/office/drawing/2014/main" id="{FEFB64EE-A3B5-474D-A259-135F3D860227}"/>
              </a:ext>
            </a:extLst>
          </p:cNvPr>
          <p:cNvSpPr>
            <a:spLocks noGrp="1"/>
          </p:cNvSpPr>
          <p:nvPr>
            <p:ph type="pic" sz="quarter" idx="17" hasCustomPrompt="1"/>
          </p:nvPr>
        </p:nvSpPr>
        <p:spPr>
          <a:xfrm>
            <a:off x="8844000" y="0"/>
            <a:ext cx="3348000" cy="6057900"/>
          </a:xfrm>
          <a:pattFill prst="pct5">
            <a:fgClr>
              <a:schemeClr val="accent2">
                <a:lumMod val="90000"/>
              </a:schemeClr>
            </a:fgClr>
            <a:bgClr>
              <a:schemeClr val="bg1"/>
            </a:bgClr>
          </a:patt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 billede</a:t>
            </a:r>
            <a:br>
              <a:rPr lang="da-DK" dirty="0"/>
            </a:br>
            <a:r>
              <a:rPr lang="da-DK" dirty="0"/>
              <a:t>eller ved at trække og slippe </a:t>
            </a:r>
            <a:br>
              <a:rPr lang="da-DK" dirty="0"/>
            </a:br>
            <a:r>
              <a:rPr lang="da-DK" dirty="0"/>
              <a:t>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endParaRPr lang="da-DK" dirty="0"/>
          </a:p>
          <a:p>
            <a:endParaRPr lang="da-DK" dirty="0"/>
          </a:p>
          <a:p>
            <a:endParaRPr lang="da-DK" dirty="0"/>
          </a:p>
          <a:p>
            <a:endParaRPr lang="da-DK" dirty="0"/>
          </a:p>
        </p:txBody>
      </p:sp>
      <p:sp>
        <p:nvSpPr>
          <p:cNvPr id="9" name="Pladsholder til indhold 2">
            <a:extLst>
              <a:ext uri="{FF2B5EF4-FFF2-40B4-BE49-F238E27FC236}">
                <a16:creationId xmlns:a16="http://schemas.microsoft.com/office/drawing/2014/main" id="{239499D4-4649-1F49-B43D-A643803D15A7}"/>
              </a:ext>
            </a:extLst>
          </p:cNvPr>
          <p:cNvSpPr>
            <a:spLocks noGrp="1"/>
          </p:cNvSpPr>
          <p:nvPr>
            <p:ph idx="1"/>
          </p:nvPr>
        </p:nvSpPr>
        <p:spPr>
          <a:xfrm>
            <a:off x="1770856" y="3072852"/>
            <a:ext cx="5472113" cy="2045413"/>
          </a:xfrm>
        </p:spPr>
        <p:txBody>
          <a:bodyPr>
            <a:normAutofit/>
          </a:bodyPr>
          <a:lstStyle>
            <a:lvl1pPr>
              <a:defRPr sz="1600"/>
            </a:lvl1pPr>
          </a:lstStyle>
          <a:p>
            <a:pPr lvl="0"/>
            <a:r>
              <a:rPr lang="da-DK"/>
              <a:t>Rediger typografien i masterens</a:t>
            </a:r>
          </a:p>
        </p:txBody>
      </p:sp>
      <p:pic>
        <p:nvPicPr>
          <p:cNvPr id="10" name="Billede 9" descr="Et billede, der indeholder tegning&#10;&#10;Automatisk genereret beskrivelse">
            <a:extLst>
              <a:ext uri="{FF2B5EF4-FFF2-40B4-BE49-F238E27FC236}">
                <a16:creationId xmlns:a16="http://schemas.microsoft.com/office/drawing/2014/main" id="{ECAA70D1-4E91-6445-8ED4-441D7BB0962E}"/>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6099252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A4EBD1B5-49B2-C24A-A6F4-E70F77648BE4}"/>
              </a:ext>
            </a:extLst>
          </p:cNvPr>
          <p:cNvSpPr>
            <a:spLocks noGrp="1"/>
          </p:cNvSpPr>
          <p:nvPr>
            <p:ph type="title"/>
          </p:nvPr>
        </p:nvSpPr>
        <p:spPr>
          <a:xfrm>
            <a:off x="479425" y="441325"/>
            <a:ext cx="11233150" cy="511175"/>
          </a:xfrm>
          <a:prstGeom prst="rect">
            <a:avLst/>
          </a:prstGeom>
        </p:spPr>
        <p:txBody>
          <a:bodyPr vert="horz" lIns="0" tIns="0" rIns="0" bIns="0" rtlCol="0" anchor="t" anchorCtr="0">
            <a:noAutofit/>
          </a:bodyPr>
          <a:lstStyle/>
          <a:p>
            <a:r>
              <a:rPr lang="da-DK" dirty="0"/>
              <a:t>Klik for at redigere titeltypografien i masteren</a:t>
            </a:r>
          </a:p>
        </p:txBody>
      </p:sp>
      <p:sp>
        <p:nvSpPr>
          <p:cNvPr id="3" name="Pladsholder til tekst 2">
            <a:extLst>
              <a:ext uri="{FF2B5EF4-FFF2-40B4-BE49-F238E27FC236}">
                <a16:creationId xmlns:a16="http://schemas.microsoft.com/office/drawing/2014/main" id="{26D6016B-F0B4-994F-997B-1E0787162A42}"/>
              </a:ext>
            </a:extLst>
          </p:cNvPr>
          <p:cNvSpPr>
            <a:spLocks noGrp="1"/>
          </p:cNvSpPr>
          <p:nvPr>
            <p:ph type="body" idx="1"/>
          </p:nvPr>
        </p:nvSpPr>
        <p:spPr>
          <a:xfrm>
            <a:off x="479425" y="1608881"/>
            <a:ext cx="11233150" cy="4449020"/>
          </a:xfrm>
          <a:prstGeom prst="rect">
            <a:avLst/>
          </a:prstGeom>
        </p:spPr>
        <p:txBody>
          <a:bodyPr vert="horz" lIns="0" tIns="0" rIns="0" bIns="0" rtlCol="0">
            <a:normAutofit/>
          </a:bodyPr>
          <a:lstStyle/>
          <a:p>
            <a:pPr lvl="0"/>
            <a:r>
              <a:rPr lang="da-DK" dirty="0"/>
              <a:t>Klik for at redigere teksttypografierne i masteren</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Pladsholder til dato 3">
            <a:extLst>
              <a:ext uri="{FF2B5EF4-FFF2-40B4-BE49-F238E27FC236}">
                <a16:creationId xmlns:a16="http://schemas.microsoft.com/office/drawing/2014/main" id="{84C14C6F-F359-924E-BF92-1FBAD3DB501E}"/>
              </a:ext>
            </a:extLst>
          </p:cNvPr>
          <p:cNvSpPr>
            <a:spLocks noGrp="1"/>
          </p:cNvSpPr>
          <p:nvPr>
            <p:ph type="dt" sz="half" idx="2"/>
          </p:nvPr>
        </p:nvSpPr>
        <p:spPr>
          <a:xfrm>
            <a:off x="1270000" y="6083301"/>
            <a:ext cx="1219200" cy="431800"/>
          </a:xfrm>
          <a:prstGeom prst="rect">
            <a:avLst/>
          </a:prstGeom>
        </p:spPr>
        <p:txBody>
          <a:bodyPr vert="horz" lIns="0" tIns="0" rIns="0" bIns="0" rtlCol="0" anchor="b" anchorCtr="0"/>
          <a:lstStyle>
            <a:lvl1pPr algn="l">
              <a:defRPr sz="1000">
                <a:solidFill>
                  <a:schemeClr val="tx2"/>
                </a:solidFill>
              </a:defRPr>
            </a:lvl1pPr>
          </a:lstStyle>
          <a:p>
            <a:fld id="{83BDE002-4D08-984E-9A17-29A299F2E8E5}" type="datetimeFigureOut">
              <a:rPr lang="da-DK" smtClean="0"/>
              <a:pPr/>
              <a:t>27-08-2024</a:t>
            </a:fld>
            <a:endParaRPr lang="da-DK" dirty="0"/>
          </a:p>
        </p:txBody>
      </p:sp>
      <p:sp>
        <p:nvSpPr>
          <p:cNvPr id="6" name="Pladsholder til slidenummer 5">
            <a:extLst>
              <a:ext uri="{FF2B5EF4-FFF2-40B4-BE49-F238E27FC236}">
                <a16:creationId xmlns:a16="http://schemas.microsoft.com/office/drawing/2014/main" id="{3F393347-490E-D94A-824A-DD27B4D0F5D4}"/>
              </a:ext>
            </a:extLst>
          </p:cNvPr>
          <p:cNvSpPr>
            <a:spLocks noGrp="1"/>
          </p:cNvSpPr>
          <p:nvPr>
            <p:ph type="sldNum" sz="quarter" idx="4"/>
          </p:nvPr>
        </p:nvSpPr>
        <p:spPr>
          <a:xfrm>
            <a:off x="479425" y="6083301"/>
            <a:ext cx="612775" cy="431800"/>
          </a:xfrm>
          <a:prstGeom prst="rect">
            <a:avLst/>
          </a:prstGeom>
        </p:spPr>
        <p:txBody>
          <a:bodyPr vert="horz" lIns="0" tIns="0" rIns="0" bIns="0" rtlCol="0" anchor="b" anchorCtr="0"/>
          <a:lstStyle>
            <a:lvl1pPr algn="l">
              <a:defRPr sz="1000">
                <a:solidFill>
                  <a:schemeClr val="tx2"/>
                </a:solidFill>
              </a:defRPr>
            </a:lvl1pPr>
          </a:lstStyle>
          <a:p>
            <a:fld id="{67E69006-4EAA-9F48-A2A8-3E5B4E2EFF89}" type="slidenum">
              <a:rPr lang="da-DK" smtClean="0"/>
              <a:pPr/>
              <a:t>‹nr.›</a:t>
            </a:fld>
            <a:endParaRPr lang="da-DK"/>
          </a:p>
        </p:txBody>
      </p:sp>
      <p:sp>
        <p:nvSpPr>
          <p:cNvPr id="22" name="Pladsholder til sidefod 21">
            <a:extLst>
              <a:ext uri="{FF2B5EF4-FFF2-40B4-BE49-F238E27FC236}">
                <a16:creationId xmlns:a16="http://schemas.microsoft.com/office/drawing/2014/main" id="{9FB02DAE-26EB-DB4D-99A2-0C5FFC57FAA2}"/>
              </a:ext>
            </a:extLst>
          </p:cNvPr>
          <p:cNvSpPr>
            <a:spLocks noGrp="1"/>
          </p:cNvSpPr>
          <p:nvPr>
            <p:ph type="ftr" sz="quarter" idx="3"/>
          </p:nvPr>
        </p:nvSpPr>
        <p:spPr>
          <a:xfrm>
            <a:off x="2730500" y="6057900"/>
            <a:ext cx="3221038" cy="457201"/>
          </a:xfrm>
          <a:prstGeom prst="rect">
            <a:avLst/>
          </a:prstGeom>
        </p:spPr>
        <p:txBody>
          <a:bodyPr vert="horz" lIns="0" tIns="0" rIns="0" bIns="0" rtlCol="0" anchor="b"/>
          <a:lstStyle>
            <a:lvl1pPr algn="l">
              <a:defRPr sz="1000">
                <a:solidFill>
                  <a:schemeClr val="tx2"/>
                </a:solidFill>
              </a:defRPr>
            </a:lvl1pPr>
          </a:lstStyle>
          <a:p>
            <a:endParaRPr lang="da-DK" dirty="0"/>
          </a:p>
        </p:txBody>
      </p:sp>
    </p:spTree>
    <p:extLst>
      <p:ext uri="{BB962C8B-B14F-4D97-AF65-F5344CB8AC3E}">
        <p14:creationId xmlns:p14="http://schemas.microsoft.com/office/powerpoint/2010/main" val="1787529460"/>
      </p:ext>
    </p:extLst>
  </p:cSld>
  <p:clrMap bg1="lt1" tx1="dk1" bg2="lt2" tx2="dk2" accent1="accent1" accent2="accent2" accent3="accent3" accent4="accent4" accent5="accent5" accent6="accent6" hlink="hlink" folHlink="folHlink"/>
  <p:sldLayoutIdLst>
    <p:sldLayoutId id="2147483687" r:id="rId1"/>
    <p:sldLayoutId id="2147483649" r:id="rId2"/>
    <p:sldLayoutId id="2147483677" r:id="rId3"/>
    <p:sldLayoutId id="2147483684" r:id="rId4"/>
    <p:sldLayoutId id="2147483686" r:id="rId5"/>
    <p:sldLayoutId id="2147483650" r:id="rId6"/>
    <p:sldLayoutId id="2147483653" r:id="rId7"/>
    <p:sldLayoutId id="2147483654" r:id="rId8"/>
    <p:sldLayoutId id="2147483655" r:id="rId9"/>
    <p:sldLayoutId id="2147483656" r:id="rId10"/>
    <p:sldLayoutId id="2147483657" r:id="rId11"/>
    <p:sldLayoutId id="2147483664" r:id="rId12"/>
    <p:sldLayoutId id="2147483665" r:id="rId13"/>
    <p:sldLayoutId id="2147483660" r:id="rId14"/>
    <p:sldLayoutId id="2147483658" r:id="rId15"/>
    <p:sldLayoutId id="2147483661" r:id="rId16"/>
    <p:sldLayoutId id="2147483659" r:id="rId17"/>
    <p:sldLayoutId id="2147483698" r:id="rId18"/>
    <p:sldLayoutId id="2147483666" r:id="rId19"/>
    <p:sldLayoutId id="2147483667" r:id="rId20"/>
    <p:sldLayoutId id="2147483663" r:id="rId21"/>
    <p:sldLayoutId id="2147483668" r:id="rId22"/>
    <p:sldLayoutId id="2147483675" r:id="rId23"/>
    <p:sldLayoutId id="2147483674" r:id="rId24"/>
    <p:sldLayoutId id="2147483673" r:id="rId25"/>
    <p:sldLayoutId id="2147483682" r:id="rId26"/>
    <p:sldLayoutId id="2147483683" r:id="rId27"/>
    <p:sldLayoutId id="2147483692" r:id="rId28"/>
    <p:sldLayoutId id="2147483693" r:id="rId29"/>
    <p:sldLayoutId id="2147483694" r:id="rId30"/>
    <p:sldLayoutId id="2147483695" r:id="rId31"/>
    <p:sldLayoutId id="2147483689" r:id="rId32"/>
    <p:sldLayoutId id="2147483696" r:id="rId33"/>
    <p:sldLayoutId id="2147483688" r:id="rId34"/>
    <p:sldLayoutId id="2147483697" r:id="rId35"/>
  </p:sldLayoutIdLst>
  <p:txStyles>
    <p:titleStyle>
      <a:lvl1pPr algn="l" defTabSz="914400" rtl="0" eaLnBrk="1" latinLnBrk="0" hangingPunct="1">
        <a:lnSpc>
          <a:spcPct val="90000"/>
        </a:lnSpc>
        <a:spcBef>
          <a:spcPct val="0"/>
        </a:spcBef>
        <a:buNone/>
        <a:defRPr sz="3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tx1"/>
        </a:buClr>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Clr>
          <a:schemeClr val="tx1"/>
        </a:buClr>
        <a:buFont typeface="Arial" panose="020B0604020202020204" pitchFamily="34" charset="0"/>
        <a:buChar char="•"/>
        <a:defRPr sz="15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816" userDrawn="1">
          <p15:clr>
            <a:srgbClr val="F26B43"/>
          </p15:clr>
        </p15:guide>
        <p15:guide id="2" pos="7378" userDrawn="1">
          <p15:clr>
            <a:srgbClr val="F26B43"/>
          </p15:clr>
        </p15:guide>
        <p15:guide id="3" pos="302" userDrawn="1">
          <p15:clr>
            <a:srgbClr val="F26B43"/>
          </p15:clr>
        </p15:guide>
        <p15:guide id="4" orient="horz" pos="4088" userDrawn="1">
          <p15:clr>
            <a:srgbClr val="F26B43"/>
          </p15:clr>
        </p15:guide>
        <p15:guide id="5" orient="horz" pos="278" userDrawn="1">
          <p15:clr>
            <a:srgbClr val="F26B43"/>
          </p15:clr>
        </p15:guide>
        <p15:guide id="6" pos="3749" userDrawn="1">
          <p15:clr>
            <a:srgbClr val="F26B43"/>
          </p15:clr>
        </p15:guide>
        <p15:guide id="7" pos="39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0.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video" Target="https://www.youtube.com/embed/-W0NRemxhXA?feature=oembed" TargetMode="External"/><Relationship Id="rId4" Type="http://schemas.openxmlformats.org/officeDocument/2006/relationships/image" Target="../media/image21.jpeg"/></Relationships>
</file>

<file path=ppt/slides/_rels/slide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video" Target="https://www.youtube.com/embed/VrjnB6Bjh3w?feature=oembed" TargetMode="External"/><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ideo" Target="https://www.youtube.com/embed/sj3yVqwMhLk?feature=oembed" TargetMode="External"/><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6.xml"/><Relationship Id="rId1" Type="http://schemas.openxmlformats.org/officeDocument/2006/relationships/video" Target="https://www.youtube.com/embed/W1mgQ-tPq4U?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779720-5231-46DF-E35D-0AA7E2B5485F}"/>
              </a:ext>
            </a:extLst>
          </p:cNvPr>
          <p:cNvSpPr>
            <a:spLocks noGrp="1"/>
          </p:cNvSpPr>
          <p:nvPr>
            <p:ph type="title"/>
          </p:nvPr>
        </p:nvSpPr>
        <p:spPr/>
        <p:txBody>
          <a:bodyPr/>
          <a:lstStyle/>
          <a:p>
            <a:endParaRPr lang="da-DK"/>
          </a:p>
        </p:txBody>
      </p:sp>
      <p:pic>
        <p:nvPicPr>
          <p:cNvPr id="6" name="Pladsholder til indhold 5" descr="Et billede, der indeholder tekst, kys, Ansigt, tøj&#10;&#10;Automatisk genereret beskrivelse">
            <a:extLst>
              <a:ext uri="{FF2B5EF4-FFF2-40B4-BE49-F238E27FC236}">
                <a16:creationId xmlns:a16="http://schemas.microsoft.com/office/drawing/2014/main" id="{339E374A-7425-9A9E-29BF-8FD45B9EB2C3}"/>
              </a:ext>
            </a:extLst>
          </p:cNvPr>
          <p:cNvPicPr>
            <a:picLocks noGrp="1" noChangeAspect="1"/>
          </p:cNvPicPr>
          <p:nvPr>
            <p:ph idx="1"/>
          </p:nvPr>
        </p:nvPicPr>
        <p:blipFill>
          <a:blip r:embed="rId3"/>
          <a:stretch>
            <a:fillRect/>
          </a:stretch>
        </p:blipFill>
        <p:spPr>
          <a:xfrm>
            <a:off x="0" y="-1"/>
            <a:ext cx="12192000" cy="6858001"/>
          </a:xfrm>
        </p:spPr>
      </p:pic>
      <p:sp>
        <p:nvSpPr>
          <p:cNvPr id="4" name="Pladsholder til tekst 3">
            <a:extLst>
              <a:ext uri="{FF2B5EF4-FFF2-40B4-BE49-F238E27FC236}">
                <a16:creationId xmlns:a16="http://schemas.microsoft.com/office/drawing/2014/main" id="{90F39D1D-00C2-F29E-F7BA-A64775EA9605}"/>
              </a:ext>
            </a:extLst>
          </p:cNvPr>
          <p:cNvSpPr>
            <a:spLocks noGrp="1"/>
          </p:cNvSpPr>
          <p:nvPr>
            <p:ph type="body" sz="quarter" idx="14"/>
          </p:nvPr>
        </p:nvSpPr>
        <p:spPr/>
        <p:txBody>
          <a:bodyPr/>
          <a:lstStyle/>
          <a:p>
            <a:endParaRPr lang="da-DK"/>
          </a:p>
        </p:txBody>
      </p:sp>
    </p:spTree>
    <p:extLst>
      <p:ext uri="{BB962C8B-B14F-4D97-AF65-F5344CB8AC3E}">
        <p14:creationId xmlns:p14="http://schemas.microsoft.com/office/powerpoint/2010/main" val="3987947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EE099F-EB91-53E2-84FB-3F774DC4CFD6}"/>
              </a:ext>
            </a:extLst>
          </p:cNvPr>
          <p:cNvSpPr>
            <a:spLocks noGrp="1"/>
          </p:cNvSpPr>
          <p:nvPr>
            <p:ph type="title"/>
          </p:nvPr>
        </p:nvSpPr>
        <p:spPr>
          <a:xfrm>
            <a:off x="479425" y="441325"/>
            <a:ext cx="11233150" cy="511175"/>
          </a:xfrm>
        </p:spPr>
        <p:txBody>
          <a:bodyPr anchor="t">
            <a:normAutofit/>
          </a:bodyPr>
          <a:lstStyle/>
          <a:p>
            <a:r>
              <a:rPr lang="da-DK" dirty="0"/>
              <a:t>Episode 1 – Ny by, nye venner, nye vaner</a:t>
            </a:r>
          </a:p>
        </p:txBody>
      </p:sp>
      <p:sp>
        <p:nvSpPr>
          <p:cNvPr id="13" name="Text Placeholder 2">
            <a:extLst>
              <a:ext uri="{FF2B5EF4-FFF2-40B4-BE49-F238E27FC236}">
                <a16:creationId xmlns:a16="http://schemas.microsoft.com/office/drawing/2014/main" id="{1C68FD20-445E-D777-C569-F2A20E8027EB}"/>
              </a:ext>
            </a:extLst>
          </p:cNvPr>
          <p:cNvSpPr>
            <a:spLocks noGrp="1"/>
          </p:cNvSpPr>
          <p:nvPr>
            <p:ph type="body" sz="quarter" idx="14"/>
          </p:nvPr>
        </p:nvSpPr>
        <p:spPr>
          <a:xfrm>
            <a:off x="479425" y="1033667"/>
            <a:ext cx="11233150" cy="575211"/>
          </a:xfrm>
        </p:spPr>
        <p:txBody>
          <a:bodyPr>
            <a:normAutofit/>
          </a:bodyPr>
          <a:lstStyle/>
          <a:p>
            <a:endParaRPr lang="en-US" sz="1600" dirty="0"/>
          </a:p>
        </p:txBody>
      </p:sp>
      <p:pic>
        <p:nvPicPr>
          <p:cNvPr id="6" name="Billede 5" descr="Et billede, der indeholder person, Ansigt, tøj, bygning&#10;&#10;Automatisk genereret beskrivelse">
            <a:extLst>
              <a:ext uri="{FF2B5EF4-FFF2-40B4-BE49-F238E27FC236}">
                <a16:creationId xmlns:a16="http://schemas.microsoft.com/office/drawing/2014/main" id="{97756CA4-A708-4F4B-3BAF-6AEA666B56AA}"/>
              </a:ext>
            </a:extLst>
          </p:cNvPr>
          <p:cNvPicPr>
            <a:picLocks noChangeAspect="1"/>
          </p:cNvPicPr>
          <p:nvPr/>
        </p:nvPicPr>
        <p:blipFill rotWithShape="1">
          <a:blip r:embed="rId3"/>
          <a:srcRect t="2044" r="-2" b="32851"/>
          <a:stretch/>
        </p:blipFill>
        <p:spPr>
          <a:xfrm>
            <a:off x="479425" y="1690045"/>
            <a:ext cx="5472113" cy="4453200"/>
          </a:xfrm>
          <a:prstGeom prst="rect">
            <a:avLst/>
          </a:prstGeom>
          <a:noFill/>
        </p:spPr>
      </p:pic>
      <p:pic>
        <p:nvPicPr>
          <p:cNvPr id="8" name="Billede 7" descr="Et billede, der indeholder person, tøj, indendørs, møbel&#10;&#10;Automatisk genereret beskrivelse">
            <a:extLst>
              <a:ext uri="{FF2B5EF4-FFF2-40B4-BE49-F238E27FC236}">
                <a16:creationId xmlns:a16="http://schemas.microsoft.com/office/drawing/2014/main" id="{972A8AC3-F78A-5433-40E4-F44B453D5163}"/>
              </a:ext>
            </a:extLst>
          </p:cNvPr>
          <p:cNvPicPr>
            <a:picLocks noChangeAspect="1"/>
          </p:cNvPicPr>
          <p:nvPr/>
        </p:nvPicPr>
        <p:blipFill rotWithShape="1">
          <a:blip r:embed="rId4"/>
          <a:srcRect t="24533" r="1" b="10319"/>
          <a:stretch/>
        </p:blipFill>
        <p:spPr>
          <a:xfrm>
            <a:off x="6240463" y="1690045"/>
            <a:ext cx="5468400" cy="4453200"/>
          </a:xfrm>
          <a:prstGeom prst="rect">
            <a:avLst/>
          </a:prstGeom>
          <a:noFill/>
        </p:spPr>
      </p:pic>
    </p:spTree>
    <p:extLst>
      <p:ext uri="{BB962C8B-B14F-4D97-AF65-F5344CB8AC3E}">
        <p14:creationId xmlns:p14="http://schemas.microsoft.com/office/powerpoint/2010/main" val="3999818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70481" y="2919349"/>
            <a:ext cx="8518271" cy="299339"/>
          </a:xfrm>
        </p:spPr>
        <p:txBody>
          <a:bodyPr/>
          <a:lstStyle/>
          <a:p>
            <a:endParaRPr lang="da-DK" dirty="0"/>
          </a:p>
        </p:txBody>
      </p:sp>
      <p:pic>
        <p:nvPicPr>
          <p:cNvPr id="6" name="Onlinemedier 5" title="NICO &amp; TINE - ny by, nye venner, nye vaner (Episode 1:4)">
            <a:hlinkClick r:id="" action="ppaction://media"/>
            <a:extLst>
              <a:ext uri="{FF2B5EF4-FFF2-40B4-BE49-F238E27FC236}">
                <a16:creationId xmlns:a16="http://schemas.microsoft.com/office/drawing/2014/main" id="{17942064-BC53-6C89-939D-2F6D18E732C6}"/>
              </a:ext>
            </a:extLst>
          </p:cNvPr>
          <p:cNvPicPr>
            <a:picLocks noRot="1" noChangeAspect="1"/>
          </p:cNvPicPr>
          <p:nvPr>
            <a:videoFile r:link="rId1"/>
          </p:nvPr>
        </p:nvPicPr>
        <p:blipFill>
          <a:blip r:embed="rId4"/>
          <a:stretch>
            <a:fillRect/>
          </a:stretch>
        </p:blipFill>
        <p:spPr>
          <a:xfrm>
            <a:off x="1427854" y="791492"/>
            <a:ext cx="9336291" cy="5275016"/>
          </a:xfrm>
          <a:prstGeom prst="rect">
            <a:avLst/>
          </a:prstGeom>
        </p:spPr>
      </p:pic>
    </p:spTree>
    <p:extLst>
      <p:ext uri="{BB962C8B-B14F-4D97-AF65-F5344CB8AC3E}">
        <p14:creationId xmlns:p14="http://schemas.microsoft.com/office/powerpoint/2010/main" val="2202197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lede 9" descr="Et billede, der indeholder Ansigt, person, tøj, smil&#10;&#10;Automatisk genereret beskrivelse">
            <a:extLst>
              <a:ext uri="{FF2B5EF4-FFF2-40B4-BE49-F238E27FC236}">
                <a16:creationId xmlns:a16="http://schemas.microsoft.com/office/drawing/2014/main" id="{B7A3553D-BE6C-188C-73A3-E05955E4BF7D}"/>
              </a:ext>
            </a:extLst>
          </p:cNvPr>
          <p:cNvPicPr>
            <a:picLocks noChangeAspect="1"/>
          </p:cNvPicPr>
          <p:nvPr/>
        </p:nvPicPr>
        <p:blipFill rotWithShape="1">
          <a:blip r:embed="rId3"/>
          <a:srcRect r="2" b="18572"/>
          <a:stretch/>
        </p:blipFill>
        <p:spPr>
          <a:xfrm>
            <a:off x="0" y="-1"/>
            <a:ext cx="6819254" cy="6941113"/>
          </a:xfrm>
          <a:prstGeom prst="rect">
            <a:avLst/>
          </a:prstGeom>
          <a:noFill/>
        </p:spPr>
      </p:pic>
      <p:sp>
        <p:nvSpPr>
          <p:cNvPr id="2" name="Titel 1"/>
          <p:cNvSpPr>
            <a:spLocks noGrp="1"/>
          </p:cNvSpPr>
          <p:nvPr>
            <p:ph type="title"/>
          </p:nvPr>
        </p:nvSpPr>
        <p:spPr>
          <a:xfrm>
            <a:off x="7236686" y="377739"/>
            <a:ext cx="5472113" cy="829335"/>
          </a:xfrm>
        </p:spPr>
        <p:txBody>
          <a:bodyPr anchor="t">
            <a:normAutofit fontScale="90000"/>
          </a:bodyPr>
          <a:lstStyle/>
          <a:p>
            <a:r>
              <a:rPr lang="da-DK" sz="2600" dirty="0">
                <a:latin typeface="Verdana" panose="020B0604030504040204" pitchFamily="34" charset="0"/>
                <a:ea typeface="Verdana" panose="020B0604030504040204" pitchFamily="34" charset="0"/>
              </a:rPr>
              <a:t>Episode 2 - Fra casual til en afhængighed</a:t>
            </a:r>
            <a:br>
              <a:rPr lang="da-DK" sz="2600" dirty="0"/>
            </a:br>
            <a:endParaRPr lang="da-DK" sz="2600" dirty="0"/>
          </a:p>
        </p:txBody>
      </p:sp>
    </p:spTree>
    <p:extLst>
      <p:ext uri="{BB962C8B-B14F-4D97-AF65-F5344CB8AC3E}">
        <p14:creationId xmlns:p14="http://schemas.microsoft.com/office/powerpoint/2010/main" val="2311494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medier 2" title="NICO &amp; TINE - fra casual til afhængighed (Episode 2:4)">
            <a:hlinkClick r:id="" action="ppaction://media"/>
            <a:extLst>
              <a:ext uri="{FF2B5EF4-FFF2-40B4-BE49-F238E27FC236}">
                <a16:creationId xmlns:a16="http://schemas.microsoft.com/office/drawing/2014/main" id="{4CA89012-44EE-4549-4F00-476A9EC2267F}"/>
              </a:ext>
            </a:extLst>
          </p:cNvPr>
          <p:cNvPicPr>
            <a:picLocks noRot="1" noChangeAspect="1"/>
          </p:cNvPicPr>
          <p:nvPr>
            <a:videoFile r:link="rId1"/>
          </p:nvPr>
        </p:nvPicPr>
        <p:blipFill>
          <a:blip r:embed="rId4"/>
          <a:stretch>
            <a:fillRect/>
          </a:stretch>
        </p:blipFill>
        <p:spPr>
          <a:xfrm>
            <a:off x="1404285" y="778175"/>
            <a:ext cx="9383429" cy="5301650"/>
          </a:xfrm>
          <a:prstGeom prst="rect">
            <a:avLst/>
          </a:prstGeom>
        </p:spPr>
      </p:pic>
    </p:spTree>
    <p:extLst>
      <p:ext uri="{BB962C8B-B14F-4D97-AF65-F5344CB8AC3E}">
        <p14:creationId xmlns:p14="http://schemas.microsoft.com/office/powerpoint/2010/main" val="3925561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779720-5231-46DF-E35D-0AA7E2B5485F}"/>
              </a:ext>
            </a:extLst>
          </p:cNvPr>
          <p:cNvSpPr>
            <a:spLocks noGrp="1"/>
          </p:cNvSpPr>
          <p:nvPr>
            <p:ph type="title"/>
          </p:nvPr>
        </p:nvSpPr>
        <p:spPr>
          <a:xfrm>
            <a:off x="457201" y="2766060"/>
            <a:ext cx="3131820" cy="2416175"/>
          </a:xfrm>
        </p:spPr>
        <p:txBody>
          <a:bodyPr/>
          <a:lstStyle/>
          <a:p>
            <a:endParaRPr lang="da-DK" sz="5400" dirty="0">
              <a:latin typeface="Verdana" panose="020B0604030504040204" pitchFamily="34" charset="0"/>
              <a:ea typeface="Verdana" panose="020B0604030504040204" pitchFamily="34" charset="0"/>
            </a:endParaRPr>
          </a:p>
        </p:txBody>
      </p:sp>
      <p:pic>
        <p:nvPicPr>
          <p:cNvPr id="6" name="Pladsholder til indhold 5" descr="Et billede, der indeholder tekst, kys, Ansigt, tøj&#10;&#10;Automatisk genereret beskrivelse">
            <a:extLst>
              <a:ext uri="{FF2B5EF4-FFF2-40B4-BE49-F238E27FC236}">
                <a16:creationId xmlns:a16="http://schemas.microsoft.com/office/drawing/2014/main" id="{339E374A-7425-9A9E-29BF-8FD45B9EB2C3}"/>
              </a:ext>
            </a:extLst>
          </p:cNvPr>
          <p:cNvPicPr>
            <a:picLocks noGrp="1" noChangeAspect="1"/>
          </p:cNvPicPr>
          <p:nvPr>
            <p:ph idx="1"/>
          </p:nvPr>
        </p:nvPicPr>
        <p:blipFill rotWithShape="1">
          <a:blip r:embed="rId3"/>
          <a:srcRect l="16930" r="15352"/>
          <a:stretch/>
        </p:blipFill>
        <p:spPr>
          <a:xfrm>
            <a:off x="4030980" y="-205740"/>
            <a:ext cx="8503920" cy="7063740"/>
          </a:xfrm>
        </p:spPr>
      </p:pic>
    </p:spTree>
    <p:extLst>
      <p:ext uri="{BB962C8B-B14F-4D97-AF65-F5344CB8AC3E}">
        <p14:creationId xmlns:p14="http://schemas.microsoft.com/office/powerpoint/2010/main" val="1680587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medier 1" title="NICO &amp; TINE - det er svært at quitte (Episode 3:4)">
            <a:hlinkClick r:id="" action="ppaction://media"/>
            <a:extLst>
              <a:ext uri="{FF2B5EF4-FFF2-40B4-BE49-F238E27FC236}">
                <a16:creationId xmlns:a16="http://schemas.microsoft.com/office/drawing/2014/main" id="{40FA5D58-A633-C105-022E-A530BC16A1B7}"/>
              </a:ext>
            </a:extLst>
          </p:cNvPr>
          <p:cNvPicPr>
            <a:picLocks noRot="1" noChangeAspect="1"/>
          </p:cNvPicPr>
          <p:nvPr>
            <a:videoFile r:link="rId1"/>
          </p:nvPr>
        </p:nvPicPr>
        <p:blipFill>
          <a:blip r:embed="rId4"/>
          <a:stretch>
            <a:fillRect/>
          </a:stretch>
        </p:blipFill>
        <p:spPr>
          <a:xfrm>
            <a:off x="1425294" y="790045"/>
            <a:ext cx="9341411" cy="5277910"/>
          </a:xfrm>
          <a:prstGeom prst="rect">
            <a:avLst/>
          </a:prstGeom>
        </p:spPr>
      </p:pic>
    </p:spTree>
    <p:extLst>
      <p:ext uri="{BB962C8B-B14F-4D97-AF65-F5344CB8AC3E}">
        <p14:creationId xmlns:p14="http://schemas.microsoft.com/office/powerpoint/2010/main" val="330032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medier 1" title="NICO &amp; TINE - et nej er et nej! (Episode 4:4)">
            <a:hlinkClick r:id="" action="ppaction://media"/>
            <a:extLst>
              <a:ext uri="{FF2B5EF4-FFF2-40B4-BE49-F238E27FC236}">
                <a16:creationId xmlns:a16="http://schemas.microsoft.com/office/drawing/2014/main" id="{3BB8CD72-4387-F042-A250-77F26D91F793}"/>
              </a:ext>
            </a:extLst>
          </p:cNvPr>
          <p:cNvPicPr>
            <a:picLocks noRot="1" noChangeAspect="1"/>
          </p:cNvPicPr>
          <p:nvPr>
            <a:videoFile r:link="rId1"/>
          </p:nvPr>
        </p:nvPicPr>
        <p:blipFill>
          <a:blip r:embed="rId3"/>
          <a:stretch>
            <a:fillRect/>
          </a:stretch>
        </p:blipFill>
        <p:spPr>
          <a:xfrm>
            <a:off x="1384208" y="766831"/>
            <a:ext cx="9423583" cy="5324337"/>
          </a:xfrm>
          <a:prstGeom prst="rect">
            <a:avLst/>
          </a:prstGeom>
        </p:spPr>
      </p:pic>
    </p:spTree>
    <p:extLst>
      <p:ext uri="{BB962C8B-B14F-4D97-AF65-F5344CB8AC3E}">
        <p14:creationId xmlns:p14="http://schemas.microsoft.com/office/powerpoint/2010/main" val="2598699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Kraeftens Bekaempelse Skabelon">
  <a:themeElements>
    <a:clrScheme name="Kr">
      <a:dk1>
        <a:srgbClr val="F0001D"/>
      </a:dk1>
      <a:lt1>
        <a:srgbClr val="FFFFFF"/>
      </a:lt1>
      <a:dk2>
        <a:srgbClr val="3C3C3C"/>
      </a:dk2>
      <a:lt2>
        <a:srgbClr val="FFFFFF"/>
      </a:lt2>
      <a:accent1>
        <a:srgbClr val="F0001D"/>
      </a:accent1>
      <a:accent2>
        <a:srgbClr val="DEDAD6"/>
      </a:accent2>
      <a:accent3>
        <a:srgbClr val="D9AC82"/>
      </a:accent3>
      <a:accent4>
        <a:srgbClr val="202243"/>
      </a:accent4>
      <a:accent5>
        <a:srgbClr val="82A9D9"/>
      </a:accent5>
      <a:accent6>
        <a:srgbClr val="82D9C9"/>
      </a:accent6>
      <a:hlink>
        <a:srgbClr val="F0001D"/>
      </a:hlink>
      <a:folHlink>
        <a:srgbClr val="3C3C3C"/>
      </a:folHlink>
    </a:clrScheme>
    <a:fontScheme name="Kontor 2">
      <a:majorFont>
        <a:latin typeface="Fighter-Overskrif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Fighter-Regular"/>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headEnd type="none"/>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DK_basis skabelon" id="{821CB8C1-7AEE-47E1-A139-6E66205D9E99}" vid="{CDCF2848-9E5C-4B57-8583-35C82D62F089}"/>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DK_basis skabelon</Template>
  <TotalTime>6096</TotalTime>
  <Words>1384</Words>
  <Application>Microsoft Office PowerPoint</Application>
  <PresentationFormat>Widescreen</PresentationFormat>
  <Paragraphs>76</Paragraphs>
  <Slides>8</Slides>
  <Notes>7</Notes>
  <HiddenSlides>0</HiddenSlides>
  <MMClips>4</MMClips>
  <ScaleCrop>false</ScaleCrop>
  <HeadingPairs>
    <vt:vector size="6" baseType="variant">
      <vt:variant>
        <vt:lpstr>Benyttede skrifttyper</vt:lpstr>
      </vt:variant>
      <vt:variant>
        <vt:i4>8</vt:i4>
      </vt:variant>
      <vt:variant>
        <vt:lpstr>Tema</vt:lpstr>
      </vt:variant>
      <vt:variant>
        <vt:i4>1</vt:i4>
      </vt:variant>
      <vt:variant>
        <vt:lpstr>Slidetitler</vt:lpstr>
      </vt:variant>
      <vt:variant>
        <vt:i4>8</vt:i4>
      </vt:variant>
    </vt:vector>
  </HeadingPairs>
  <TitlesOfParts>
    <vt:vector size="17" baseType="lpstr">
      <vt:lpstr>Times New Roman</vt:lpstr>
      <vt:lpstr>Intro Regular</vt:lpstr>
      <vt:lpstr>Fighter-Overskrift</vt:lpstr>
      <vt:lpstr>Arial</vt:lpstr>
      <vt:lpstr>Fighter-Regular</vt:lpstr>
      <vt:lpstr>Fighter</vt:lpstr>
      <vt:lpstr>Intro-Regular</vt:lpstr>
      <vt:lpstr>Verdana</vt:lpstr>
      <vt:lpstr>Kraeftens Bekaempelse Skabelon</vt:lpstr>
      <vt:lpstr>PowerPoint-præsentation</vt:lpstr>
      <vt:lpstr>Episode 1 – Ny by, nye venner, nye vaner</vt:lpstr>
      <vt:lpstr>PowerPoint-præsentation</vt:lpstr>
      <vt:lpstr>Episode 2 - Fra casual til en afhængighed </vt:lpstr>
      <vt:lpstr>PowerPoint-præsentation</vt:lpstr>
      <vt:lpstr>PowerPoint-præsentation</vt:lpstr>
      <vt:lpstr>PowerPoint-præsentation</vt:lpstr>
      <vt:lpstr>PowerPoint-præsentation</vt:lpstr>
    </vt:vector>
  </TitlesOfParts>
  <Manager/>
  <Company>Kraftens Bekampelse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Tobaksforebyggende undervisning</dc:title>
  <dc:subject/>
  <dc:creator>Josefine Frahm</dc:creator>
  <cp:keywords/>
  <dc:description/>
  <cp:lastModifiedBy>Jo Lea Egetoft</cp:lastModifiedBy>
  <cp:revision>78</cp:revision>
  <cp:lastPrinted>2024-08-08T08:04:47Z</cp:lastPrinted>
  <dcterms:created xsi:type="dcterms:W3CDTF">2021-09-29T07:33:32Z</dcterms:created>
  <dcterms:modified xsi:type="dcterms:W3CDTF">2024-08-27T07:44:40Z</dcterms:modified>
  <cp:category/>
</cp:coreProperties>
</file>