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4"/>
  </p:notesMasterIdLst>
  <p:sldIdLst>
    <p:sldId id="256" r:id="rId2"/>
    <p:sldId id="257" r:id="rId3"/>
    <p:sldId id="258" r:id="rId4"/>
    <p:sldId id="259" r:id="rId5"/>
    <p:sldId id="260" r:id="rId6"/>
    <p:sldId id="294" r:id="rId7"/>
    <p:sldId id="261" r:id="rId8"/>
    <p:sldId id="263" r:id="rId9"/>
    <p:sldId id="262" r:id="rId10"/>
    <p:sldId id="266" r:id="rId11"/>
    <p:sldId id="290" r:id="rId12"/>
    <p:sldId id="264" r:id="rId13"/>
    <p:sldId id="291" r:id="rId14"/>
    <p:sldId id="288" r:id="rId15"/>
    <p:sldId id="287" r:id="rId16"/>
    <p:sldId id="265" r:id="rId17"/>
    <p:sldId id="286" r:id="rId18"/>
    <p:sldId id="277" r:id="rId19"/>
    <p:sldId id="267" r:id="rId20"/>
    <p:sldId id="268" r:id="rId21"/>
    <p:sldId id="269" r:id="rId22"/>
    <p:sldId id="270" r:id="rId23"/>
    <p:sldId id="271" r:id="rId24"/>
    <p:sldId id="289" r:id="rId25"/>
    <p:sldId id="295" r:id="rId26"/>
    <p:sldId id="272" r:id="rId27"/>
    <p:sldId id="282" r:id="rId28"/>
    <p:sldId id="273" r:id="rId29"/>
    <p:sldId id="274" r:id="rId30"/>
    <p:sldId id="278" r:id="rId31"/>
    <p:sldId id="275" r:id="rId32"/>
    <p:sldId id="276" r:id="rId33"/>
  </p:sldIdLst>
  <p:sldSz cx="9144000" cy="5143500" type="screen16x9"/>
  <p:notesSz cx="6858000" cy="9144000"/>
  <p:embeddedFontLst>
    <p:embeddedFont>
      <p:font typeface="Lato" panose="020F0502020204030203" pitchFamily="34" charset="0"/>
      <p:regular r:id="rId35"/>
      <p:bold r:id="rId36"/>
      <p:italic r:id="rId37"/>
      <p:boldItalic r:id="rId38"/>
    </p:embeddedFont>
    <p:embeddedFont>
      <p:font typeface="Playfair Display" panose="00000500000000000000" pitchFamily="2" charset="0"/>
      <p:regular r:id="rId39"/>
      <p:bold r:id="rId40"/>
      <p:italic r:id="rId41"/>
      <p:boldItalic r:id="rId42"/>
    </p:embeddedFont>
    <p:embeddedFont>
      <p:font typeface="Playfair Display Black" panose="00000A00000000000000" pitchFamily="2" charset="0"/>
      <p:bold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52CA99-4350-4303-BB78-CA1D86832616}" v="201" dt="2024-10-29T09:21:32.4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2" autoAdjust="0"/>
    <p:restoredTop sz="80597" autoAdjust="0"/>
  </p:normalViewPr>
  <p:slideViewPr>
    <p:cSldViewPr snapToGrid="0">
      <p:cViewPr varScale="1">
        <p:scale>
          <a:sx n="114" d="100"/>
          <a:sy n="114" d="100"/>
        </p:scale>
        <p:origin x="924"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3" Type="http://schemas.openxmlformats.org/officeDocument/2006/relationships/customXml" Target="../customXml/item3.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hias Borg Holm" userId="2d64ca6f-385f-4d09-92ba-7933dc5a4d18" providerId="ADAL" clId="{2952CA99-4350-4303-BB78-CA1D86832616}"/>
    <pc:docChg chg="undo custSel addSld delSld modSld sldOrd">
      <pc:chgData name="Mathias Borg Holm" userId="2d64ca6f-385f-4d09-92ba-7933dc5a4d18" providerId="ADAL" clId="{2952CA99-4350-4303-BB78-CA1D86832616}" dt="2024-10-29T12:24:54.391" v="4711"/>
      <pc:docMkLst>
        <pc:docMk/>
      </pc:docMkLst>
      <pc:sldChg chg="modNotesTx">
        <pc:chgData name="Mathias Borg Holm" userId="2d64ca6f-385f-4d09-92ba-7933dc5a4d18" providerId="ADAL" clId="{2952CA99-4350-4303-BB78-CA1D86832616}" dt="2024-10-29T09:52:57.710" v="4018" actId="113"/>
        <pc:sldMkLst>
          <pc:docMk/>
          <pc:sldMk cId="0" sldId="256"/>
        </pc:sldMkLst>
      </pc:sldChg>
      <pc:sldChg chg="modNotesTx">
        <pc:chgData name="Mathias Borg Holm" userId="2d64ca6f-385f-4d09-92ba-7933dc5a4d18" providerId="ADAL" clId="{2952CA99-4350-4303-BB78-CA1D86832616}" dt="2024-10-29T09:53:00.262" v="4019" actId="113"/>
        <pc:sldMkLst>
          <pc:docMk/>
          <pc:sldMk cId="0" sldId="257"/>
        </pc:sldMkLst>
      </pc:sldChg>
      <pc:sldChg chg="addSp delSp modSp mod modNotesTx">
        <pc:chgData name="Mathias Borg Holm" userId="2d64ca6f-385f-4d09-92ba-7933dc5a4d18" providerId="ADAL" clId="{2952CA99-4350-4303-BB78-CA1D86832616}" dt="2024-10-29T09:56:57.635" v="4569" actId="20577"/>
        <pc:sldMkLst>
          <pc:docMk/>
          <pc:sldMk cId="0" sldId="258"/>
        </pc:sldMkLst>
        <pc:spChg chg="mod">
          <ac:chgData name="Mathias Borg Holm" userId="2d64ca6f-385f-4d09-92ba-7933dc5a4d18" providerId="ADAL" clId="{2952CA99-4350-4303-BB78-CA1D86832616}" dt="2024-10-29T09:54:00.144" v="4133" actId="20577"/>
          <ac:spMkLst>
            <pc:docMk/>
            <pc:sldMk cId="0" sldId="258"/>
            <ac:spMk id="79" creationId="{00000000-0000-0000-0000-000000000000}"/>
          </ac:spMkLst>
        </pc:spChg>
        <pc:picChg chg="add del">
          <ac:chgData name="Mathias Borg Holm" userId="2d64ca6f-385f-4d09-92ba-7933dc5a4d18" providerId="ADAL" clId="{2952CA99-4350-4303-BB78-CA1D86832616}" dt="2024-09-16T12:27:41.923" v="935" actId="22"/>
          <ac:picMkLst>
            <pc:docMk/>
            <pc:sldMk cId="0" sldId="258"/>
            <ac:picMk id="3" creationId="{880F063C-BC2E-EDD4-B095-694E013856B1}"/>
          </ac:picMkLst>
        </pc:picChg>
      </pc:sldChg>
      <pc:sldChg chg="addSp delSp modSp mod modNotesTx">
        <pc:chgData name="Mathias Borg Holm" userId="2d64ca6f-385f-4d09-92ba-7933dc5a4d18" providerId="ADAL" clId="{2952CA99-4350-4303-BB78-CA1D86832616}" dt="2024-10-29T09:55:09.111" v="4171" actId="20577"/>
        <pc:sldMkLst>
          <pc:docMk/>
          <pc:sldMk cId="0" sldId="259"/>
        </pc:sldMkLst>
        <pc:spChg chg="mod">
          <ac:chgData name="Mathias Borg Holm" userId="2d64ca6f-385f-4d09-92ba-7933dc5a4d18" providerId="ADAL" clId="{2952CA99-4350-4303-BB78-CA1D86832616}" dt="2024-10-29T09:54:15.930" v="4159" actId="20577"/>
          <ac:spMkLst>
            <pc:docMk/>
            <pc:sldMk cId="0" sldId="259"/>
            <ac:spMk id="85" creationId="{00000000-0000-0000-0000-000000000000}"/>
          </ac:spMkLst>
        </pc:spChg>
        <pc:picChg chg="add mod">
          <ac:chgData name="Mathias Borg Holm" userId="2d64ca6f-385f-4d09-92ba-7933dc5a4d18" providerId="ADAL" clId="{2952CA99-4350-4303-BB78-CA1D86832616}" dt="2024-09-16T15:04:02.039" v="1008" actId="1076"/>
          <ac:picMkLst>
            <pc:docMk/>
            <pc:sldMk cId="0" sldId="259"/>
            <ac:picMk id="3" creationId="{4E121BC7-D069-7553-55B8-1448079E4423}"/>
          </ac:picMkLst>
        </pc:picChg>
        <pc:picChg chg="add del mod">
          <ac:chgData name="Mathias Borg Holm" userId="2d64ca6f-385f-4d09-92ba-7933dc5a4d18" providerId="ADAL" clId="{2952CA99-4350-4303-BB78-CA1D86832616}" dt="2024-09-16T15:03:29.761" v="999" actId="478"/>
          <ac:picMkLst>
            <pc:docMk/>
            <pc:sldMk cId="0" sldId="259"/>
            <ac:picMk id="88" creationId="{00000000-0000-0000-0000-000000000000}"/>
          </ac:picMkLst>
        </pc:picChg>
        <pc:picChg chg="add del mod">
          <ac:chgData name="Mathias Borg Holm" userId="2d64ca6f-385f-4d09-92ba-7933dc5a4d18" providerId="ADAL" clId="{2952CA99-4350-4303-BB78-CA1D86832616}" dt="2024-09-16T15:03:27.415" v="998" actId="14100"/>
          <ac:picMkLst>
            <pc:docMk/>
            <pc:sldMk cId="0" sldId="259"/>
            <ac:picMk id="1026" creationId="{A34D69BE-0694-5935-7131-C960EF452E03}"/>
          </ac:picMkLst>
        </pc:picChg>
        <pc:picChg chg="add del mod">
          <ac:chgData name="Mathias Borg Holm" userId="2d64ca6f-385f-4d09-92ba-7933dc5a4d18" providerId="ADAL" clId="{2952CA99-4350-4303-BB78-CA1D86832616}" dt="2024-09-16T15:03:55.650" v="1004" actId="478"/>
          <ac:picMkLst>
            <pc:docMk/>
            <pc:sldMk cId="0" sldId="259"/>
            <ac:picMk id="1028" creationId="{4EBAC3BB-4D8C-3927-CB95-FF077CA3DB52}"/>
          </ac:picMkLst>
        </pc:picChg>
      </pc:sldChg>
      <pc:sldChg chg="addSp delSp modSp mod modNotesTx">
        <pc:chgData name="Mathias Borg Holm" userId="2d64ca6f-385f-4d09-92ba-7933dc5a4d18" providerId="ADAL" clId="{2952CA99-4350-4303-BB78-CA1D86832616}" dt="2024-10-29T10:03:41.126" v="4629" actId="20577"/>
        <pc:sldMkLst>
          <pc:docMk/>
          <pc:sldMk cId="0" sldId="260"/>
        </pc:sldMkLst>
        <pc:spChg chg="add mod">
          <ac:chgData name="Mathias Borg Holm" userId="2d64ca6f-385f-4d09-92ba-7933dc5a4d18" providerId="ADAL" clId="{2952CA99-4350-4303-BB78-CA1D86832616}" dt="2024-09-25T09:37:54.923" v="1653" actId="1076"/>
          <ac:spMkLst>
            <pc:docMk/>
            <pc:sldMk cId="0" sldId="260"/>
            <ac:spMk id="5" creationId="{62CE5C55-5B64-15A3-295C-30262149BEDD}"/>
          </ac:spMkLst>
        </pc:spChg>
        <pc:spChg chg="mod">
          <ac:chgData name="Mathias Borg Holm" userId="2d64ca6f-385f-4d09-92ba-7933dc5a4d18" providerId="ADAL" clId="{2952CA99-4350-4303-BB78-CA1D86832616}" dt="2024-09-25T09:34:11.447" v="1613" actId="1076"/>
          <ac:spMkLst>
            <pc:docMk/>
            <pc:sldMk cId="0" sldId="260"/>
            <ac:spMk id="95" creationId="{00000000-0000-0000-0000-000000000000}"/>
          </ac:spMkLst>
        </pc:spChg>
        <pc:picChg chg="add del mod">
          <ac:chgData name="Mathias Borg Holm" userId="2d64ca6f-385f-4d09-92ba-7933dc5a4d18" providerId="ADAL" clId="{2952CA99-4350-4303-BB78-CA1D86832616}" dt="2024-09-25T09:33:51.982" v="1610" actId="478"/>
          <ac:picMkLst>
            <pc:docMk/>
            <pc:sldMk cId="0" sldId="260"/>
            <ac:picMk id="3" creationId="{3EDBE70A-CAB7-6590-B2D5-76CBC126E33A}"/>
          </ac:picMkLst>
        </pc:picChg>
        <pc:picChg chg="add del mod">
          <ac:chgData name="Mathias Borg Holm" userId="2d64ca6f-385f-4d09-92ba-7933dc5a4d18" providerId="ADAL" clId="{2952CA99-4350-4303-BB78-CA1D86832616}" dt="2024-09-25T09:38:11.966" v="1656" actId="478"/>
          <ac:picMkLst>
            <pc:docMk/>
            <pc:sldMk cId="0" sldId="260"/>
            <ac:picMk id="9" creationId="{156FA48C-5627-AA4D-98B5-52397959D24C}"/>
          </ac:picMkLst>
        </pc:picChg>
        <pc:picChg chg="mod">
          <ac:chgData name="Mathias Borg Holm" userId="2d64ca6f-385f-4d09-92ba-7933dc5a4d18" providerId="ADAL" clId="{2952CA99-4350-4303-BB78-CA1D86832616}" dt="2024-09-25T09:35:50.672" v="1624" actId="1076"/>
          <ac:picMkLst>
            <pc:docMk/>
            <pc:sldMk cId="0" sldId="260"/>
            <ac:picMk id="97" creationId="{00000000-0000-0000-0000-000000000000}"/>
          </ac:picMkLst>
        </pc:picChg>
        <pc:picChg chg="mod">
          <ac:chgData name="Mathias Borg Holm" userId="2d64ca6f-385f-4d09-92ba-7933dc5a4d18" providerId="ADAL" clId="{2952CA99-4350-4303-BB78-CA1D86832616}" dt="2024-09-25T09:34:58.361" v="1618" actId="339"/>
          <ac:picMkLst>
            <pc:docMk/>
            <pc:sldMk cId="0" sldId="260"/>
            <ac:picMk id="98" creationId="{00000000-0000-0000-0000-000000000000}"/>
          </ac:picMkLst>
        </pc:picChg>
        <pc:picChg chg="mod ord">
          <ac:chgData name="Mathias Borg Holm" userId="2d64ca6f-385f-4d09-92ba-7933dc5a4d18" providerId="ADAL" clId="{2952CA99-4350-4303-BB78-CA1D86832616}" dt="2024-09-25T09:35:07.505" v="1619" actId="1076"/>
          <ac:picMkLst>
            <pc:docMk/>
            <pc:sldMk cId="0" sldId="260"/>
            <ac:picMk id="100" creationId="{00000000-0000-0000-0000-000000000000}"/>
          </ac:picMkLst>
        </pc:picChg>
        <pc:cxnChg chg="add mod">
          <ac:chgData name="Mathias Borg Holm" userId="2d64ca6f-385f-4d09-92ba-7933dc5a4d18" providerId="ADAL" clId="{2952CA99-4350-4303-BB78-CA1D86832616}" dt="2024-09-25T09:37:51.495" v="1652" actId="1076"/>
          <ac:cxnSpMkLst>
            <pc:docMk/>
            <pc:sldMk cId="0" sldId="260"/>
            <ac:cxnSpMk id="7" creationId="{43DC8694-7A3C-DA0D-827E-EE0BBEC657BC}"/>
          </ac:cxnSpMkLst>
        </pc:cxnChg>
      </pc:sldChg>
      <pc:sldChg chg="addSp delSp modSp mod delAnim modAnim modNotesTx">
        <pc:chgData name="Mathias Borg Holm" userId="2d64ca6f-385f-4d09-92ba-7933dc5a4d18" providerId="ADAL" clId="{2952CA99-4350-4303-BB78-CA1D86832616}" dt="2024-10-29T09:52:44.988" v="4014" actId="113"/>
        <pc:sldMkLst>
          <pc:docMk/>
          <pc:sldMk cId="0" sldId="261"/>
        </pc:sldMkLst>
        <pc:spChg chg="add del">
          <ac:chgData name="Mathias Borg Holm" userId="2d64ca6f-385f-4d09-92ba-7933dc5a4d18" providerId="ADAL" clId="{2952CA99-4350-4303-BB78-CA1D86832616}" dt="2024-09-16T11:52:26.852" v="432" actId="22"/>
          <ac:spMkLst>
            <pc:docMk/>
            <pc:sldMk cId="0" sldId="261"/>
            <ac:spMk id="3" creationId="{B3FD97AC-4622-D480-9D64-27E53D872155}"/>
          </ac:spMkLst>
        </pc:spChg>
        <pc:spChg chg="add del mod">
          <ac:chgData name="Mathias Borg Holm" userId="2d64ca6f-385f-4d09-92ba-7933dc5a4d18" providerId="ADAL" clId="{2952CA99-4350-4303-BB78-CA1D86832616}" dt="2024-09-16T15:05:09.504" v="1009" actId="478"/>
          <ac:spMkLst>
            <pc:docMk/>
            <pc:sldMk cId="0" sldId="261"/>
            <ac:spMk id="4" creationId="{C1D8BEF6-9B8F-43A6-C6A8-EE19FBD5DA89}"/>
          </ac:spMkLst>
        </pc:spChg>
        <pc:spChg chg="mod">
          <ac:chgData name="Mathias Borg Holm" userId="2d64ca6f-385f-4d09-92ba-7933dc5a4d18" providerId="ADAL" clId="{2952CA99-4350-4303-BB78-CA1D86832616}" dt="2024-09-16T15:05:15.365" v="1011" actId="1076"/>
          <ac:spMkLst>
            <pc:docMk/>
            <pc:sldMk cId="0" sldId="261"/>
            <ac:spMk id="110" creationId="{00000000-0000-0000-0000-000000000000}"/>
          </ac:spMkLst>
        </pc:spChg>
        <pc:spChg chg="mod">
          <ac:chgData name="Mathias Borg Holm" userId="2d64ca6f-385f-4d09-92ba-7933dc5a4d18" providerId="ADAL" clId="{2952CA99-4350-4303-BB78-CA1D86832616}" dt="2024-09-16T15:05:32.857" v="1016" actId="207"/>
          <ac:spMkLst>
            <pc:docMk/>
            <pc:sldMk cId="0" sldId="261"/>
            <ac:spMk id="111" creationId="{00000000-0000-0000-0000-000000000000}"/>
          </ac:spMkLst>
        </pc:spChg>
        <pc:spChg chg="mod">
          <ac:chgData name="Mathias Borg Holm" userId="2d64ca6f-385f-4d09-92ba-7933dc5a4d18" providerId="ADAL" clId="{2952CA99-4350-4303-BB78-CA1D86832616}" dt="2024-09-16T15:05:20.205" v="1012" actId="1076"/>
          <ac:spMkLst>
            <pc:docMk/>
            <pc:sldMk cId="0" sldId="261"/>
            <ac:spMk id="112" creationId="{00000000-0000-0000-0000-000000000000}"/>
          </ac:spMkLst>
        </pc:spChg>
      </pc:sldChg>
      <pc:sldChg chg="modSp mod modNotesTx">
        <pc:chgData name="Mathias Borg Holm" userId="2d64ca6f-385f-4d09-92ba-7933dc5a4d18" providerId="ADAL" clId="{2952CA99-4350-4303-BB78-CA1D86832616}" dt="2024-10-29T10:04:50.793" v="4689" actId="20577"/>
        <pc:sldMkLst>
          <pc:docMk/>
          <pc:sldMk cId="0" sldId="262"/>
        </pc:sldMkLst>
        <pc:picChg chg="mod">
          <ac:chgData name="Mathias Borg Holm" userId="2d64ca6f-385f-4d09-92ba-7933dc5a4d18" providerId="ADAL" clId="{2952CA99-4350-4303-BB78-CA1D86832616}" dt="2024-09-16T11:37:04.244" v="377" actId="1076"/>
          <ac:picMkLst>
            <pc:docMk/>
            <pc:sldMk cId="0" sldId="262"/>
            <ac:picMk id="123" creationId="{00000000-0000-0000-0000-000000000000}"/>
          </ac:picMkLst>
        </pc:picChg>
        <pc:picChg chg="mod">
          <ac:chgData name="Mathias Borg Holm" userId="2d64ca6f-385f-4d09-92ba-7933dc5a4d18" providerId="ADAL" clId="{2952CA99-4350-4303-BB78-CA1D86832616}" dt="2024-09-16T11:37:06.139" v="378" actId="1076"/>
          <ac:picMkLst>
            <pc:docMk/>
            <pc:sldMk cId="0" sldId="262"/>
            <ac:picMk id="124" creationId="{00000000-0000-0000-0000-000000000000}"/>
          </ac:picMkLst>
        </pc:picChg>
        <pc:picChg chg="mod">
          <ac:chgData name="Mathias Borg Holm" userId="2d64ca6f-385f-4d09-92ba-7933dc5a4d18" providerId="ADAL" clId="{2952CA99-4350-4303-BB78-CA1D86832616}" dt="2024-09-16T11:37:03.054" v="376" actId="1076"/>
          <ac:picMkLst>
            <pc:docMk/>
            <pc:sldMk cId="0" sldId="262"/>
            <ac:picMk id="126" creationId="{00000000-0000-0000-0000-000000000000}"/>
          </ac:picMkLst>
        </pc:picChg>
      </pc:sldChg>
      <pc:sldChg chg="modSp ord modNotes modNotesTx">
        <pc:chgData name="Mathias Borg Holm" userId="2d64ca6f-385f-4d09-92ba-7933dc5a4d18" providerId="ADAL" clId="{2952CA99-4350-4303-BB78-CA1D86832616}" dt="2024-10-29T10:04:35.445" v="4687" actId="20577"/>
        <pc:sldMkLst>
          <pc:docMk/>
          <pc:sldMk cId="0" sldId="263"/>
        </pc:sldMkLst>
        <pc:spChg chg="mod">
          <ac:chgData name="Mathias Borg Holm" userId="2d64ca6f-385f-4d09-92ba-7933dc5a4d18" providerId="ADAL" clId="{2952CA99-4350-4303-BB78-CA1D86832616}" dt="2024-10-28T12:37:41.995" v="1674" actId="20577"/>
          <ac:spMkLst>
            <pc:docMk/>
            <pc:sldMk cId="0" sldId="263"/>
            <ac:spMk id="136" creationId="{00000000-0000-0000-0000-000000000000}"/>
          </ac:spMkLst>
        </pc:spChg>
      </pc:sldChg>
      <pc:sldChg chg="addSp delSp modSp mod delAnim modAnim modNotesTx">
        <pc:chgData name="Mathias Borg Holm" userId="2d64ca6f-385f-4d09-92ba-7933dc5a4d18" providerId="ADAL" clId="{2952CA99-4350-4303-BB78-CA1D86832616}" dt="2024-10-29T09:39:56.820" v="2378" actId="20577"/>
        <pc:sldMkLst>
          <pc:docMk/>
          <pc:sldMk cId="0" sldId="264"/>
        </pc:sldMkLst>
        <pc:spChg chg="mod">
          <ac:chgData name="Mathias Borg Holm" userId="2d64ca6f-385f-4d09-92ba-7933dc5a4d18" providerId="ADAL" clId="{2952CA99-4350-4303-BB78-CA1D86832616}" dt="2024-09-16T12:09:49.501" v="718" actId="20577"/>
          <ac:spMkLst>
            <pc:docMk/>
            <pc:sldMk cId="0" sldId="264"/>
            <ac:spMk id="143" creationId="{00000000-0000-0000-0000-000000000000}"/>
          </ac:spMkLst>
        </pc:spChg>
        <pc:picChg chg="add del mod">
          <ac:chgData name="Mathias Borg Holm" userId="2d64ca6f-385f-4d09-92ba-7933dc5a4d18" providerId="ADAL" clId="{2952CA99-4350-4303-BB78-CA1D86832616}" dt="2024-09-25T09:30:02.457" v="1580" actId="478"/>
          <ac:picMkLst>
            <pc:docMk/>
            <pc:sldMk cId="0" sldId="264"/>
            <ac:picMk id="2" creationId="{0AD57D87-CD67-0F5C-C54A-6A34F709D302}"/>
          </ac:picMkLst>
        </pc:picChg>
        <pc:picChg chg="add mod">
          <ac:chgData name="Mathias Borg Holm" userId="2d64ca6f-385f-4d09-92ba-7933dc5a4d18" providerId="ADAL" clId="{2952CA99-4350-4303-BB78-CA1D86832616}" dt="2024-09-25T09:31:34.380" v="1591" actId="1076"/>
          <ac:picMkLst>
            <pc:docMk/>
            <pc:sldMk cId="0" sldId="264"/>
            <ac:picMk id="3" creationId="{4B9EB661-89B7-BB75-6AA3-15588ABF5D23}"/>
          </ac:picMkLst>
        </pc:picChg>
        <pc:picChg chg="add del mod">
          <ac:chgData name="Mathias Borg Holm" userId="2d64ca6f-385f-4d09-92ba-7933dc5a4d18" providerId="ADAL" clId="{2952CA99-4350-4303-BB78-CA1D86832616}" dt="2024-09-25T08:52:10.108" v="1497" actId="478"/>
          <ac:picMkLst>
            <pc:docMk/>
            <pc:sldMk cId="0" sldId="264"/>
            <ac:picMk id="4" creationId="{657CD53A-3CD7-DD9F-F0DA-800B1BE0869D}"/>
          </ac:picMkLst>
        </pc:picChg>
        <pc:picChg chg="add mod">
          <ac:chgData name="Mathias Borg Holm" userId="2d64ca6f-385f-4d09-92ba-7933dc5a4d18" providerId="ADAL" clId="{2952CA99-4350-4303-BB78-CA1D86832616}" dt="2024-09-25T09:31:32.869" v="1590" actId="1076"/>
          <ac:picMkLst>
            <pc:docMk/>
            <pc:sldMk cId="0" sldId="264"/>
            <ac:picMk id="6" creationId="{3362A4CB-CD3D-514A-4AB6-19A32FD0CBB1}"/>
          </ac:picMkLst>
        </pc:picChg>
        <pc:picChg chg="del mod">
          <ac:chgData name="Mathias Borg Holm" userId="2d64ca6f-385f-4d09-92ba-7933dc5a4d18" providerId="ADAL" clId="{2952CA99-4350-4303-BB78-CA1D86832616}" dt="2024-09-25T08:49:43.436" v="1484" actId="478"/>
          <ac:picMkLst>
            <pc:docMk/>
            <pc:sldMk cId="0" sldId="264"/>
            <ac:picMk id="144" creationId="{00000000-0000-0000-0000-000000000000}"/>
          </ac:picMkLst>
        </pc:picChg>
        <pc:picChg chg="mod">
          <ac:chgData name="Mathias Borg Holm" userId="2d64ca6f-385f-4d09-92ba-7933dc5a4d18" providerId="ADAL" clId="{2952CA99-4350-4303-BB78-CA1D86832616}" dt="2024-09-25T09:32:02.948" v="1599" actId="1076"/>
          <ac:picMkLst>
            <pc:docMk/>
            <pc:sldMk cId="0" sldId="264"/>
            <ac:picMk id="145" creationId="{00000000-0000-0000-0000-000000000000}"/>
          </ac:picMkLst>
        </pc:picChg>
      </pc:sldChg>
      <pc:sldChg chg="addSp delSp modSp mod modTransition delAnim modAnim modNotesTx">
        <pc:chgData name="Mathias Borg Holm" userId="2d64ca6f-385f-4d09-92ba-7933dc5a4d18" providerId="ADAL" clId="{2952CA99-4350-4303-BB78-CA1D86832616}" dt="2024-10-29T09:57:42.798" v="4574" actId="113"/>
        <pc:sldMkLst>
          <pc:docMk/>
          <pc:sldMk cId="0" sldId="265"/>
        </pc:sldMkLst>
        <pc:spChg chg="add del mod">
          <ac:chgData name="Mathias Borg Holm" userId="2d64ca6f-385f-4d09-92ba-7933dc5a4d18" providerId="ADAL" clId="{2952CA99-4350-4303-BB78-CA1D86832616}" dt="2024-09-24T09:08:20.662" v="1463" actId="478"/>
          <ac:spMkLst>
            <pc:docMk/>
            <pc:sldMk cId="0" sldId="265"/>
            <ac:spMk id="2" creationId="{6C782430-B844-DED7-CD5D-0FCE717CBBD2}"/>
          </ac:spMkLst>
        </pc:spChg>
        <pc:spChg chg="mod">
          <ac:chgData name="Mathias Borg Holm" userId="2d64ca6f-385f-4d09-92ba-7933dc5a4d18" providerId="ADAL" clId="{2952CA99-4350-4303-BB78-CA1D86832616}" dt="2024-09-16T11:39:47.400" v="387" actId="14100"/>
          <ac:spMkLst>
            <pc:docMk/>
            <pc:sldMk cId="0" sldId="265"/>
            <ac:spMk id="151" creationId="{00000000-0000-0000-0000-000000000000}"/>
          </ac:spMkLst>
        </pc:spChg>
        <pc:spChg chg="del mod">
          <ac:chgData name="Mathias Borg Holm" userId="2d64ca6f-385f-4d09-92ba-7933dc5a4d18" providerId="ADAL" clId="{2952CA99-4350-4303-BB78-CA1D86832616}" dt="2024-09-24T09:08:23.503" v="1466" actId="478"/>
          <ac:spMkLst>
            <pc:docMk/>
            <pc:sldMk cId="0" sldId="265"/>
            <ac:spMk id="156" creationId="{00000000-0000-0000-0000-000000000000}"/>
          </ac:spMkLst>
        </pc:spChg>
        <pc:spChg chg="del">
          <ac:chgData name="Mathias Borg Holm" userId="2d64ca6f-385f-4d09-92ba-7933dc5a4d18" providerId="ADAL" clId="{2952CA99-4350-4303-BB78-CA1D86832616}" dt="2024-09-24T09:08:22.420" v="1465" actId="478"/>
          <ac:spMkLst>
            <pc:docMk/>
            <pc:sldMk cId="0" sldId="265"/>
            <ac:spMk id="157" creationId="{00000000-0000-0000-0000-000000000000}"/>
          </ac:spMkLst>
        </pc:spChg>
        <pc:spChg chg="del">
          <ac:chgData name="Mathias Borg Holm" userId="2d64ca6f-385f-4d09-92ba-7933dc5a4d18" providerId="ADAL" clId="{2952CA99-4350-4303-BB78-CA1D86832616}" dt="2024-09-24T09:08:18.923" v="1461" actId="478"/>
          <ac:spMkLst>
            <pc:docMk/>
            <pc:sldMk cId="0" sldId="265"/>
            <ac:spMk id="158" creationId="{00000000-0000-0000-0000-000000000000}"/>
          </ac:spMkLst>
        </pc:spChg>
        <pc:spChg chg="del">
          <ac:chgData name="Mathias Borg Holm" userId="2d64ca6f-385f-4d09-92ba-7933dc5a4d18" providerId="ADAL" clId="{2952CA99-4350-4303-BB78-CA1D86832616}" dt="2024-09-24T09:08:21.303" v="1464" actId="478"/>
          <ac:spMkLst>
            <pc:docMk/>
            <pc:sldMk cId="0" sldId="265"/>
            <ac:spMk id="159" creationId="{00000000-0000-0000-0000-000000000000}"/>
          </ac:spMkLst>
        </pc:spChg>
        <pc:spChg chg="del mod">
          <ac:chgData name="Mathias Borg Holm" userId="2d64ca6f-385f-4d09-92ba-7933dc5a4d18" providerId="ADAL" clId="{2952CA99-4350-4303-BB78-CA1D86832616}" dt="2024-09-24T09:08:20.069" v="1462" actId="478"/>
          <ac:spMkLst>
            <pc:docMk/>
            <pc:sldMk cId="0" sldId="265"/>
            <ac:spMk id="160" creationId="{00000000-0000-0000-0000-000000000000}"/>
          </ac:spMkLst>
        </pc:spChg>
        <pc:picChg chg="add mod">
          <ac:chgData name="Mathias Borg Holm" userId="2d64ca6f-385f-4d09-92ba-7933dc5a4d18" providerId="ADAL" clId="{2952CA99-4350-4303-BB78-CA1D86832616}" dt="2024-09-24T09:08:25.266" v="1467" actId="1076"/>
          <ac:picMkLst>
            <pc:docMk/>
            <pc:sldMk cId="0" sldId="265"/>
            <ac:picMk id="4" creationId="{D5A662C4-245E-E3BF-1093-1F4C99BD88AE}"/>
          </ac:picMkLst>
        </pc:picChg>
        <pc:picChg chg="mod">
          <ac:chgData name="Mathias Borg Holm" userId="2d64ca6f-385f-4d09-92ba-7933dc5a4d18" providerId="ADAL" clId="{2952CA99-4350-4303-BB78-CA1D86832616}" dt="2024-09-24T09:03:06.762" v="1432" actId="1076"/>
          <ac:picMkLst>
            <pc:docMk/>
            <pc:sldMk cId="0" sldId="265"/>
            <ac:picMk id="153" creationId="{00000000-0000-0000-0000-000000000000}"/>
          </ac:picMkLst>
        </pc:picChg>
        <pc:picChg chg="mod">
          <ac:chgData name="Mathias Borg Holm" userId="2d64ca6f-385f-4d09-92ba-7933dc5a4d18" providerId="ADAL" clId="{2952CA99-4350-4303-BB78-CA1D86832616}" dt="2024-09-24T09:03:36.458" v="1438" actId="1076"/>
          <ac:picMkLst>
            <pc:docMk/>
            <pc:sldMk cId="0" sldId="265"/>
            <ac:picMk id="154" creationId="{00000000-0000-0000-0000-000000000000}"/>
          </ac:picMkLst>
        </pc:picChg>
      </pc:sldChg>
      <pc:sldChg chg="addSp delSp modSp mod ord modNotesTx">
        <pc:chgData name="Mathias Borg Holm" userId="2d64ca6f-385f-4d09-92ba-7933dc5a4d18" providerId="ADAL" clId="{2952CA99-4350-4303-BB78-CA1D86832616}" dt="2024-10-29T10:05:19.499" v="4693" actId="20577"/>
        <pc:sldMkLst>
          <pc:docMk/>
          <pc:sldMk cId="0" sldId="266"/>
        </pc:sldMkLst>
        <pc:picChg chg="add mod">
          <ac:chgData name="Mathias Borg Holm" userId="2d64ca6f-385f-4d09-92ba-7933dc5a4d18" providerId="ADAL" clId="{2952CA99-4350-4303-BB78-CA1D86832616}" dt="2024-09-16T11:30:05.033" v="332" actId="1076"/>
          <ac:picMkLst>
            <pc:docMk/>
            <pc:sldMk cId="0" sldId="266"/>
            <ac:picMk id="3" creationId="{96C790BE-B928-91D0-9229-DC005A1AE7C0}"/>
          </ac:picMkLst>
        </pc:picChg>
        <pc:picChg chg="del">
          <ac:chgData name="Mathias Borg Holm" userId="2d64ca6f-385f-4d09-92ba-7933dc5a4d18" providerId="ADAL" clId="{2952CA99-4350-4303-BB78-CA1D86832616}" dt="2024-09-16T11:29:41.433" v="323" actId="478"/>
          <ac:picMkLst>
            <pc:docMk/>
            <pc:sldMk cId="0" sldId="266"/>
            <ac:picMk id="167" creationId="{00000000-0000-0000-0000-000000000000}"/>
          </ac:picMkLst>
        </pc:picChg>
      </pc:sldChg>
      <pc:sldChg chg="modSp mod modNotesTx">
        <pc:chgData name="Mathias Borg Holm" userId="2d64ca6f-385f-4d09-92ba-7933dc5a4d18" providerId="ADAL" clId="{2952CA99-4350-4303-BB78-CA1D86832616}" dt="2024-10-29T09:58:02.392" v="4582" actId="113"/>
        <pc:sldMkLst>
          <pc:docMk/>
          <pc:sldMk cId="0" sldId="268"/>
        </pc:sldMkLst>
        <pc:spChg chg="mod">
          <ac:chgData name="Mathias Borg Holm" userId="2d64ca6f-385f-4d09-92ba-7933dc5a4d18" providerId="ADAL" clId="{2952CA99-4350-4303-BB78-CA1D86832616}" dt="2024-09-18T11:42:47.750" v="1142" actId="1076"/>
          <ac:spMkLst>
            <pc:docMk/>
            <pc:sldMk cId="0" sldId="268"/>
            <ac:spMk id="181" creationId="{00000000-0000-0000-0000-000000000000}"/>
          </ac:spMkLst>
        </pc:spChg>
      </pc:sldChg>
      <pc:sldChg chg="modSp mod ord modNotesTx">
        <pc:chgData name="Mathias Borg Holm" userId="2d64ca6f-385f-4d09-92ba-7933dc5a4d18" providerId="ADAL" clId="{2952CA99-4350-4303-BB78-CA1D86832616}" dt="2024-10-29T12:24:54.391" v="4711"/>
        <pc:sldMkLst>
          <pc:docMk/>
          <pc:sldMk cId="0" sldId="269"/>
        </pc:sldMkLst>
        <pc:spChg chg="mod">
          <ac:chgData name="Mathias Borg Holm" userId="2d64ca6f-385f-4d09-92ba-7933dc5a4d18" providerId="ADAL" clId="{2952CA99-4350-4303-BB78-CA1D86832616}" dt="2024-09-19T11:21:14.681" v="1151" actId="1076"/>
          <ac:spMkLst>
            <pc:docMk/>
            <pc:sldMk cId="0" sldId="269"/>
            <ac:spMk id="189" creationId="{00000000-0000-0000-0000-000000000000}"/>
          </ac:spMkLst>
        </pc:spChg>
        <pc:spChg chg="mod">
          <ac:chgData name="Mathias Borg Holm" userId="2d64ca6f-385f-4d09-92ba-7933dc5a4d18" providerId="ADAL" clId="{2952CA99-4350-4303-BB78-CA1D86832616}" dt="2024-09-19T11:21:11.970" v="1150" actId="1076"/>
          <ac:spMkLst>
            <pc:docMk/>
            <pc:sldMk cId="0" sldId="269"/>
            <ac:spMk id="190" creationId="{00000000-0000-0000-0000-000000000000}"/>
          </ac:spMkLst>
        </pc:spChg>
      </pc:sldChg>
      <pc:sldChg chg="modSp mod modNotes modNotesTx">
        <pc:chgData name="Mathias Borg Holm" userId="2d64ca6f-385f-4d09-92ba-7933dc5a4d18" providerId="ADAL" clId="{2952CA99-4350-4303-BB78-CA1D86832616}" dt="2024-10-29T09:58:07.274" v="4584" actId="113"/>
        <pc:sldMkLst>
          <pc:docMk/>
          <pc:sldMk cId="0" sldId="270"/>
        </pc:sldMkLst>
        <pc:spChg chg="mod">
          <ac:chgData name="Mathias Borg Holm" userId="2d64ca6f-385f-4d09-92ba-7933dc5a4d18" providerId="ADAL" clId="{2952CA99-4350-4303-BB78-CA1D86832616}" dt="2024-09-19T11:21:00.324" v="1148" actId="1076"/>
          <ac:spMkLst>
            <pc:docMk/>
            <pc:sldMk cId="0" sldId="270"/>
            <ac:spMk id="198" creationId="{00000000-0000-0000-0000-000000000000}"/>
          </ac:spMkLst>
        </pc:spChg>
        <pc:spChg chg="mod">
          <ac:chgData name="Mathias Borg Holm" userId="2d64ca6f-385f-4d09-92ba-7933dc5a4d18" providerId="ADAL" clId="{2952CA99-4350-4303-BB78-CA1D86832616}" dt="2024-09-19T11:21:02.950" v="1149" actId="1076"/>
          <ac:spMkLst>
            <pc:docMk/>
            <pc:sldMk cId="0" sldId="270"/>
            <ac:spMk id="199" creationId="{00000000-0000-0000-0000-000000000000}"/>
          </ac:spMkLst>
        </pc:spChg>
      </pc:sldChg>
      <pc:sldChg chg="modSp mod modNotesTx">
        <pc:chgData name="Mathias Borg Holm" userId="2d64ca6f-385f-4d09-92ba-7933dc5a4d18" providerId="ADAL" clId="{2952CA99-4350-4303-BB78-CA1D86832616}" dt="2024-10-29T09:58:08.662" v="4585" actId="113"/>
        <pc:sldMkLst>
          <pc:docMk/>
          <pc:sldMk cId="0" sldId="271"/>
        </pc:sldMkLst>
        <pc:spChg chg="mod">
          <ac:chgData name="Mathias Borg Holm" userId="2d64ca6f-385f-4d09-92ba-7933dc5a4d18" providerId="ADAL" clId="{2952CA99-4350-4303-BB78-CA1D86832616}" dt="2024-09-19T11:20:51.291" v="1147" actId="1076"/>
          <ac:spMkLst>
            <pc:docMk/>
            <pc:sldMk cId="0" sldId="271"/>
            <ac:spMk id="205" creationId="{00000000-0000-0000-0000-000000000000}"/>
          </ac:spMkLst>
        </pc:spChg>
        <pc:spChg chg="mod">
          <ac:chgData name="Mathias Borg Holm" userId="2d64ca6f-385f-4d09-92ba-7933dc5a4d18" providerId="ADAL" clId="{2952CA99-4350-4303-BB78-CA1D86832616}" dt="2024-09-19T11:20:46.153" v="1146" actId="1076"/>
          <ac:spMkLst>
            <pc:docMk/>
            <pc:sldMk cId="0" sldId="271"/>
            <ac:spMk id="206" creationId="{00000000-0000-0000-0000-000000000000}"/>
          </ac:spMkLst>
        </pc:spChg>
      </pc:sldChg>
      <pc:sldChg chg="modSp mod modNotesTx">
        <pc:chgData name="Mathias Borg Holm" userId="2d64ca6f-385f-4d09-92ba-7933dc5a4d18" providerId="ADAL" clId="{2952CA99-4350-4303-BB78-CA1D86832616}" dt="2024-10-29T09:58:13.526" v="4587" actId="113"/>
        <pc:sldMkLst>
          <pc:docMk/>
          <pc:sldMk cId="0" sldId="272"/>
        </pc:sldMkLst>
        <pc:spChg chg="mod">
          <ac:chgData name="Mathias Borg Holm" userId="2d64ca6f-385f-4d09-92ba-7933dc5a4d18" providerId="ADAL" clId="{2952CA99-4350-4303-BB78-CA1D86832616}" dt="2024-09-16T11:47:22.358" v="430" actId="20577"/>
          <ac:spMkLst>
            <pc:docMk/>
            <pc:sldMk cId="0" sldId="272"/>
            <ac:spMk id="213" creationId="{00000000-0000-0000-0000-000000000000}"/>
          </ac:spMkLst>
        </pc:spChg>
      </pc:sldChg>
      <pc:sldChg chg="addSp modSp mod modNotesTx">
        <pc:chgData name="Mathias Borg Holm" userId="2d64ca6f-385f-4d09-92ba-7933dc5a4d18" providerId="ADAL" clId="{2952CA99-4350-4303-BB78-CA1D86832616}" dt="2024-10-29T09:58:17.670" v="4589" actId="113"/>
        <pc:sldMkLst>
          <pc:docMk/>
          <pc:sldMk cId="0" sldId="273"/>
        </pc:sldMkLst>
        <pc:picChg chg="add mod">
          <ac:chgData name="Mathias Borg Holm" userId="2d64ca6f-385f-4d09-92ba-7933dc5a4d18" providerId="ADAL" clId="{2952CA99-4350-4303-BB78-CA1D86832616}" dt="2024-09-19T11:47:25.832" v="1177" actId="14100"/>
          <ac:picMkLst>
            <pc:docMk/>
            <pc:sldMk cId="0" sldId="273"/>
            <ac:picMk id="3" creationId="{BAB26AFD-7DE3-FCE7-5D48-3119DD9F0CBB}"/>
          </ac:picMkLst>
        </pc:picChg>
        <pc:picChg chg="add mod">
          <ac:chgData name="Mathias Borg Holm" userId="2d64ca6f-385f-4d09-92ba-7933dc5a4d18" providerId="ADAL" clId="{2952CA99-4350-4303-BB78-CA1D86832616}" dt="2024-09-19T11:47:43.739" v="1185" actId="1076"/>
          <ac:picMkLst>
            <pc:docMk/>
            <pc:sldMk cId="0" sldId="273"/>
            <ac:picMk id="5" creationId="{149E0900-A265-FA47-3A4A-DC24C944FCDC}"/>
          </ac:picMkLst>
        </pc:picChg>
        <pc:picChg chg="add mod">
          <ac:chgData name="Mathias Borg Holm" userId="2d64ca6f-385f-4d09-92ba-7933dc5a4d18" providerId="ADAL" clId="{2952CA99-4350-4303-BB78-CA1D86832616}" dt="2024-09-19T11:48:05.455" v="1192" actId="1076"/>
          <ac:picMkLst>
            <pc:docMk/>
            <pc:sldMk cId="0" sldId="273"/>
            <ac:picMk id="7" creationId="{34276C2E-C74D-361E-506D-76EA927DEC5A}"/>
          </ac:picMkLst>
        </pc:picChg>
        <pc:picChg chg="add mod">
          <ac:chgData name="Mathias Borg Holm" userId="2d64ca6f-385f-4d09-92ba-7933dc5a4d18" providerId="ADAL" clId="{2952CA99-4350-4303-BB78-CA1D86832616}" dt="2024-09-19T11:48:14.102" v="1195" actId="1076"/>
          <ac:picMkLst>
            <pc:docMk/>
            <pc:sldMk cId="0" sldId="273"/>
            <ac:picMk id="9" creationId="{3E45E250-29D5-8086-93B3-2B8E109AD9C8}"/>
          </ac:picMkLst>
        </pc:picChg>
        <pc:picChg chg="add mod">
          <ac:chgData name="Mathias Borg Holm" userId="2d64ca6f-385f-4d09-92ba-7933dc5a4d18" providerId="ADAL" clId="{2952CA99-4350-4303-BB78-CA1D86832616}" dt="2024-09-19T11:51:52.303" v="1260" actId="14100"/>
          <ac:picMkLst>
            <pc:docMk/>
            <pc:sldMk cId="0" sldId="273"/>
            <ac:picMk id="11" creationId="{4A05F328-EC50-9554-BD8B-CA791EFC7625}"/>
          </ac:picMkLst>
        </pc:picChg>
        <pc:picChg chg="add mod">
          <ac:chgData name="Mathias Borg Holm" userId="2d64ca6f-385f-4d09-92ba-7933dc5a4d18" providerId="ADAL" clId="{2952CA99-4350-4303-BB78-CA1D86832616}" dt="2024-09-19T11:48:39.921" v="1205" actId="14100"/>
          <ac:picMkLst>
            <pc:docMk/>
            <pc:sldMk cId="0" sldId="273"/>
            <ac:picMk id="13" creationId="{D77F7551-5F4C-A723-3262-CDD63D6F475F}"/>
          </ac:picMkLst>
        </pc:picChg>
        <pc:picChg chg="add mod">
          <ac:chgData name="Mathias Borg Holm" userId="2d64ca6f-385f-4d09-92ba-7933dc5a4d18" providerId="ADAL" clId="{2952CA99-4350-4303-BB78-CA1D86832616}" dt="2024-09-19T11:48:51.786" v="1208" actId="1076"/>
          <ac:picMkLst>
            <pc:docMk/>
            <pc:sldMk cId="0" sldId="273"/>
            <ac:picMk id="15" creationId="{E93B4D43-F781-5A66-31BB-ED477DBD5284}"/>
          </ac:picMkLst>
        </pc:picChg>
        <pc:picChg chg="add mod">
          <ac:chgData name="Mathias Borg Holm" userId="2d64ca6f-385f-4d09-92ba-7933dc5a4d18" providerId="ADAL" clId="{2952CA99-4350-4303-BB78-CA1D86832616}" dt="2024-09-19T11:49:08.790" v="1215" actId="14100"/>
          <ac:picMkLst>
            <pc:docMk/>
            <pc:sldMk cId="0" sldId="273"/>
            <ac:picMk id="17" creationId="{B7C0F5F7-D42F-6EFE-C7CD-65F123A69693}"/>
          </ac:picMkLst>
        </pc:picChg>
        <pc:picChg chg="add mod">
          <ac:chgData name="Mathias Borg Holm" userId="2d64ca6f-385f-4d09-92ba-7933dc5a4d18" providerId="ADAL" clId="{2952CA99-4350-4303-BB78-CA1D86832616}" dt="2024-09-19T11:49:22.314" v="1219" actId="1076"/>
          <ac:picMkLst>
            <pc:docMk/>
            <pc:sldMk cId="0" sldId="273"/>
            <ac:picMk id="19" creationId="{44E5E159-3D87-1CA5-F8EC-A3DF86E3F0D9}"/>
          </ac:picMkLst>
        </pc:picChg>
        <pc:picChg chg="add mod">
          <ac:chgData name="Mathias Borg Holm" userId="2d64ca6f-385f-4d09-92ba-7933dc5a4d18" providerId="ADAL" clId="{2952CA99-4350-4303-BB78-CA1D86832616}" dt="2024-09-19T11:50:38.351" v="1243" actId="1076"/>
          <ac:picMkLst>
            <pc:docMk/>
            <pc:sldMk cId="0" sldId="273"/>
            <ac:picMk id="21" creationId="{60DAC9B9-68C2-4596-1364-F6CC448D0CE6}"/>
          </ac:picMkLst>
        </pc:picChg>
        <pc:picChg chg="add mod">
          <ac:chgData name="Mathias Borg Holm" userId="2d64ca6f-385f-4d09-92ba-7933dc5a4d18" providerId="ADAL" clId="{2952CA99-4350-4303-BB78-CA1D86832616}" dt="2024-09-19T11:49:51.574" v="1226" actId="1076"/>
          <ac:picMkLst>
            <pc:docMk/>
            <pc:sldMk cId="0" sldId="273"/>
            <ac:picMk id="23" creationId="{B8D98B6A-10D1-E3C6-DB91-424C1E32EE78}"/>
          </ac:picMkLst>
        </pc:picChg>
        <pc:picChg chg="add mod">
          <ac:chgData name="Mathias Borg Holm" userId="2d64ca6f-385f-4d09-92ba-7933dc5a4d18" providerId="ADAL" clId="{2952CA99-4350-4303-BB78-CA1D86832616}" dt="2024-09-19T11:50:15.967" v="1235" actId="14100"/>
          <ac:picMkLst>
            <pc:docMk/>
            <pc:sldMk cId="0" sldId="273"/>
            <ac:picMk id="25" creationId="{86761DB3-8AA5-A143-46DD-384C95F1E85D}"/>
          </ac:picMkLst>
        </pc:picChg>
        <pc:picChg chg="add mod">
          <ac:chgData name="Mathias Borg Holm" userId="2d64ca6f-385f-4d09-92ba-7933dc5a4d18" providerId="ADAL" clId="{2952CA99-4350-4303-BB78-CA1D86832616}" dt="2024-09-19T11:50:32.364" v="1240" actId="14100"/>
          <ac:picMkLst>
            <pc:docMk/>
            <pc:sldMk cId="0" sldId="273"/>
            <ac:picMk id="27" creationId="{D1029B5F-4525-688F-EF77-ED8686733379}"/>
          </ac:picMkLst>
        </pc:picChg>
        <pc:picChg chg="add mod">
          <ac:chgData name="Mathias Borg Holm" userId="2d64ca6f-385f-4d09-92ba-7933dc5a4d18" providerId="ADAL" clId="{2952CA99-4350-4303-BB78-CA1D86832616}" dt="2024-09-19T11:51:39.789" v="1259" actId="1076"/>
          <ac:picMkLst>
            <pc:docMk/>
            <pc:sldMk cId="0" sldId="273"/>
            <ac:picMk id="29" creationId="{8211F3BB-2007-160F-742E-9F084F33C5EF}"/>
          </ac:picMkLst>
        </pc:picChg>
        <pc:picChg chg="add mod">
          <ac:chgData name="Mathias Borg Holm" userId="2d64ca6f-385f-4d09-92ba-7933dc5a4d18" providerId="ADAL" clId="{2952CA99-4350-4303-BB78-CA1D86832616}" dt="2024-09-19T11:51:17.980" v="1256" actId="1076"/>
          <ac:picMkLst>
            <pc:docMk/>
            <pc:sldMk cId="0" sldId="273"/>
            <ac:picMk id="31" creationId="{DA4E4120-BC8D-9893-5005-47D8593C77B1}"/>
          </ac:picMkLst>
        </pc:picChg>
        <pc:picChg chg="mod">
          <ac:chgData name="Mathias Borg Holm" userId="2d64ca6f-385f-4d09-92ba-7933dc5a4d18" providerId="ADAL" clId="{2952CA99-4350-4303-BB78-CA1D86832616}" dt="2024-09-19T11:50:42.869" v="1245" actId="1076"/>
          <ac:picMkLst>
            <pc:docMk/>
            <pc:sldMk cId="0" sldId="273"/>
            <ac:picMk id="223" creationId="{00000000-0000-0000-0000-000000000000}"/>
          </ac:picMkLst>
        </pc:picChg>
      </pc:sldChg>
      <pc:sldChg chg="modSp mod modNotesTx">
        <pc:chgData name="Mathias Borg Holm" userId="2d64ca6f-385f-4d09-92ba-7933dc5a4d18" providerId="ADAL" clId="{2952CA99-4350-4303-BB78-CA1D86832616}" dt="2024-10-29T09:58:19.731" v="4590" actId="113"/>
        <pc:sldMkLst>
          <pc:docMk/>
          <pc:sldMk cId="0" sldId="274"/>
        </pc:sldMkLst>
        <pc:spChg chg="mod">
          <ac:chgData name="Mathias Borg Holm" userId="2d64ca6f-385f-4d09-92ba-7933dc5a4d18" providerId="ADAL" clId="{2952CA99-4350-4303-BB78-CA1D86832616}" dt="2024-09-16T12:01:12.227" v="481" actId="20577"/>
          <ac:spMkLst>
            <pc:docMk/>
            <pc:sldMk cId="0" sldId="274"/>
            <ac:spMk id="229" creationId="{00000000-0000-0000-0000-000000000000}"/>
          </ac:spMkLst>
        </pc:spChg>
      </pc:sldChg>
      <pc:sldChg chg="modNotesTx">
        <pc:chgData name="Mathias Borg Holm" userId="2d64ca6f-385f-4d09-92ba-7933dc5a4d18" providerId="ADAL" clId="{2952CA99-4350-4303-BB78-CA1D86832616}" dt="2024-10-29T09:58:30.314" v="4595" actId="20577"/>
        <pc:sldMkLst>
          <pc:docMk/>
          <pc:sldMk cId="0" sldId="275"/>
        </pc:sldMkLst>
      </pc:sldChg>
      <pc:sldChg chg="addSp delSp modSp new mod ord modNotesTx">
        <pc:chgData name="Mathias Borg Holm" userId="2d64ca6f-385f-4d09-92ba-7933dc5a4d18" providerId="ADAL" clId="{2952CA99-4350-4303-BB78-CA1D86832616}" dt="2024-10-29T09:57:58.718" v="4581" actId="20577"/>
        <pc:sldMkLst>
          <pc:docMk/>
          <pc:sldMk cId="3772010679" sldId="277"/>
        </pc:sldMkLst>
        <pc:spChg chg="mod">
          <ac:chgData name="Mathias Borg Holm" userId="2d64ca6f-385f-4d09-92ba-7933dc5a4d18" providerId="ADAL" clId="{2952CA99-4350-4303-BB78-CA1D86832616}" dt="2024-09-16T10:48:59.765" v="141" actId="404"/>
          <ac:spMkLst>
            <pc:docMk/>
            <pc:sldMk cId="3772010679" sldId="277"/>
            <ac:spMk id="2" creationId="{968FC2DE-FA61-BA5E-E39E-30DDBCD44D14}"/>
          </ac:spMkLst>
        </pc:spChg>
        <pc:spChg chg="mod">
          <ac:chgData name="Mathias Borg Holm" userId="2d64ca6f-385f-4d09-92ba-7933dc5a4d18" providerId="ADAL" clId="{2952CA99-4350-4303-BB78-CA1D86832616}" dt="2024-09-16T10:49:10.583" v="142" actId="1076"/>
          <ac:spMkLst>
            <pc:docMk/>
            <pc:sldMk cId="3772010679" sldId="277"/>
            <ac:spMk id="3" creationId="{911F0860-E3C4-4FE1-A6F4-C303C55E6128}"/>
          </ac:spMkLst>
        </pc:spChg>
        <pc:picChg chg="add mod">
          <ac:chgData name="Mathias Borg Holm" userId="2d64ca6f-385f-4d09-92ba-7933dc5a4d18" providerId="ADAL" clId="{2952CA99-4350-4303-BB78-CA1D86832616}" dt="2024-09-16T10:37:06.828" v="31" actId="1076"/>
          <ac:picMkLst>
            <pc:docMk/>
            <pc:sldMk cId="3772010679" sldId="277"/>
            <ac:picMk id="5" creationId="{2D4B46FE-7BCA-0028-9BEE-42EECCB7CFFE}"/>
          </ac:picMkLst>
        </pc:picChg>
        <pc:picChg chg="add mod">
          <ac:chgData name="Mathias Borg Holm" userId="2d64ca6f-385f-4d09-92ba-7933dc5a4d18" providerId="ADAL" clId="{2952CA99-4350-4303-BB78-CA1D86832616}" dt="2024-09-16T10:35:06.175" v="26"/>
          <ac:picMkLst>
            <pc:docMk/>
            <pc:sldMk cId="3772010679" sldId="277"/>
            <ac:picMk id="6" creationId="{57A7C66E-6649-C43C-1822-DC27C05F4281}"/>
          </ac:picMkLst>
        </pc:picChg>
        <pc:picChg chg="add del mod">
          <ac:chgData name="Mathias Borg Holm" userId="2d64ca6f-385f-4d09-92ba-7933dc5a4d18" providerId="ADAL" clId="{2952CA99-4350-4303-BB78-CA1D86832616}" dt="2024-09-16T10:47:19.229" v="74" actId="478"/>
          <ac:picMkLst>
            <pc:docMk/>
            <pc:sldMk cId="3772010679" sldId="277"/>
            <ac:picMk id="8" creationId="{08ADE44F-0278-E2F1-AB00-DDB83A42D08A}"/>
          </ac:picMkLst>
        </pc:picChg>
        <pc:picChg chg="add del mod">
          <ac:chgData name="Mathias Borg Holm" userId="2d64ca6f-385f-4d09-92ba-7933dc5a4d18" providerId="ADAL" clId="{2952CA99-4350-4303-BB78-CA1D86832616}" dt="2024-09-16T10:38:30.688" v="39" actId="478"/>
          <ac:picMkLst>
            <pc:docMk/>
            <pc:sldMk cId="3772010679" sldId="277"/>
            <ac:picMk id="10" creationId="{DFAB34EA-1ADB-E62E-C6BD-10B6AF5E25F5}"/>
          </ac:picMkLst>
        </pc:picChg>
        <pc:picChg chg="add mod">
          <ac:chgData name="Mathias Borg Holm" userId="2d64ca6f-385f-4d09-92ba-7933dc5a4d18" providerId="ADAL" clId="{2952CA99-4350-4303-BB78-CA1D86832616}" dt="2024-09-16T10:47:34.777" v="81" actId="1076"/>
          <ac:picMkLst>
            <pc:docMk/>
            <pc:sldMk cId="3772010679" sldId="277"/>
            <ac:picMk id="12" creationId="{D116477F-2124-DD31-1FFC-DDD80E2042AD}"/>
          </ac:picMkLst>
        </pc:picChg>
        <pc:picChg chg="add del">
          <ac:chgData name="Mathias Borg Holm" userId="2d64ca6f-385f-4d09-92ba-7933dc5a4d18" providerId="ADAL" clId="{2952CA99-4350-4303-BB78-CA1D86832616}" dt="2024-09-16T10:42:28.059" v="46" actId="478"/>
          <ac:picMkLst>
            <pc:docMk/>
            <pc:sldMk cId="3772010679" sldId="277"/>
            <ac:picMk id="13" creationId="{91DEAA64-CE4C-FE69-C290-633915D94612}"/>
          </ac:picMkLst>
        </pc:picChg>
        <pc:picChg chg="add del mod">
          <ac:chgData name="Mathias Borg Holm" userId="2d64ca6f-385f-4d09-92ba-7933dc5a4d18" providerId="ADAL" clId="{2952CA99-4350-4303-BB78-CA1D86832616}" dt="2024-09-16T10:43:54.476" v="54" actId="478"/>
          <ac:picMkLst>
            <pc:docMk/>
            <pc:sldMk cId="3772010679" sldId="277"/>
            <ac:picMk id="14" creationId="{587D9E20-1274-EED8-ED75-25E74AD536D2}"/>
          </ac:picMkLst>
        </pc:picChg>
        <pc:picChg chg="add mod">
          <ac:chgData name="Mathias Borg Holm" userId="2d64ca6f-385f-4d09-92ba-7933dc5a4d18" providerId="ADAL" clId="{2952CA99-4350-4303-BB78-CA1D86832616}" dt="2024-09-16T10:47:33.005" v="80" actId="1076"/>
          <ac:picMkLst>
            <pc:docMk/>
            <pc:sldMk cId="3772010679" sldId="277"/>
            <ac:picMk id="16" creationId="{E2DAF1B9-1395-F84F-AC96-F373FED87643}"/>
          </ac:picMkLst>
        </pc:picChg>
        <pc:picChg chg="add del mod">
          <ac:chgData name="Mathias Borg Holm" userId="2d64ca6f-385f-4d09-92ba-7933dc5a4d18" providerId="ADAL" clId="{2952CA99-4350-4303-BB78-CA1D86832616}" dt="2024-09-16T10:47:19.229" v="74" actId="478"/>
          <ac:picMkLst>
            <pc:docMk/>
            <pc:sldMk cId="3772010679" sldId="277"/>
            <ac:picMk id="18" creationId="{7688F2E1-A311-3953-F3E6-92550CC37EA0}"/>
          </ac:picMkLst>
        </pc:picChg>
        <pc:picChg chg="add del mod">
          <ac:chgData name="Mathias Borg Holm" userId="2d64ca6f-385f-4d09-92ba-7933dc5a4d18" providerId="ADAL" clId="{2952CA99-4350-4303-BB78-CA1D86832616}" dt="2024-09-16T15:00:54.821" v="987" actId="478"/>
          <ac:picMkLst>
            <pc:docMk/>
            <pc:sldMk cId="3772010679" sldId="277"/>
            <ac:picMk id="20" creationId="{E6E8484C-C6E7-CA0B-5E6E-85B69394F026}"/>
          </ac:picMkLst>
        </pc:picChg>
        <pc:picChg chg="add mod">
          <ac:chgData name="Mathias Borg Holm" userId="2d64ca6f-385f-4d09-92ba-7933dc5a4d18" providerId="ADAL" clId="{2952CA99-4350-4303-BB78-CA1D86832616}" dt="2024-09-16T15:00:57.217" v="988" actId="1076"/>
          <ac:picMkLst>
            <pc:docMk/>
            <pc:sldMk cId="3772010679" sldId="277"/>
            <ac:picMk id="22" creationId="{636EB22E-2DAB-73AB-F786-7F9AAF942E31}"/>
          </ac:picMkLst>
        </pc:picChg>
        <pc:picChg chg="add mod">
          <ac:chgData name="Mathias Borg Holm" userId="2d64ca6f-385f-4d09-92ba-7933dc5a4d18" providerId="ADAL" clId="{2952CA99-4350-4303-BB78-CA1D86832616}" dt="2024-09-16T15:00:59.455" v="989" actId="1076"/>
          <ac:picMkLst>
            <pc:docMk/>
            <pc:sldMk cId="3772010679" sldId="277"/>
            <ac:picMk id="24" creationId="{606A51AA-F4B4-C2C3-0B30-5E3C3A60AD2C}"/>
          </ac:picMkLst>
        </pc:picChg>
      </pc:sldChg>
      <pc:sldChg chg="addSp delSp modSp new mod modNotesTx">
        <pc:chgData name="Mathias Borg Holm" userId="2d64ca6f-385f-4d09-92ba-7933dc5a4d18" providerId="ADAL" clId="{2952CA99-4350-4303-BB78-CA1D86832616}" dt="2024-10-29T09:58:22.170" v="4591" actId="113"/>
        <pc:sldMkLst>
          <pc:docMk/>
          <pc:sldMk cId="270026910" sldId="278"/>
        </pc:sldMkLst>
        <pc:spChg chg="mod">
          <ac:chgData name="Mathias Borg Holm" userId="2d64ca6f-385f-4d09-92ba-7933dc5a4d18" providerId="ADAL" clId="{2952CA99-4350-4303-BB78-CA1D86832616}" dt="2024-09-16T10:52:34.342" v="191" actId="20577"/>
          <ac:spMkLst>
            <pc:docMk/>
            <pc:sldMk cId="270026910" sldId="278"/>
            <ac:spMk id="2" creationId="{CA8360DE-050C-3359-CC5D-375CA5532E66}"/>
          </ac:spMkLst>
        </pc:spChg>
        <pc:spChg chg="mod">
          <ac:chgData name="Mathias Borg Holm" userId="2d64ca6f-385f-4d09-92ba-7933dc5a4d18" providerId="ADAL" clId="{2952CA99-4350-4303-BB78-CA1D86832616}" dt="2024-09-16T10:55:26.354" v="203" actId="20577"/>
          <ac:spMkLst>
            <pc:docMk/>
            <pc:sldMk cId="270026910" sldId="278"/>
            <ac:spMk id="3" creationId="{EB9DD6A5-6317-7790-ABB7-65ED1E0BA863}"/>
          </ac:spMkLst>
        </pc:spChg>
        <pc:picChg chg="add del mod">
          <ac:chgData name="Mathias Borg Holm" userId="2d64ca6f-385f-4d09-92ba-7933dc5a4d18" providerId="ADAL" clId="{2952CA99-4350-4303-BB78-CA1D86832616}" dt="2024-09-18T11:30:06.308" v="1127" actId="478"/>
          <ac:picMkLst>
            <pc:docMk/>
            <pc:sldMk cId="270026910" sldId="278"/>
            <ac:picMk id="4" creationId="{7FDEB299-3EC4-F571-76DC-36B9966359EB}"/>
          </ac:picMkLst>
        </pc:picChg>
        <pc:picChg chg="add mod">
          <ac:chgData name="Mathias Borg Holm" userId="2d64ca6f-385f-4d09-92ba-7933dc5a4d18" providerId="ADAL" clId="{2952CA99-4350-4303-BB78-CA1D86832616}" dt="2024-09-18T11:14:13.966" v="1118" actId="1076"/>
          <ac:picMkLst>
            <pc:docMk/>
            <pc:sldMk cId="270026910" sldId="278"/>
            <ac:picMk id="5" creationId="{240EC7AF-DB40-3F72-2D37-882999500F46}"/>
          </ac:picMkLst>
        </pc:picChg>
        <pc:picChg chg="add mod">
          <ac:chgData name="Mathias Borg Holm" userId="2d64ca6f-385f-4d09-92ba-7933dc5a4d18" providerId="ADAL" clId="{2952CA99-4350-4303-BB78-CA1D86832616}" dt="2024-09-18T11:14:28.208" v="1122" actId="1076"/>
          <ac:picMkLst>
            <pc:docMk/>
            <pc:sldMk cId="270026910" sldId="278"/>
            <ac:picMk id="7" creationId="{B2B11016-324E-BE4E-E9DE-6982E44C0804}"/>
          </ac:picMkLst>
        </pc:picChg>
        <pc:picChg chg="add mod">
          <ac:chgData name="Mathias Borg Holm" userId="2d64ca6f-385f-4d09-92ba-7933dc5a4d18" providerId="ADAL" clId="{2952CA99-4350-4303-BB78-CA1D86832616}" dt="2024-09-18T11:30:11.955" v="1129" actId="14100"/>
          <ac:picMkLst>
            <pc:docMk/>
            <pc:sldMk cId="270026910" sldId="278"/>
            <ac:picMk id="8" creationId="{EEA963CF-5C6F-6CC3-D3C1-01FD4DA951F2}"/>
          </ac:picMkLst>
        </pc:picChg>
        <pc:picChg chg="add mod">
          <ac:chgData name="Mathias Borg Holm" userId="2d64ca6f-385f-4d09-92ba-7933dc5a4d18" providerId="ADAL" clId="{2952CA99-4350-4303-BB78-CA1D86832616}" dt="2024-09-18T11:14:25.485" v="1121" actId="1076"/>
          <ac:picMkLst>
            <pc:docMk/>
            <pc:sldMk cId="270026910" sldId="278"/>
            <ac:picMk id="9" creationId="{12027846-F3DE-9C5D-A160-77C14F7A92D2}"/>
          </ac:picMkLst>
        </pc:picChg>
        <pc:picChg chg="add mod">
          <ac:chgData name="Mathias Borg Holm" userId="2d64ca6f-385f-4d09-92ba-7933dc5a4d18" providerId="ADAL" clId="{2952CA99-4350-4303-BB78-CA1D86832616}" dt="2024-09-16T10:56:14.549" v="211" actId="1076"/>
          <ac:picMkLst>
            <pc:docMk/>
            <pc:sldMk cId="270026910" sldId="278"/>
            <ac:picMk id="11" creationId="{8DC2E709-A8B1-3836-A4A5-F0EA791A682A}"/>
          </ac:picMkLst>
        </pc:picChg>
      </pc:sldChg>
      <pc:sldChg chg="new del modNotesTx">
        <pc:chgData name="Mathias Borg Holm" userId="2d64ca6f-385f-4d09-92ba-7933dc5a4d18" providerId="ADAL" clId="{2952CA99-4350-4303-BB78-CA1D86832616}" dt="2024-09-16T12:03:30.303" v="591" actId="680"/>
        <pc:sldMkLst>
          <pc:docMk/>
          <pc:sldMk cId="251922710" sldId="279"/>
        </pc:sldMkLst>
      </pc:sldChg>
      <pc:sldChg chg="addSp modSp new del mod ord">
        <pc:chgData name="Mathias Borg Holm" userId="2d64ca6f-385f-4d09-92ba-7933dc5a4d18" providerId="ADAL" clId="{2952CA99-4350-4303-BB78-CA1D86832616}" dt="2024-09-19T11:54:13.514" v="1282" actId="2696"/>
        <pc:sldMkLst>
          <pc:docMk/>
          <pc:sldMk cId="2938907819" sldId="279"/>
        </pc:sldMkLst>
        <pc:spChg chg="mod">
          <ac:chgData name="Mathias Borg Holm" userId="2d64ca6f-385f-4d09-92ba-7933dc5a4d18" providerId="ADAL" clId="{2952CA99-4350-4303-BB78-CA1D86832616}" dt="2024-09-19T11:46:30.001" v="1159" actId="20577"/>
          <ac:spMkLst>
            <pc:docMk/>
            <pc:sldMk cId="2938907819" sldId="279"/>
            <ac:spMk id="2" creationId="{8A499F79-040E-68DA-346B-FE0A21FF3237}"/>
          </ac:spMkLst>
        </pc:spChg>
        <pc:spChg chg="mod">
          <ac:chgData name="Mathias Borg Holm" userId="2d64ca6f-385f-4d09-92ba-7933dc5a4d18" providerId="ADAL" clId="{2952CA99-4350-4303-BB78-CA1D86832616}" dt="2024-09-19T11:46:31.053" v="1160" actId="5793"/>
          <ac:spMkLst>
            <pc:docMk/>
            <pc:sldMk cId="2938907819" sldId="279"/>
            <ac:spMk id="3" creationId="{C8CE595D-2F9E-3D99-8AA6-DDE3F6EF1883}"/>
          </ac:spMkLst>
        </pc:spChg>
        <pc:spChg chg="add mod">
          <ac:chgData name="Mathias Borg Holm" userId="2d64ca6f-385f-4d09-92ba-7933dc5a4d18" providerId="ADAL" clId="{2952CA99-4350-4303-BB78-CA1D86832616}" dt="2024-09-19T11:46:26.639" v="1157"/>
          <ac:spMkLst>
            <pc:docMk/>
            <pc:sldMk cId="2938907819" sldId="279"/>
            <ac:spMk id="4" creationId="{A996F231-F343-E1F9-912E-06810AB736BF}"/>
          </ac:spMkLst>
        </pc:spChg>
        <pc:spChg chg="add mod">
          <ac:chgData name="Mathias Borg Holm" userId="2d64ca6f-385f-4d09-92ba-7933dc5a4d18" providerId="ADAL" clId="{2952CA99-4350-4303-BB78-CA1D86832616}" dt="2024-09-19T11:46:26.639" v="1157"/>
          <ac:spMkLst>
            <pc:docMk/>
            <pc:sldMk cId="2938907819" sldId="279"/>
            <ac:spMk id="5" creationId="{198D59E6-952E-DBD9-74FD-A7DE35275208}"/>
          </ac:spMkLst>
        </pc:spChg>
        <pc:spChg chg="add mod">
          <ac:chgData name="Mathias Borg Holm" userId="2d64ca6f-385f-4d09-92ba-7933dc5a4d18" providerId="ADAL" clId="{2952CA99-4350-4303-BB78-CA1D86832616}" dt="2024-09-19T11:46:33.693" v="1162" actId="27636"/>
          <ac:spMkLst>
            <pc:docMk/>
            <pc:sldMk cId="2938907819" sldId="279"/>
            <ac:spMk id="9" creationId="{4A6534B3-7A2B-BA8E-55C7-5A74971F44F4}"/>
          </ac:spMkLst>
        </pc:spChg>
        <pc:spChg chg="add mod">
          <ac:chgData name="Mathias Borg Holm" userId="2d64ca6f-385f-4d09-92ba-7933dc5a4d18" providerId="ADAL" clId="{2952CA99-4350-4303-BB78-CA1D86832616}" dt="2024-09-19T11:46:33.646" v="1161"/>
          <ac:spMkLst>
            <pc:docMk/>
            <pc:sldMk cId="2938907819" sldId="279"/>
            <ac:spMk id="10" creationId="{25A0E71F-4F73-9724-D1C0-B37F0BE37FEC}"/>
          </ac:spMkLst>
        </pc:spChg>
        <pc:picChg chg="add mod">
          <ac:chgData name="Mathias Borg Holm" userId="2d64ca6f-385f-4d09-92ba-7933dc5a4d18" providerId="ADAL" clId="{2952CA99-4350-4303-BB78-CA1D86832616}" dt="2024-09-19T11:46:22.572" v="1153"/>
          <ac:picMkLst>
            <pc:docMk/>
            <pc:sldMk cId="2938907819" sldId="279"/>
            <ac:picMk id="6" creationId="{55487727-66C7-47B6-8ABC-5E4575B3E5F7}"/>
          </ac:picMkLst>
        </pc:picChg>
        <pc:picChg chg="add mod">
          <ac:chgData name="Mathias Borg Holm" userId="2d64ca6f-385f-4d09-92ba-7933dc5a4d18" providerId="ADAL" clId="{2952CA99-4350-4303-BB78-CA1D86832616}" dt="2024-09-19T11:46:22.572" v="1153"/>
          <ac:picMkLst>
            <pc:docMk/>
            <pc:sldMk cId="2938907819" sldId="279"/>
            <ac:picMk id="7" creationId="{783ED8DA-80BA-8DAB-10C4-15ADD175F04F}"/>
          </ac:picMkLst>
        </pc:picChg>
        <pc:picChg chg="add mod">
          <ac:chgData name="Mathias Borg Holm" userId="2d64ca6f-385f-4d09-92ba-7933dc5a4d18" providerId="ADAL" clId="{2952CA99-4350-4303-BB78-CA1D86832616}" dt="2024-09-19T11:46:22.572" v="1153"/>
          <ac:picMkLst>
            <pc:docMk/>
            <pc:sldMk cId="2938907819" sldId="279"/>
            <ac:picMk id="8" creationId="{D18350F6-F13F-B253-B233-A3F2F128CE0F}"/>
          </ac:picMkLst>
        </pc:picChg>
        <pc:picChg chg="add mod">
          <ac:chgData name="Mathias Borg Holm" userId="2d64ca6f-385f-4d09-92ba-7933dc5a4d18" providerId="ADAL" clId="{2952CA99-4350-4303-BB78-CA1D86832616}" dt="2024-09-19T11:46:33.646" v="1161"/>
          <ac:picMkLst>
            <pc:docMk/>
            <pc:sldMk cId="2938907819" sldId="279"/>
            <ac:picMk id="11" creationId="{D2D995E0-EC3C-3144-71BD-DAA9EB569F19}"/>
          </ac:picMkLst>
        </pc:picChg>
        <pc:picChg chg="add mod">
          <ac:chgData name="Mathias Borg Holm" userId="2d64ca6f-385f-4d09-92ba-7933dc5a4d18" providerId="ADAL" clId="{2952CA99-4350-4303-BB78-CA1D86832616}" dt="2024-09-19T11:46:33.646" v="1161"/>
          <ac:picMkLst>
            <pc:docMk/>
            <pc:sldMk cId="2938907819" sldId="279"/>
            <ac:picMk id="12" creationId="{D0EC32B5-14E8-C082-EA99-F8A2D65052F6}"/>
          </ac:picMkLst>
        </pc:picChg>
        <pc:picChg chg="add mod">
          <ac:chgData name="Mathias Borg Holm" userId="2d64ca6f-385f-4d09-92ba-7933dc5a4d18" providerId="ADAL" clId="{2952CA99-4350-4303-BB78-CA1D86832616}" dt="2024-09-19T11:46:33.646" v="1161"/>
          <ac:picMkLst>
            <pc:docMk/>
            <pc:sldMk cId="2938907819" sldId="279"/>
            <ac:picMk id="13" creationId="{23DD93DF-A94D-9154-C2F1-F1ACF62F47FD}"/>
          </ac:picMkLst>
        </pc:picChg>
      </pc:sldChg>
      <pc:sldChg chg="modSp new del mod">
        <pc:chgData name="Mathias Borg Holm" userId="2d64ca6f-385f-4d09-92ba-7933dc5a4d18" providerId="ADAL" clId="{2952CA99-4350-4303-BB78-CA1D86832616}" dt="2024-09-19T11:53:04.884" v="1267" actId="47"/>
        <pc:sldMkLst>
          <pc:docMk/>
          <pc:sldMk cId="1213343165" sldId="280"/>
        </pc:sldMkLst>
        <pc:spChg chg="mod">
          <ac:chgData name="Mathias Borg Holm" userId="2d64ca6f-385f-4d09-92ba-7933dc5a4d18" providerId="ADAL" clId="{2952CA99-4350-4303-BB78-CA1D86832616}" dt="2024-09-19T11:52:48.153" v="1264" actId="27636"/>
          <ac:spMkLst>
            <pc:docMk/>
            <pc:sldMk cId="1213343165" sldId="280"/>
            <ac:spMk id="2" creationId="{3E64B0FE-39AE-CAE3-94EA-45C55C5B85B0}"/>
          </ac:spMkLst>
        </pc:spChg>
      </pc:sldChg>
      <pc:sldChg chg="modSp new del mod">
        <pc:chgData name="Mathias Borg Holm" userId="2d64ca6f-385f-4d09-92ba-7933dc5a4d18" providerId="ADAL" clId="{2952CA99-4350-4303-BB78-CA1D86832616}" dt="2024-09-19T11:53:02.685" v="1266" actId="47"/>
        <pc:sldMkLst>
          <pc:docMk/>
          <pc:sldMk cId="725407932" sldId="281"/>
        </pc:sldMkLst>
        <pc:spChg chg="mod">
          <ac:chgData name="Mathias Borg Holm" userId="2d64ca6f-385f-4d09-92ba-7933dc5a4d18" providerId="ADAL" clId="{2952CA99-4350-4303-BB78-CA1D86832616}" dt="2024-09-19T11:52:48.153" v="1265" actId="27636"/>
          <ac:spMkLst>
            <pc:docMk/>
            <pc:sldMk cId="725407932" sldId="281"/>
            <ac:spMk id="2" creationId="{E6927A89-C963-A822-17EB-067644181717}"/>
          </ac:spMkLst>
        </pc:spChg>
      </pc:sldChg>
      <pc:sldChg chg="addSp delSp modSp add mod modNotesTx">
        <pc:chgData name="Mathias Borg Holm" userId="2d64ca6f-385f-4d09-92ba-7933dc5a4d18" providerId="ADAL" clId="{2952CA99-4350-4303-BB78-CA1D86832616}" dt="2024-10-29T09:58:15.493" v="4588" actId="113"/>
        <pc:sldMkLst>
          <pc:docMk/>
          <pc:sldMk cId="1124818152" sldId="282"/>
        </pc:sldMkLst>
        <pc:picChg chg="del">
          <ac:chgData name="Mathias Borg Holm" userId="2d64ca6f-385f-4d09-92ba-7933dc5a4d18" providerId="ADAL" clId="{2952CA99-4350-4303-BB78-CA1D86832616}" dt="2024-09-19T11:53:19.425" v="1271" actId="478"/>
          <ac:picMkLst>
            <pc:docMk/>
            <pc:sldMk cId="1124818152" sldId="282"/>
            <ac:picMk id="3" creationId="{BAB26AFD-7DE3-FCE7-5D48-3119DD9F0CBB}"/>
          </ac:picMkLst>
        </pc:picChg>
        <pc:picChg chg="add mod">
          <ac:chgData name="Mathias Borg Holm" userId="2d64ca6f-385f-4d09-92ba-7933dc5a4d18" providerId="ADAL" clId="{2952CA99-4350-4303-BB78-CA1D86832616}" dt="2024-09-19T11:54:35.435" v="1287" actId="14100"/>
          <ac:picMkLst>
            <pc:docMk/>
            <pc:sldMk cId="1124818152" sldId="282"/>
            <ac:picMk id="4" creationId="{FB4D4354-C74C-7D70-DF81-95BE524E7B09}"/>
          </ac:picMkLst>
        </pc:picChg>
        <pc:picChg chg="del">
          <ac:chgData name="Mathias Borg Holm" userId="2d64ca6f-385f-4d09-92ba-7933dc5a4d18" providerId="ADAL" clId="{2952CA99-4350-4303-BB78-CA1D86832616}" dt="2024-09-19T11:53:18.723" v="1270" actId="478"/>
          <ac:picMkLst>
            <pc:docMk/>
            <pc:sldMk cId="1124818152" sldId="282"/>
            <ac:picMk id="5" creationId="{149E0900-A265-FA47-3A4A-DC24C944FCDC}"/>
          </ac:picMkLst>
        </pc:picChg>
        <pc:picChg chg="del">
          <ac:chgData name="Mathias Borg Holm" userId="2d64ca6f-385f-4d09-92ba-7933dc5a4d18" providerId="ADAL" clId="{2952CA99-4350-4303-BB78-CA1D86832616}" dt="2024-09-19T11:53:27.113" v="1272" actId="478"/>
          <ac:picMkLst>
            <pc:docMk/>
            <pc:sldMk cId="1124818152" sldId="282"/>
            <ac:picMk id="7" creationId="{34276C2E-C74D-361E-506D-76EA927DEC5A}"/>
          </ac:picMkLst>
        </pc:picChg>
        <pc:picChg chg="del">
          <ac:chgData name="Mathias Borg Holm" userId="2d64ca6f-385f-4d09-92ba-7933dc5a4d18" providerId="ADAL" clId="{2952CA99-4350-4303-BB78-CA1D86832616}" dt="2024-09-19T11:53:28.818" v="1273" actId="478"/>
          <ac:picMkLst>
            <pc:docMk/>
            <pc:sldMk cId="1124818152" sldId="282"/>
            <ac:picMk id="9" creationId="{3E45E250-29D5-8086-93B3-2B8E109AD9C8}"/>
          </ac:picMkLst>
        </pc:picChg>
        <pc:picChg chg="del">
          <ac:chgData name="Mathias Borg Holm" userId="2d64ca6f-385f-4d09-92ba-7933dc5a4d18" providerId="ADAL" clId="{2952CA99-4350-4303-BB78-CA1D86832616}" dt="2024-09-19T11:53:29.489" v="1274" actId="478"/>
          <ac:picMkLst>
            <pc:docMk/>
            <pc:sldMk cId="1124818152" sldId="282"/>
            <ac:picMk id="11" creationId="{4A05F328-EC50-9554-BD8B-CA791EFC7625}"/>
          </ac:picMkLst>
        </pc:picChg>
        <pc:picChg chg="del">
          <ac:chgData name="Mathias Borg Holm" userId="2d64ca6f-385f-4d09-92ba-7933dc5a4d18" providerId="ADAL" clId="{2952CA99-4350-4303-BB78-CA1D86832616}" dt="2024-09-19T11:53:17.334" v="1269" actId="478"/>
          <ac:picMkLst>
            <pc:docMk/>
            <pc:sldMk cId="1124818152" sldId="282"/>
            <ac:picMk id="13" creationId="{D77F7551-5F4C-A723-3262-CDD63D6F475F}"/>
          </ac:picMkLst>
        </pc:picChg>
        <pc:picChg chg="del">
          <ac:chgData name="Mathias Borg Holm" userId="2d64ca6f-385f-4d09-92ba-7933dc5a4d18" providerId="ADAL" clId="{2952CA99-4350-4303-BB78-CA1D86832616}" dt="2024-09-19T11:53:16.399" v="1268" actId="478"/>
          <ac:picMkLst>
            <pc:docMk/>
            <pc:sldMk cId="1124818152" sldId="282"/>
            <ac:picMk id="15" creationId="{E93B4D43-F781-5A66-31BB-ED477DBD5284}"/>
          </ac:picMkLst>
        </pc:picChg>
        <pc:picChg chg="del">
          <ac:chgData name="Mathias Borg Holm" userId="2d64ca6f-385f-4d09-92ba-7933dc5a4d18" providerId="ADAL" clId="{2952CA99-4350-4303-BB78-CA1D86832616}" dt="2024-09-19T11:53:52.709" v="1280" actId="478"/>
          <ac:picMkLst>
            <pc:docMk/>
            <pc:sldMk cId="1124818152" sldId="282"/>
            <ac:picMk id="17" creationId="{B7C0F5F7-D42F-6EFE-C7CD-65F123A69693}"/>
          </ac:picMkLst>
        </pc:picChg>
        <pc:picChg chg="del">
          <ac:chgData name="Mathias Borg Holm" userId="2d64ca6f-385f-4d09-92ba-7933dc5a4d18" providerId="ADAL" clId="{2952CA99-4350-4303-BB78-CA1D86832616}" dt="2024-09-19T11:53:54.652" v="1281" actId="478"/>
          <ac:picMkLst>
            <pc:docMk/>
            <pc:sldMk cId="1124818152" sldId="282"/>
            <ac:picMk id="19" creationId="{44E5E159-3D87-1CA5-F8EC-A3DF86E3F0D9}"/>
          </ac:picMkLst>
        </pc:picChg>
        <pc:picChg chg="del">
          <ac:chgData name="Mathias Borg Holm" userId="2d64ca6f-385f-4d09-92ba-7933dc5a4d18" providerId="ADAL" clId="{2952CA99-4350-4303-BB78-CA1D86832616}" dt="2024-09-19T11:53:31.727" v="1275" actId="478"/>
          <ac:picMkLst>
            <pc:docMk/>
            <pc:sldMk cId="1124818152" sldId="282"/>
            <ac:picMk id="21" creationId="{60DAC9B9-68C2-4596-1364-F6CC448D0CE6}"/>
          </ac:picMkLst>
        </pc:picChg>
        <pc:picChg chg="del">
          <ac:chgData name="Mathias Borg Holm" userId="2d64ca6f-385f-4d09-92ba-7933dc5a4d18" providerId="ADAL" clId="{2952CA99-4350-4303-BB78-CA1D86832616}" dt="2024-09-19T11:53:35.355" v="1278" actId="478"/>
          <ac:picMkLst>
            <pc:docMk/>
            <pc:sldMk cId="1124818152" sldId="282"/>
            <ac:picMk id="25" creationId="{86761DB3-8AA5-A143-46DD-384C95F1E85D}"/>
          </ac:picMkLst>
        </pc:picChg>
        <pc:picChg chg="del">
          <ac:chgData name="Mathias Borg Holm" userId="2d64ca6f-385f-4d09-92ba-7933dc5a4d18" providerId="ADAL" clId="{2952CA99-4350-4303-BB78-CA1D86832616}" dt="2024-09-19T11:53:34.574" v="1277" actId="478"/>
          <ac:picMkLst>
            <pc:docMk/>
            <pc:sldMk cId="1124818152" sldId="282"/>
            <ac:picMk id="27" creationId="{D1029B5F-4525-688F-EF77-ED8686733379}"/>
          </ac:picMkLst>
        </pc:picChg>
        <pc:picChg chg="del">
          <ac:chgData name="Mathias Borg Holm" userId="2d64ca6f-385f-4d09-92ba-7933dc5a4d18" providerId="ADAL" clId="{2952CA99-4350-4303-BB78-CA1D86832616}" dt="2024-09-19T11:53:33.548" v="1276" actId="478"/>
          <ac:picMkLst>
            <pc:docMk/>
            <pc:sldMk cId="1124818152" sldId="282"/>
            <ac:picMk id="29" creationId="{8211F3BB-2007-160F-742E-9F084F33C5EF}"/>
          </ac:picMkLst>
        </pc:picChg>
        <pc:picChg chg="del">
          <ac:chgData name="Mathias Borg Holm" userId="2d64ca6f-385f-4d09-92ba-7933dc5a4d18" providerId="ADAL" clId="{2952CA99-4350-4303-BB78-CA1D86832616}" dt="2024-09-19T11:53:36.460" v="1279" actId="478"/>
          <ac:picMkLst>
            <pc:docMk/>
            <pc:sldMk cId="1124818152" sldId="282"/>
            <ac:picMk id="31" creationId="{DA4E4120-BC8D-9893-5005-47D8593C77B1}"/>
          </ac:picMkLst>
        </pc:picChg>
      </pc:sldChg>
      <pc:sldChg chg="addSp delSp modSp new del mod modClrScheme chgLayout">
        <pc:chgData name="Mathias Borg Holm" userId="2d64ca6f-385f-4d09-92ba-7933dc5a4d18" providerId="ADAL" clId="{2952CA99-4350-4303-BB78-CA1D86832616}" dt="2024-09-25T09:20:49.426" v="1563" actId="2696"/>
        <pc:sldMkLst>
          <pc:docMk/>
          <pc:sldMk cId="298532684" sldId="283"/>
        </pc:sldMkLst>
        <pc:spChg chg="mod">
          <ac:chgData name="Mathias Borg Holm" userId="2d64ca6f-385f-4d09-92ba-7933dc5a4d18" providerId="ADAL" clId="{2952CA99-4350-4303-BB78-CA1D86832616}" dt="2024-09-24T08:57:58.492" v="1428" actId="26606"/>
          <ac:spMkLst>
            <pc:docMk/>
            <pc:sldMk cId="298532684" sldId="283"/>
            <ac:spMk id="2" creationId="{AB4EBC1F-7078-E177-EE8E-D6226FDB346F}"/>
          </ac:spMkLst>
        </pc:spChg>
        <pc:spChg chg="mod ord">
          <ac:chgData name="Mathias Borg Holm" userId="2d64ca6f-385f-4d09-92ba-7933dc5a4d18" providerId="ADAL" clId="{2952CA99-4350-4303-BB78-CA1D86832616}" dt="2024-09-24T08:57:58.492" v="1428" actId="26606"/>
          <ac:spMkLst>
            <pc:docMk/>
            <pc:sldMk cId="298532684" sldId="283"/>
            <ac:spMk id="3" creationId="{C93AA096-3F69-5F44-DB66-B72BB8C2C622}"/>
          </ac:spMkLst>
        </pc:spChg>
        <pc:picChg chg="add mod">
          <ac:chgData name="Mathias Borg Holm" userId="2d64ca6f-385f-4d09-92ba-7933dc5a4d18" providerId="ADAL" clId="{2952CA99-4350-4303-BB78-CA1D86832616}" dt="2024-09-24T08:58:39.449" v="1429" actId="1076"/>
          <ac:picMkLst>
            <pc:docMk/>
            <pc:sldMk cId="298532684" sldId="283"/>
            <ac:picMk id="5" creationId="{B2D6B56C-366A-3A9B-6B2E-4251A33610B2}"/>
          </ac:picMkLst>
        </pc:picChg>
        <pc:picChg chg="add del mod">
          <ac:chgData name="Mathias Borg Holm" userId="2d64ca6f-385f-4d09-92ba-7933dc5a4d18" providerId="ADAL" clId="{2952CA99-4350-4303-BB78-CA1D86832616}" dt="2024-09-24T09:14:05.498" v="1469" actId="478"/>
          <ac:picMkLst>
            <pc:docMk/>
            <pc:sldMk cId="298532684" sldId="283"/>
            <ac:picMk id="7" creationId="{B4D84E27-5CA7-A46A-1166-9663556702D3}"/>
          </ac:picMkLst>
        </pc:picChg>
        <pc:picChg chg="add mod">
          <ac:chgData name="Mathias Borg Holm" userId="2d64ca6f-385f-4d09-92ba-7933dc5a4d18" providerId="ADAL" clId="{2952CA99-4350-4303-BB78-CA1D86832616}" dt="2024-09-24T09:14:08.513" v="1471" actId="1076"/>
          <ac:picMkLst>
            <pc:docMk/>
            <pc:sldMk cId="298532684" sldId="283"/>
            <ac:picMk id="9" creationId="{8F3A1F8F-3E9A-2B4B-269C-C2D66FD056C9}"/>
          </ac:picMkLst>
        </pc:picChg>
        <pc:picChg chg="add mod">
          <ac:chgData name="Mathias Borg Holm" userId="2d64ca6f-385f-4d09-92ba-7933dc5a4d18" providerId="ADAL" clId="{2952CA99-4350-4303-BB78-CA1D86832616}" dt="2024-09-24T09:14:41.602" v="1473" actId="1076"/>
          <ac:picMkLst>
            <pc:docMk/>
            <pc:sldMk cId="298532684" sldId="283"/>
            <ac:picMk id="11" creationId="{992EAFA4-C3BE-97F5-D635-BAF05C6D8692}"/>
          </ac:picMkLst>
        </pc:picChg>
        <pc:picChg chg="add mod">
          <ac:chgData name="Mathias Borg Holm" userId="2d64ca6f-385f-4d09-92ba-7933dc5a4d18" providerId="ADAL" clId="{2952CA99-4350-4303-BB78-CA1D86832616}" dt="2024-09-24T09:14:59.659" v="1475" actId="1076"/>
          <ac:picMkLst>
            <pc:docMk/>
            <pc:sldMk cId="298532684" sldId="283"/>
            <ac:picMk id="13" creationId="{6AB67E04-BFC7-B471-64D8-4C8AFB75ED42}"/>
          </ac:picMkLst>
        </pc:picChg>
        <pc:picChg chg="add mod">
          <ac:chgData name="Mathias Borg Holm" userId="2d64ca6f-385f-4d09-92ba-7933dc5a4d18" providerId="ADAL" clId="{2952CA99-4350-4303-BB78-CA1D86832616}" dt="2024-09-24T09:15:50.268" v="1477" actId="1076"/>
          <ac:picMkLst>
            <pc:docMk/>
            <pc:sldMk cId="298532684" sldId="283"/>
            <ac:picMk id="15" creationId="{9DBC58C6-BCF3-9CF7-4C4B-28F68D9C6B0A}"/>
          </ac:picMkLst>
        </pc:picChg>
        <pc:picChg chg="add mod">
          <ac:chgData name="Mathias Borg Holm" userId="2d64ca6f-385f-4d09-92ba-7933dc5a4d18" providerId="ADAL" clId="{2952CA99-4350-4303-BB78-CA1D86832616}" dt="2024-09-24T09:16:13.979" v="1481" actId="1076"/>
          <ac:picMkLst>
            <pc:docMk/>
            <pc:sldMk cId="298532684" sldId="283"/>
            <ac:picMk id="17" creationId="{F286CFE4-495E-86FE-2822-824468DB4F28}"/>
          </ac:picMkLst>
        </pc:picChg>
      </pc:sldChg>
      <pc:sldChg chg="add del">
        <pc:chgData name="Mathias Borg Holm" userId="2d64ca6f-385f-4d09-92ba-7933dc5a4d18" providerId="ADAL" clId="{2952CA99-4350-4303-BB78-CA1D86832616}" dt="2024-09-19T11:54:23.399" v="1284"/>
        <pc:sldMkLst>
          <pc:docMk/>
          <pc:sldMk cId="2372618428" sldId="283"/>
        </pc:sldMkLst>
      </pc:sldChg>
      <pc:sldChg chg="new del">
        <pc:chgData name="Mathias Borg Holm" userId="2d64ca6f-385f-4d09-92ba-7933dc5a4d18" providerId="ADAL" clId="{2952CA99-4350-4303-BB78-CA1D86832616}" dt="2024-09-24T09:07:57.619" v="1460" actId="2696"/>
        <pc:sldMkLst>
          <pc:docMk/>
          <pc:sldMk cId="1601951212" sldId="284"/>
        </pc:sldMkLst>
      </pc:sldChg>
      <pc:sldChg chg="modSp add del mod">
        <pc:chgData name="Mathias Borg Holm" userId="2d64ca6f-385f-4d09-92ba-7933dc5a4d18" providerId="ADAL" clId="{2952CA99-4350-4303-BB78-CA1D86832616}" dt="2024-09-24T09:07:54.882" v="1459" actId="2696"/>
        <pc:sldMkLst>
          <pc:docMk/>
          <pc:sldMk cId="3999303089" sldId="285"/>
        </pc:sldMkLst>
        <pc:spChg chg="mod">
          <ac:chgData name="Mathias Borg Holm" userId="2d64ca6f-385f-4d09-92ba-7933dc5a4d18" providerId="ADAL" clId="{2952CA99-4350-4303-BB78-CA1D86832616}" dt="2024-09-24T09:07:49.450" v="1457" actId="27636"/>
          <ac:spMkLst>
            <pc:docMk/>
            <pc:sldMk cId="3999303089" sldId="285"/>
            <ac:spMk id="2" creationId="{DBDB62EC-BD7D-7AE4-A3C5-01B26DC3A552}"/>
          </ac:spMkLst>
        </pc:spChg>
      </pc:sldChg>
      <pc:sldChg chg="delSp add mod delAnim modNotesTx">
        <pc:chgData name="Mathias Borg Holm" userId="2d64ca6f-385f-4d09-92ba-7933dc5a4d18" providerId="ADAL" clId="{2952CA99-4350-4303-BB78-CA1D86832616}" dt="2024-10-29T10:06:14.388" v="4707" actId="20577"/>
        <pc:sldMkLst>
          <pc:docMk/>
          <pc:sldMk cId="941048403" sldId="286"/>
        </pc:sldMkLst>
        <pc:picChg chg="del">
          <ac:chgData name="Mathias Borg Holm" userId="2d64ca6f-385f-4d09-92ba-7933dc5a4d18" providerId="ADAL" clId="{2952CA99-4350-4303-BB78-CA1D86832616}" dt="2024-09-24T09:08:35.765" v="1468" actId="478"/>
          <ac:picMkLst>
            <pc:docMk/>
            <pc:sldMk cId="941048403" sldId="286"/>
            <ac:picMk id="4" creationId="{D5A662C4-245E-E3BF-1093-1F4C99BD88AE}"/>
          </ac:picMkLst>
        </pc:picChg>
      </pc:sldChg>
      <pc:sldChg chg="addSp delSp modSp add mod ord modAnim modNotesTx">
        <pc:chgData name="Mathias Borg Holm" userId="2d64ca6f-385f-4d09-92ba-7933dc5a4d18" providerId="ADAL" clId="{2952CA99-4350-4303-BB78-CA1D86832616}" dt="2024-10-29T09:37:47.786" v="2094"/>
        <pc:sldMkLst>
          <pc:docMk/>
          <pc:sldMk cId="2321710898" sldId="287"/>
        </pc:sldMkLst>
        <pc:picChg chg="add mod">
          <ac:chgData name="Mathias Borg Holm" userId="2d64ca6f-385f-4d09-92ba-7933dc5a4d18" providerId="ADAL" clId="{2952CA99-4350-4303-BB78-CA1D86832616}" dt="2024-09-25T09:14:14.903" v="1559" actId="1076"/>
          <ac:picMkLst>
            <pc:docMk/>
            <pc:sldMk cId="2321710898" sldId="287"/>
            <ac:picMk id="2" creationId="{55E0F517-E8D5-341F-9340-E7043916829A}"/>
          </ac:picMkLst>
        </pc:picChg>
        <pc:picChg chg="add del mod">
          <ac:chgData name="Mathias Borg Holm" userId="2d64ca6f-385f-4d09-92ba-7933dc5a4d18" providerId="ADAL" clId="{2952CA99-4350-4303-BB78-CA1D86832616}" dt="2024-09-25T08:56:15.585" v="1520" actId="478"/>
          <ac:picMkLst>
            <pc:docMk/>
            <pc:sldMk cId="2321710898" sldId="287"/>
            <ac:picMk id="3" creationId="{A1157C5A-6C37-2DC1-5174-ACC4FA069243}"/>
          </ac:picMkLst>
        </pc:picChg>
        <pc:picChg chg="del">
          <ac:chgData name="Mathias Borg Holm" userId="2d64ca6f-385f-4d09-92ba-7933dc5a4d18" providerId="ADAL" clId="{2952CA99-4350-4303-BB78-CA1D86832616}" dt="2024-09-25T08:50:31.424" v="1491" actId="478"/>
          <ac:picMkLst>
            <pc:docMk/>
            <pc:sldMk cId="2321710898" sldId="287"/>
            <ac:picMk id="145" creationId="{00000000-0000-0000-0000-000000000000}"/>
          </ac:picMkLst>
        </pc:picChg>
      </pc:sldChg>
      <pc:sldChg chg="addSp delSp modSp add mod ord delAnim modNotesTx">
        <pc:chgData name="Mathias Borg Holm" userId="2d64ca6f-385f-4d09-92ba-7933dc5a4d18" providerId="ADAL" clId="{2952CA99-4350-4303-BB78-CA1D86832616}" dt="2024-10-29T09:40:09.866" v="2379" actId="20577"/>
        <pc:sldMkLst>
          <pc:docMk/>
          <pc:sldMk cId="2658094878" sldId="288"/>
        </pc:sldMkLst>
        <pc:picChg chg="del">
          <ac:chgData name="Mathias Borg Holm" userId="2d64ca6f-385f-4d09-92ba-7933dc5a4d18" providerId="ADAL" clId="{2952CA99-4350-4303-BB78-CA1D86832616}" dt="2024-09-25T09:00:17.869" v="1538" actId="478"/>
          <ac:picMkLst>
            <pc:docMk/>
            <pc:sldMk cId="2658094878" sldId="288"/>
            <ac:picMk id="2" creationId="{0AD57D87-CD67-0F5C-C54A-6A34F709D302}"/>
          </ac:picMkLst>
        </pc:picChg>
        <pc:picChg chg="del">
          <ac:chgData name="Mathias Borg Holm" userId="2d64ca6f-385f-4d09-92ba-7933dc5a4d18" providerId="ADAL" clId="{2952CA99-4350-4303-BB78-CA1D86832616}" dt="2024-09-25T09:00:17.483" v="1537" actId="478"/>
          <ac:picMkLst>
            <pc:docMk/>
            <pc:sldMk cId="2658094878" sldId="288"/>
            <ac:picMk id="3" creationId="{4B9EB661-89B7-BB75-6AA3-15588ABF5D23}"/>
          </ac:picMkLst>
        </pc:picChg>
        <pc:picChg chg="add mod">
          <ac:chgData name="Mathias Borg Holm" userId="2d64ca6f-385f-4d09-92ba-7933dc5a4d18" providerId="ADAL" clId="{2952CA99-4350-4303-BB78-CA1D86832616}" dt="2024-09-25T09:00:22.335" v="1540"/>
          <ac:picMkLst>
            <pc:docMk/>
            <pc:sldMk cId="2658094878" sldId="288"/>
            <ac:picMk id="4" creationId="{8519B929-8783-AC8A-A00E-F46C97342CDB}"/>
          </ac:picMkLst>
        </pc:picChg>
        <pc:picChg chg="del">
          <ac:chgData name="Mathias Borg Holm" userId="2d64ca6f-385f-4d09-92ba-7933dc5a4d18" providerId="ADAL" clId="{2952CA99-4350-4303-BB78-CA1D86832616}" dt="2024-09-25T09:00:18.425" v="1539" actId="478"/>
          <ac:picMkLst>
            <pc:docMk/>
            <pc:sldMk cId="2658094878" sldId="288"/>
            <ac:picMk id="6" creationId="{3362A4CB-CD3D-514A-4AB6-19A32FD0CBB1}"/>
          </ac:picMkLst>
        </pc:picChg>
      </pc:sldChg>
      <pc:sldChg chg="delSp add del mod">
        <pc:chgData name="Mathias Borg Holm" userId="2d64ca6f-385f-4d09-92ba-7933dc5a4d18" providerId="ADAL" clId="{2952CA99-4350-4303-BB78-CA1D86832616}" dt="2024-09-25T09:00:51.913" v="1545" actId="2696"/>
        <pc:sldMkLst>
          <pc:docMk/>
          <pc:sldMk cId="323342522" sldId="289"/>
        </pc:sldMkLst>
        <pc:picChg chg="del">
          <ac:chgData name="Mathias Borg Holm" userId="2d64ca6f-385f-4d09-92ba-7933dc5a4d18" providerId="ADAL" clId="{2952CA99-4350-4303-BB78-CA1D86832616}" dt="2024-09-25T09:00:32.707" v="1542" actId="478"/>
          <ac:picMkLst>
            <pc:docMk/>
            <pc:sldMk cId="323342522" sldId="289"/>
            <ac:picMk id="145" creationId="{00000000-0000-0000-0000-000000000000}"/>
          </ac:picMkLst>
        </pc:picChg>
      </pc:sldChg>
      <pc:sldChg chg="addSp modSp add mod modAnim modNotesTx">
        <pc:chgData name="Mathias Borg Holm" userId="2d64ca6f-385f-4d09-92ba-7933dc5a4d18" providerId="ADAL" clId="{2952CA99-4350-4303-BB78-CA1D86832616}" dt="2024-10-29T09:58:10.229" v="4586" actId="113"/>
        <pc:sldMkLst>
          <pc:docMk/>
          <pc:sldMk cId="3397807509" sldId="289"/>
        </pc:sldMkLst>
        <pc:spChg chg="mod">
          <ac:chgData name="Mathias Borg Holm" userId="2d64ca6f-385f-4d09-92ba-7933dc5a4d18" providerId="ADAL" clId="{2952CA99-4350-4303-BB78-CA1D86832616}" dt="2024-09-25T09:06:49.480" v="1557" actId="1076"/>
          <ac:spMkLst>
            <pc:docMk/>
            <pc:sldMk cId="3397807509" sldId="289"/>
            <ac:spMk id="205" creationId="{00000000-0000-0000-0000-000000000000}"/>
          </ac:spMkLst>
        </pc:spChg>
        <pc:spChg chg="mod">
          <ac:chgData name="Mathias Borg Holm" userId="2d64ca6f-385f-4d09-92ba-7933dc5a4d18" providerId="ADAL" clId="{2952CA99-4350-4303-BB78-CA1D86832616}" dt="2024-09-25T09:06:12.013" v="1549" actId="27636"/>
          <ac:spMkLst>
            <pc:docMk/>
            <pc:sldMk cId="3397807509" sldId="289"/>
            <ac:spMk id="206" creationId="{00000000-0000-0000-0000-000000000000}"/>
          </ac:spMkLst>
        </pc:spChg>
        <pc:picChg chg="add mod">
          <ac:chgData name="Mathias Borg Holm" userId="2d64ca6f-385f-4d09-92ba-7933dc5a4d18" providerId="ADAL" clId="{2952CA99-4350-4303-BB78-CA1D86832616}" dt="2024-09-25T09:40:58.174" v="1660" actId="1076"/>
          <ac:picMkLst>
            <pc:docMk/>
            <pc:sldMk cId="3397807509" sldId="289"/>
            <ac:picMk id="3" creationId="{3A456BC7-44EE-E61F-D37F-9F9E975C1C63}"/>
          </ac:picMkLst>
        </pc:picChg>
      </pc:sldChg>
      <pc:sldChg chg="add ord modNotesTx">
        <pc:chgData name="Mathias Borg Holm" userId="2d64ca6f-385f-4d09-92ba-7933dc5a4d18" providerId="ADAL" clId="{2952CA99-4350-4303-BB78-CA1D86832616}" dt="2024-10-29T10:05:48.934" v="4694" actId="20577"/>
        <pc:sldMkLst>
          <pc:docMk/>
          <pc:sldMk cId="432247215" sldId="290"/>
        </pc:sldMkLst>
      </pc:sldChg>
      <pc:sldChg chg="addSp delSp modSp add mod delAnim modAnim modNotesTx">
        <pc:chgData name="Mathias Borg Holm" userId="2d64ca6f-385f-4d09-92ba-7933dc5a4d18" providerId="ADAL" clId="{2952CA99-4350-4303-BB78-CA1D86832616}" dt="2024-10-29T09:37:33.163" v="2068" actId="20577"/>
        <pc:sldMkLst>
          <pc:docMk/>
          <pc:sldMk cId="2813676134" sldId="291"/>
        </pc:sldMkLst>
        <pc:picChg chg="mod">
          <ac:chgData name="Mathias Borg Holm" userId="2d64ca6f-385f-4d09-92ba-7933dc5a4d18" providerId="ADAL" clId="{2952CA99-4350-4303-BB78-CA1D86832616}" dt="2024-09-25T09:31:56.937" v="1598" actId="1076"/>
          <ac:picMkLst>
            <pc:docMk/>
            <pc:sldMk cId="2813676134" sldId="291"/>
            <ac:picMk id="2" creationId="{0AD57D87-CD67-0F5C-C54A-6A34F709D302}"/>
          </ac:picMkLst>
        </pc:picChg>
        <pc:picChg chg="del">
          <ac:chgData name="Mathias Borg Holm" userId="2d64ca6f-385f-4d09-92ba-7933dc5a4d18" providerId="ADAL" clId="{2952CA99-4350-4303-BB78-CA1D86832616}" dt="2024-09-25T09:28:42.844" v="1565" actId="478"/>
          <ac:picMkLst>
            <pc:docMk/>
            <pc:sldMk cId="2813676134" sldId="291"/>
            <ac:picMk id="3" creationId="{4B9EB661-89B7-BB75-6AA3-15588ABF5D23}"/>
          </ac:picMkLst>
        </pc:picChg>
        <pc:picChg chg="add del mod">
          <ac:chgData name="Mathias Borg Holm" userId="2d64ca6f-385f-4d09-92ba-7933dc5a4d18" providerId="ADAL" clId="{2952CA99-4350-4303-BB78-CA1D86832616}" dt="2024-09-25T09:29:16.237" v="1572" actId="478"/>
          <ac:picMkLst>
            <pc:docMk/>
            <pc:sldMk cId="2813676134" sldId="291"/>
            <ac:picMk id="4" creationId="{3768D447-7092-8162-686B-21214E75294E}"/>
          </ac:picMkLst>
        </pc:picChg>
        <pc:picChg chg="del">
          <ac:chgData name="Mathias Borg Holm" userId="2d64ca6f-385f-4d09-92ba-7933dc5a4d18" providerId="ADAL" clId="{2952CA99-4350-4303-BB78-CA1D86832616}" dt="2024-09-25T09:28:46" v="1566" actId="478"/>
          <ac:picMkLst>
            <pc:docMk/>
            <pc:sldMk cId="2813676134" sldId="291"/>
            <ac:picMk id="6" creationId="{3362A4CB-CD3D-514A-4AB6-19A32FD0CBB1}"/>
          </ac:picMkLst>
        </pc:picChg>
        <pc:picChg chg="add mod ord">
          <ac:chgData name="Mathias Borg Holm" userId="2d64ca6f-385f-4d09-92ba-7933dc5a4d18" providerId="ADAL" clId="{2952CA99-4350-4303-BB78-CA1D86832616}" dt="2024-09-25T09:31:53.769" v="1597" actId="166"/>
          <ac:picMkLst>
            <pc:docMk/>
            <pc:sldMk cId="2813676134" sldId="291"/>
            <ac:picMk id="7" creationId="{55A87167-A237-A408-523D-D43A26634E88}"/>
          </ac:picMkLst>
        </pc:picChg>
        <pc:picChg chg="add mod">
          <ac:chgData name="Mathias Borg Holm" userId="2d64ca6f-385f-4d09-92ba-7933dc5a4d18" providerId="ADAL" clId="{2952CA99-4350-4303-BB78-CA1D86832616}" dt="2024-09-25T09:31:38.409" v="1593"/>
          <ac:picMkLst>
            <pc:docMk/>
            <pc:sldMk cId="2813676134" sldId="291"/>
            <ac:picMk id="8" creationId="{9707B03B-FD68-5C58-180C-83C695D3D805}"/>
          </ac:picMkLst>
        </pc:picChg>
        <pc:picChg chg="del">
          <ac:chgData name="Mathias Borg Holm" userId="2d64ca6f-385f-4d09-92ba-7933dc5a4d18" providerId="ADAL" clId="{2952CA99-4350-4303-BB78-CA1D86832616}" dt="2024-09-25T09:31:37.908" v="1592" actId="478"/>
          <ac:picMkLst>
            <pc:docMk/>
            <pc:sldMk cId="2813676134" sldId="291"/>
            <ac:picMk id="145" creationId="{00000000-0000-0000-0000-000000000000}"/>
          </ac:picMkLst>
        </pc:picChg>
      </pc:sldChg>
      <pc:sldChg chg="addSp modSp add del">
        <pc:chgData name="Mathias Borg Holm" userId="2d64ca6f-385f-4d09-92ba-7933dc5a4d18" providerId="ADAL" clId="{2952CA99-4350-4303-BB78-CA1D86832616}" dt="2024-09-25T09:35:39.834" v="1623" actId="2696"/>
        <pc:sldMkLst>
          <pc:docMk/>
          <pc:sldMk cId="987792947" sldId="292"/>
        </pc:sldMkLst>
        <pc:picChg chg="add mod">
          <ac:chgData name="Mathias Borg Holm" userId="2d64ca6f-385f-4d09-92ba-7933dc5a4d18" providerId="ADAL" clId="{2952CA99-4350-4303-BB78-CA1D86832616}" dt="2024-09-25T09:33:58.159" v="1612"/>
          <ac:picMkLst>
            <pc:docMk/>
            <pc:sldMk cId="987792947" sldId="292"/>
            <ac:picMk id="2" creationId="{28527737-242F-48D8-333E-4D262B32A9F9}"/>
          </ac:picMkLst>
        </pc:picChg>
      </pc:sldChg>
      <pc:sldChg chg="addSp modSp add del mod">
        <pc:chgData name="Mathias Borg Holm" userId="2d64ca6f-385f-4d09-92ba-7933dc5a4d18" providerId="ADAL" clId="{2952CA99-4350-4303-BB78-CA1D86832616}" dt="2024-09-25T09:38:30.294" v="1658" actId="2696"/>
        <pc:sldMkLst>
          <pc:docMk/>
          <pc:sldMk cId="3849134397" sldId="293"/>
        </pc:sldMkLst>
        <pc:spChg chg="add mod">
          <ac:chgData name="Mathias Borg Holm" userId="2d64ca6f-385f-4d09-92ba-7933dc5a4d18" providerId="ADAL" clId="{2952CA99-4350-4303-BB78-CA1D86832616}" dt="2024-09-25T09:37:05.915" v="1641" actId="1076"/>
          <ac:spMkLst>
            <pc:docMk/>
            <pc:sldMk cId="3849134397" sldId="293"/>
            <ac:spMk id="3" creationId="{37ECCFD0-6D74-6C9C-F173-A6AE20222F01}"/>
          </ac:spMkLst>
        </pc:spChg>
        <pc:picChg chg="add mod">
          <ac:chgData name="Mathias Borg Holm" userId="2d64ca6f-385f-4d09-92ba-7933dc5a4d18" providerId="ADAL" clId="{2952CA99-4350-4303-BB78-CA1D86832616}" dt="2024-09-25T09:35:30.630" v="1622" actId="14100"/>
          <ac:picMkLst>
            <pc:docMk/>
            <pc:sldMk cId="3849134397" sldId="293"/>
            <ac:picMk id="2" creationId="{E466FB03-8BF3-196C-849F-83981074073B}"/>
          </ac:picMkLst>
        </pc:picChg>
      </pc:sldChg>
      <pc:sldChg chg="addSp modSp add modNotesTx">
        <pc:chgData name="Mathias Borg Holm" userId="2d64ca6f-385f-4d09-92ba-7933dc5a4d18" providerId="ADAL" clId="{2952CA99-4350-4303-BB78-CA1D86832616}" dt="2024-10-29T09:59:42.735" v="4604" actId="20577"/>
        <pc:sldMkLst>
          <pc:docMk/>
          <pc:sldMk cId="2435555730" sldId="294"/>
        </pc:sldMkLst>
        <pc:picChg chg="add mod">
          <ac:chgData name="Mathias Borg Holm" userId="2d64ca6f-385f-4d09-92ba-7933dc5a4d18" providerId="ADAL" clId="{2952CA99-4350-4303-BB78-CA1D86832616}" dt="2024-09-25T09:38:13.541" v="1657"/>
          <ac:picMkLst>
            <pc:docMk/>
            <pc:sldMk cId="2435555730" sldId="294"/>
            <ac:picMk id="2" creationId="{A883F1B8-84D6-073B-E2E6-ABC8FF1A4D65}"/>
          </ac:picMkLst>
        </pc:picChg>
      </pc:sldChg>
      <pc:sldChg chg="addSp modSp new mod modNotesTx">
        <pc:chgData name="Mathias Borg Holm" userId="2d64ca6f-385f-4d09-92ba-7933dc5a4d18" providerId="ADAL" clId="{2952CA99-4350-4303-BB78-CA1D86832616}" dt="2024-10-29T09:45:13.787" v="3016" actId="20577"/>
        <pc:sldMkLst>
          <pc:docMk/>
          <pc:sldMk cId="2627077102" sldId="295"/>
        </pc:sldMkLst>
        <pc:spChg chg="mod">
          <ac:chgData name="Mathias Borg Holm" userId="2d64ca6f-385f-4d09-92ba-7933dc5a4d18" providerId="ADAL" clId="{2952CA99-4350-4303-BB78-CA1D86832616}" dt="2024-10-29T09:21:35.653" v="1750" actId="20577"/>
          <ac:spMkLst>
            <pc:docMk/>
            <pc:sldMk cId="2627077102" sldId="295"/>
            <ac:spMk id="2" creationId="{A1EBD5E8-A241-4413-A858-901956748A4D}"/>
          </ac:spMkLst>
        </pc:spChg>
        <pc:spChg chg="mod">
          <ac:chgData name="Mathias Borg Holm" userId="2d64ca6f-385f-4d09-92ba-7933dc5a4d18" providerId="ADAL" clId="{2952CA99-4350-4303-BB78-CA1D86832616}" dt="2024-10-29T09:21:37.091" v="1753" actId="5793"/>
          <ac:spMkLst>
            <pc:docMk/>
            <pc:sldMk cId="2627077102" sldId="295"/>
            <ac:spMk id="3" creationId="{84F8D886-ED9D-A8F3-E9F6-1171C11F31D7}"/>
          </ac:spMkLst>
        </pc:spChg>
        <pc:picChg chg="add mod">
          <ac:chgData name="Mathias Borg Holm" userId="2d64ca6f-385f-4d09-92ba-7933dc5a4d18" providerId="ADAL" clId="{2952CA99-4350-4303-BB78-CA1D86832616}" dt="2024-10-29T09:21:25.272" v="1747" actId="1076"/>
          <ac:picMkLst>
            <pc:docMk/>
            <pc:sldMk cId="2627077102" sldId="295"/>
            <ac:picMk id="5" creationId="{04BE4B17-EEB6-97B7-CB9D-77AFEBC35B2A}"/>
          </ac:picMkLst>
        </pc:picChg>
        <pc:picChg chg="add mod">
          <ac:chgData name="Mathias Borg Holm" userId="2d64ca6f-385f-4d09-92ba-7933dc5a4d18" providerId="ADAL" clId="{2952CA99-4350-4303-BB78-CA1D86832616}" dt="2024-10-29T09:21:32.474" v="1748"/>
          <ac:picMkLst>
            <pc:docMk/>
            <pc:sldMk cId="2627077102" sldId="295"/>
            <ac:picMk id="6" creationId="{6EFA57A2-1965-2960-C8A1-9626477ECB9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a" dirty="0"/>
              <a:t>(</a:t>
            </a:r>
            <a:r>
              <a:rPr lang="da" b="1" dirty="0"/>
              <a:t>Mathias</a:t>
            </a:r>
            <a:r>
              <a:rPr lang="da" dirty="0"/>
              <a:t>)</a:t>
            </a:r>
            <a:br>
              <a:rPr lang="da" dirty="0"/>
            </a:br>
            <a:r>
              <a:rPr lang="da" dirty="0"/>
              <a:t>Hej i dag skal vi lave tobaks- og nikotin forebyggende undervisning</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ccb5f8cb65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ccb5f8cb65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a-DK" sz="1800" dirty="0">
                <a:effectLst/>
                <a:latin typeface="Times New Roman" panose="02020603050405020304" pitchFamily="18" charset="0"/>
                <a:ea typeface="Times New Roman" panose="02020603050405020304" pitchFamily="18" charset="0"/>
              </a:rPr>
              <a:t>Se et klip fra Kontant angående </a:t>
            </a:r>
            <a:r>
              <a:rPr lang="da-DK" sz="1800" dirty="0" err="1">
                <a:effectLst/>
                <a:latin typeface="Times New Roman" panose="02020603050405020304" pitchFamily="18" charset="0"/>
                <a:ea typeface="Times New Roman" panose="02020603050405020304" pitchFamily="18" charset="0"/>
              </a:rPr>
              <a:t>puff</a:t>
            </a:r>
            <a:r>
              <a:rPr lang="da-DK" sz="1800" dirty="0">
                <a:effectLst/>
                <a:latin typeface="Times New Roman" panose="02020603050405020304" pitchFamily="18" charset="0"/>
                <a:ea typeface="Times New Roman" panose="02020603050405020304" pitchFamily="18" charset="0"/>
              </a:rPr>
              <a:t>-bars, bliver testet i laboratorie.</a:t>
            </a:r>
            <a:endParaRPr lang="da-DK" dirty="0">
              <a:solidFill>
                <a:schemeClr val="accent1"/>
              </a:solidFill>
            </a:endParaRPr>
          </a:p>
          <a:p>
            <a:pPr marL="0" lvl="0" indent="0" algn="l" rtl="0">
              <a:spcBef>
                <a:spcPts val="0"/>
              </a:spcBef>
              <a:spcAft>
                <a:spcPts val="0"/>
              </a:spcAft>
              <a:buNone/>
            </a:pPr>
            <a:endParaRPr lang="da-DK" dirty="0">
              <a:solidFill>
                <a:schemeClr val="accent1"/>
              </a:solidFill>
            </a:endParaRPr>
          </a:p>
          <a:p>
            <a:pPr marL="0" lvl="0" indent="0" algn="l" rtl="0">
              <a:spcBef>
                <a:spcPts val="0"/>
              </a:spcBef>
              <a:spcAft>
                <a:spcPts val="0"/>
              </a:spcAft>
              <a:buNone/>
            </a:pPr>
            <a:r>
              <a:rPr lang="da-DK" dirty="0">
                <a:solidFill>
                  <a:schemeClr val="accent1"/>
                </a:solidFill>
              </a:rPr>
              <a:t>https://www.dr.dk/drtv/se/kontant_-puff-bars-_-nikotin-til-boern_364700 </a:t>
            </a:r>
          </a:p>
          <a:p>
            <a:pPr marL="0" lvl="0" indent="0" algn="l" rtl="0">
              <a:spcBef>
                <a:spcPts val="0"/>
              </a:spcBef>
              <a:spcAft>
                <a:spcPts val="0"/>
              </a:spcAft>
              <a:buNone/>
            </a:pPr>
            <a:endParaRPr lang="da-DK" dirty="0">
              <a:solidFill>
                <a:schemeClr val="accent1"/>
              </a:solidFill>
            </a:endParaRPr>
          </a:p>
          <a:p>
            <a:pPr marL="0" lvl="0" indent="0" algn="l" rtl="0">
              <a:spcBef>
                <a:spcPts val="0"/>
              </a:spcBef>
              <a:spcAft>
                <a:spcPts val="0"/>
              </a:spcAft>
              <a:buNone/>
            </a:pPr>
            <a:r>
              <a:rPr lang="da-DK" dirty="0">
                <a:solidFill>
                  <a:schemeClr val="accent1"/>
                </a:solidFill>
              </a:rPr>
              <a:t>Fra minut 26.45-29.10 </a:t>
            </a:r>
            <a:endParaRPr dirty="0">
              <a:solidFill>
                <a:schemeClr val="accent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ccb5f8cb65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ccb5f8cb65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34875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ccb5f8cb65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ccb5f8cb65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a" b="1" dirty="0"/>
              <a:t>Social afhængighed: (Mathias)</a:t>
            </a:r>
            <a:endParaRPr b="1" dirty="0"/>
          </a:p>
          <a:p>
            <a:pPr marL="0" lvl="0" indent="0" algn="just" rtl="0">
              <a:lnSpc>
                <a:spcPct val="103636"/>
              </a:lnSpc>
              <a:spcBef>
                <a:spcPts val="0"/>
              </a:spcBef>
              <a:spcAft>
                <a:spcPts val="0"/>
              </a:spcAft>
              <a:buClr>
                <a:schemeClr val="dk1"/>
              </a:buClr>
              <a:buSzPts val="1100"/>
              <a:buFont typeface="Arial"/>
              <a:buNone/>
            </a:pPr>
            <a:r>
              <a:rPr lang="da" dirty="0">
                <a:solidFill>
                  <a:schemeClr val="dk1"/>
                </a:solidFill>
              </a:rPr>
              <a:t>Mange unge bliver ved med at ryge, fordi cigaretterne, snus og puff-bars bliver en del af deres identitet og sociale liv. Den sociale afhængighed kan kendes ved, at lysten til at ryge opstår, når man er sammen med andre, der ryger. </a:t>
            </a:r>
            <a:endParaRPr dirty="0">
              <a:solidFill>
                <a:schemeClr val="dk1"/>
              </a:solidFill>
            </a:endParaRPr>
          </a:p>
          <a:p>
            <a:pPr marL="0" lvl="0" indent="0" algn="just" rtl="0">
              <a:lnSpc>
                <a:spcPct val="103636"/>
              </a:lnSpc>
              <a:spcBef>
                <a:spcPts val="0"/>
              </a:spcBef>
              <a:spcAft>
                <a:spcPts val="0"/>
              </a:spcAft>
              <a:buNone/>
            </a:pPr>
            <a:r>
              <a:rPr lang="da" dirty="0">
                <a:solidFill>
                  <a:schemeClr val="dk1"/>
                </a:solidFill>
              </a:rPr>
              <a:t>Rygning kan ”smitte” fra person til person. Det sker, hvis man ser andre ryge, eller hvis man eksempelvis ser kendte mennesker ryge på TV eller sociale medier. Så kan man få en opfattelse af, at det er okay og sejt – og så opstår lysten til selv at ryge. </a:t>
            </a:r>
          </a:p>
          <a:p>
            <a:pPr marL="0" lvl="0" indent="0" algn="just" rtl="0">
              <a:lnSpc>
                <a:spcPct val="103636"/>
              </a:lnSpc>
              <a:spcBef>
                <a:spcPts val="0"/>
              </a:spcBef>
              <a:spcAft>
                <a:spcPts val="0"/>
              </a:spcAft>
              <a:buNone/>
            </a:pPr>
            <a:endParaRPr lang="da" dirty="0">
              <a:solidFill>
                <a:schemeClr val="dk1"/>
              </a:solidFill>
            </a:endParaRPr>
          </a:p>
          <a:p>
            <a:pPr marL="0" marR="0" lvl="0" indent="0" algn="just" defTabSz="914400" rtl="0" eaLnBrk="1" fontAlgn="auto" latinLnBrk="0" hangingPunct="1">
              <a:lnSpc>
                <a:spcPct val="103636"/>
              </a:lnSpc>
              <a:spcBef>
                <a:spcPts val="0"/>
              </a:spcBef>
              <a:spcAft>
                <a:spcPts val="0"/>
              </a:spcAft>
              <a:buClr>
                <a:srgbClr val="000000"/>
              </a:buClr>
              <a:buSzPts val="1100"/>
              <a:buFont typeface="Arial"/>
              <a:buNone/>
              <a:tabLst/>
              <a:defRPr/>
            </a:pPr>
            <a:r>
              <a:rPr lang="da-DK" dirty="0">
                <a:solidFill>
                  <a:schemeClr val="dk1"/>
                </a:solidFill>
              </a:rPr>
              <a:t>Alle citaterne vi har med kommer fra en forundersøgelse af børn og unges forhold til nikotin produkter. Læs op hvem der siger det og derefter hvad citatet siger.</a:t>
            </a:r>
            <a:endParaRPr lang="da" dirty="0">
              <a:solidFill>
                <a:schemeClr val="dk1"/>
              </a:solidFill>
            </a:endParaRPr>
          </a:p>
          <a:p>
            <a:pPr marL="0" lvl="0" indent="0" algn="just" rtl="0">
              <a:lnSpc>
                <a:spcPct val="103636"/>
              </a:lnSpc>
              <a:spcBef>
                <a:spcPts val="0"/>
              </a:spcBef>
              <a:spcAft>
                <a:spcPts val="0"/>
              </a:spcAft>
              <a:buNone/>
            </a:pPr>
            <a:r>
              <a:rPr lang="da" dirty="0">
                <a:solidFill>
                  <a:schemeClr val="dk1"/>
                </a:solidFill>
              </a:rPr>
              <a:t>Citat oppe til højre hører under her.</a:t>
            </a:r>
          </a:p>
          <a:p>
            <a:pPr marL="0" lvl="0" indent="0" algn="just" rtl="0">
              <a:lnSpc>
                <a:spcPct val="103636"/>
              </a:lnSpc>
              <a:spcBef>
                <a:spcPts val="0"/>
              </a:spcBef>
              <a:spcAft>
                <a:spcPts val="0"/>
              </a:spcAft>
              <a:buNone/>
            </a:pPr>
            <a:endParaRPr dirty="0">
              <a:solidFill>
                <a:schemeClr val="dk1"/>
              </a:solidFill>
            </a:endParaRPr>
          </a:p>
          <a:p>
            <a:pPr marL="0" lvl="0" indent="0" algn="just" rtl="0">
              <a:lnSpc>
                <a:spcPct val="103636"/>
              </a:lnSpc>
              <a:spcBef>
                <a:spcPts val="0"/>
              </a:spcBef>
              <a:spcAft>
                <a:spcPts val="0"/>
              </a:spcAft>
              <a:buNone/>
            </a:pPr>
            <a:r>
              <a:rPr lang="da" b="1" dirty="0">
                <a:solidFill>
                  <a:schemeClr val="dk1"/>
                </a:solidFill>
              </a:rPr>
              <a:t>Psykisk</a:t>
            </a:r>
            <a:r>
              <a:rPr lang="da" dirty="0">
                <a:solidFill>
                  <a:schemeClr val="dk1"/>
                </a:solidFill>
              </a:rPr>
              <a:t> </a:t>
            </a:r>
            <a:r>
              <a:rPr lang="da" b="1" dirty="0">
                <a:solidFill>
                  <a:schemeClr val="dk1"/>
                </a:solidFill>
              </a:rPr>
              <a:t>afhængighed: (Maria)</a:t>
            </a:r>
            <a:endParaRPr b="1" dirty="0">
              <a:solidFill>
                <a:schemeClr val="dk1"/>
              </a:solidFill>
            </a:endParaRPr>
          </a:p>
          <a:p>
            <a:pPr marL="0" lvl="0" indent="0" algn="just" rtl="0">
              <a:lnSpc>
                <a:spcPct val="103636"/>
              </a:lnSpc>
              <a:spcBef>
                <a:spcPts val="0"/>
              </a:spcBef>
              <a:spcAft>
                <a:spcPts val="0"/>
              </a:spcAft>
              <a:buNone/>
            </a:pPr>
            <a:r>
              <a:rPr lang="da" dirty="0">
                <a:solidFill>
                  <a:schemeClr val="dk1"/>
                </a:solidFill>
              </a:rPr>
              <a:t>Den psykologiske afhængighed kan blandt andet kendes ved, at man er blevet vant til at ryge i bestemte situationer eller for at opnå bestemte følelser såsom at være glad og afslappet. Rygning bliver en vane. Ofte vil man ikke tænke over, hvad det er, der giver lyst til en cigaret, snus og puff-bar. </a:t>
            </a:r>
          </a:p>
          <a:p>
            <a:pPr marL="0" lvl="0" indent="0" algn="just" rtl="0">
              <a:lnSpc>
                <a:spcPct val="103636"/>
              </a:lnSpc>
              <a:spcBef>
                <a:spcPts val="0"/>
              </a:spcBef>
              <a:spcAft>
                <a:spcPts val="0"/>
              </a:spcAft>
              <a:buNone/>
            </a:pPr>
            <a:endParaRPr lang="da" b="1" dirty="0">
              <a:solidFill>
                <a:schemeClr val="dk1"/>
              </a:solidFill>
            </a:endParaRPr>
          </a:p>
          <a:p>
            <a:pPr marL="0" marR="0" lvl="0" indent="0" algn="just" defTabSz="914400" rtl="0" eaLnBrk="1" fontAlgn="auto" latinLnBrk="0" hangingPunct="1">
              <a:lnSpc>
                <a:spcPct val="103636"/>
              </a:lnSpc>
              <a:spcBef>
                <a:spcPts val="0"/>
              </a:spcBef>
              <a:spcAft>
                <a:spcPts val="0"/>
              </a:spcAft>
              <a:buClr>
                <a:srgbClr val="000000"/>
              </a:buClr>
              <a:buSzPts val="1100"/>
              <a:buFont typeface="Arial"/>
              <a:buNone/>
              <a:tabLst/>
              <a:defRPr/>
            </a:pPr>
            <a:r>
              <a:rPr lang="da-DK" dirty="0">
                <a:solidFill>
                  <a:schemeClr val="dk1"/>
                </a:solidFill>
              </a:rPr>
              <a:t>Citat nede til venstre hører under her.</a:t>
            </a:r>
            <a:endParaRPr b="1" dirty="0">
              <a:solidFill>
                <a:schemeClr val="dk1"/>
              </a:solidFill>
            </a:endParaRPr>
          </a:p>
          <a:p>
            <a:pPr marL="0" lvl="0" indent="0" algn="just" rtl="0">
              <a:lnSpc>
                <a:spcPct val="103636"/>
              </a:lnSpc>
              <a:spcBef>
                <a:spcPts val="0"/>
              </a:spcBef>
              <a:spcAft>
                <a:spcPts val="0"/>
              </a:spcAft>
              <a:buNone/>
            </a:pPr>
            <a:endParaRPr b="1" dirty="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ccb5f8cb65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ccb5f8cb65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03636"/>
              </a:lnSpc>
              <a:spcBef>
                <a:spcPts val="0"/>
              </a:spcBef>
              <a:spcAft>
                <a:spcPts val="0"/>
              </a:spcAft>
              <a:buNone/>
            </a:pPr>
            <a:endParaRPr b="1" dirty="0">
              <a:solidFill>
                <a:schemeClr val="dk1"/>
              </a:solidFill>
            </a:endParaRPr>
          </a:p>
          <a:p>
            <a:pPr marL="0" lvl="0" indent="0" algn="just" rtl="0">
              <a:lnSpc>
                <a:spcPct val="103636"/>
              </a:lnSpc>
              <a:spcBef>
                <a:spcPts val="0"/>
              </a:spcBef>
              <a:spcAft>
                <a:spcPts val="0"/>
              </a:spcAft>
              <a:buClr>
                <a:schemeClr val="dk1"/>
              </a:buClr>
              <a:buSzPts val="1100"/>
              <a:buFont typeface="Arial"/>
              <a:buNone/>
            </a:pPr>
            <a:r>
              <a:rPr lang="da" b="1" dirty="0">
                <a:solidFill>
                  <a:schemeClr val="dk1"/>
                </a:solidFill>
              </a:rPr>
              <a:t>Fysisk afhængighed (Nicoline)</a:t>
            </a:r>
            <a:endParaRPr b="1" dirty="0">
              <a:solidFill>
                <a:schemeClr val="dk1"/>
              </a:solidFill>
            </a:endParaRPr>
          </a:p>
          <a:p>
            <a:pPr marL="0" lvl="0" indent="0" algn="l" rtl="0">
              <a:spcBef>
                <a:spcPts val="0"/>
              </a:spcBef>
              <a:spcAft>
                <a:spcPts val="0"/>
              </a:spcAft>
              <a:buNone/>
            </a:pPr>
            <a:r>
              <a:rPr lang="da" dirty="0">
                <a:solidFill>
                  <a:schemeClr val="dk1"/>
                </a:solidFill>
              </a:rPr>
              <a:t>Nikotin er det stof i cigaretter og andre nikotinprodukter, der kan gøre selve kroppen afhængig. Det skaber ubalance i hjernen, som får kroppen til at tro, at rygning og nikotinprodukter er nødvendigt for at kunne klare dagligdagens udfordringer fx i stressede situationer, til eksamen eller før en fodboldkamp</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da" dirty="0"/>
              <a:t>N</a:t>
            </a:r>
            <a:r>
              <a:rPr lang="da" dirty="0">
                <a:solidFill>
                  <a:schemeClr val="dk1"/>
                </a:solidFill>
              </a:rPr>
              <a:t>år man ryger, aktiveres hjernens belønningssystem, og stoffet dopamin bliver frigjort. Dopamin er et signalstof, som hjernen naturligt producerer, og som frigives i forbindelse med du fx spiser god mad, har sex eller griner med vennerne. Dopamin giver en følelse af velbehag, nydelse og afslapning. Når man ryger, snydes hjernen til at tro, at rygning er godt for dig, fordi der udløses dopamin. Hjernen vil langsomt blive fysisk afhængig af nikotinen, fordi der kræves mere og mere for at frigive dopamin. Det bliver derfor svært for hjernen at holde et normalt niveau af behag og glæde, hvis man ikke ryger cigaretter eller indtager nikotinprodukter. </a:t>
            </a:r>
          </a:p>
          <a:p>
            <a:pPr marL="0" lvl="0" indent="0" algn="l" rtl="0">
              <a:spcBef>
                <a:spcPts val="0"/>
              </a:spcBef>
              <a:spcAft>
                <a:spcPts val="0"/>
              </a:spcAft>
              <a:buNone/>
            </a:pPr>
            <a:endParaRPr lang="da" dirty="0">
              <a:solidFill>
                <a:schemeClr val="dk1"/>
              </a:solidFill>
            </a:endParaRPr>
          </a:p>
          <a:p>
            <a:pPr marL="0" lvl="0" indent="0" algn="l" rtl="0">
              <a:spcBef>
                <a:spcPts val="0"/>
              </a:spcBef>
              <a:spcAft>
                <a:spcPts val="0"/>
              </a:spcAft>
              <a:buNone/>
            </a:pPr>
            <a:r>
              <a:rPr lang="da" dirty="0">
                <a:solidFill>
                  <a:schemeClr val="dk1"/>
                </a:solidFill>
              </a:rPr>
              <a:t>Citat hører til her.</a:t>
            </a:r>
            <a:endParaRPr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01030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ccb5f8cb65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ccb5f8cb65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5809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ccb5f8cb65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ccb5f8cb65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a-DK" dirty="0"/>
              <a:t>Citat hører under her.</a:t>
            </a:r>
          </a:p>
          <a:p>
            <a:pPr marL="0" lvl="0" indent="0" algn="l" rtl="0">
              <a:spcBef>
                <a:spcPts val="0"/>
              </a:spcBef>
              <a:spcAft>
                <a:spcPts val="0"/>
              </a:spcAft>
              <a:buNone/>
            </a:pPr>
            <a:endParaRPr lang="da-DK" dirty="0"/>
          </a:p>
          <a:p>
            <a:pPr marL="0" lvl="0" indent="0" algn="l" rtl="0">
              <a:spcBef>
                <a:spcPts val="0"/>
              </a:spcBef>
              <a:spcAft>
                <a:spcPts val="0"/>
              </a:spcAft>
              <a:buNone/>
            </a:pPr>
            <a:r>
              <a:rPr lang="da-DK" b="1" dirty="0"/>
              <a:t>Nikotinabstinenser: (Mathias)</a:t>
            </a:r>
          </a:p>
          <a:p>
            <a:pPr marL="0" lvl="0" indent="0" algn="l" rtl="0">
              <a:spcBef>
                <a:spcPts val="0"/>
              </a:spcBef>
              <a:spcAft>
                <a:spcPts val="0"/>
              </a:spcAft>
              <a:buNone/>
            </a:pPr>
            <a:r>
              <a:rPr lang="da-DK" dirty="0"/>
              <a:t>Nævn de forskellige konsekvenser på billedet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687557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ccb5f8cb65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ccb5f8cb65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a" dirty="0"/>
              <a:t>(</a:t>
            </a:r>
            <a:r>
              <a:rPr lang="da" b="1" dirty="0"/>
              <a:t>Mathias</a:t>
            </a:r>
            <a:r>
              <a:rPr lang="da" dirty="0"/>
              <a:t>) 1</a:t>
            </a:r>
            <a:br>
              <a:rPr lang="da" dirty="0"/>
            </a:br>
            <a:r>
              <a:rPr lang="da" dirty="0"/>
              <a:t>Fortælle hvad det koster + læse citat op</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ccb5f8cb65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ccb5f8cb65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a" b="1"/>
              <a:t>Maria</a:t>
            </a:r>
            <a:r>
              <a:rPr lang="da"/>
              <a:t> – Alle skyerne</a:t>
            </a:r>
            <a:br>
              <a:rPr lang="da" dirty="0"/>
            </a:br>
            <a:r>
              <a:rPr lang="da" dirty="0"/>
              <a:t>For de penge kunne man altså få…</a:t>
            </a:r>
            <a:br>
              <a:rPr lang="da" dirty="0"/>
            </a:br>
            <a:br>
              <a:rPr lang="da" dirty="0"/>
            </a:br>
            <a:r>
              <a:rPr lang="da" dirty="0"/>
              <a:t>Det sætter lidt tingene i perspektiv, for selvom det kun er 50-60kr her og der når man køber de forskellige ting, så er det mange penge i det lange  løb, som man enlig kunne fåen masse andre fede ting for.</a:t>
            </a:r>
          </a:p>
          <a:p>
            <a:pPr marL="0" lvl="0" indent="0" algn="l" rtl="0">
              <a:spcBef>
                <a:spcPts val="0"/>
              </a:spcBef>
              <a:spcAft>
                <a:spcPts val="0"/>
              </a:spcAft>
              <a:buNone/>
            </a:pPr>
            <a:endParaRPr lang="da" dirty="0"/>
          </a:p>
          <a:p>
            <a:pPr marL="0" lvl="0" indent="0" algn="l" rtl="0">
              <a:spcBef>
                <a:spcPts val="0"/>
              </a:spcBef>
              <a:spcAft>
                <a:spcPts val="0"/>
              </a:spcAft>
              <a:buNone/>
            </a:pPr>
            <a:r>
              <a:rPr lang="da" dirty="0"/>
              <a:t>Hvad tror i puff-bars/vapes koster?</a:t>
            </a:r>
            <a:br>
              <a:rPr lang="da" dirty="0"/>
            </a:br>
            <a:endParaRPr dirty="0"/>
          </a:p>
        </p:txBody>
      </p:sp>
    </p:spTree>
    <p:extLst>
      <p:ext uri="{BB962C8B-B14F-4D97-AF65-F5344CB8AC3E}">
        <p14:creationId xmlns:p14="http://schemas.microsoft.com/office/powerpoint/2010/main" val="1519632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158750" indent="0">
              <a:buNone/>
            </a:pPr>
            <a:r>
              <a:rPr lang="da-DK" b="1" dirty="0"/>
              <a:t>Nicoline</a:t>
            </a:r>
            <a:r>
              <a:rPr lang="da-DK" dirty="0"/>
              <a:t>: Hun siger normalt ikke det hele..</a:t>
            </a:r>
          </a:p>
          <a:p>
            <a:pPr marL="158750" indent="0">
              <a:buNone/>
            </a:pPr>
            <a:r>
              <a:rPr lang="da-DK" sz="1800" b="0" i="0" u="none" strike="noStrike" baseline="0" dirty="0">
                <a:latin typeface="TimesNewRomanPSMT"/>
              </a:rPr>
              <a:t>Kulilte er i kroppen i 48 timer og efter 8 timer uden rygning (fx en nat) vil en stor del</a:t>
            </a:r>
          </a:p>
          <a:p>
            <a:pPr marL="158750" indent="0" algn="l">
              <a:buNone/>
            </a:pPr>
            <a:r>
              <a:rPr lang="da-DK" sz="1800" b="0" i="0" u="none" strike="noStrike" baseline="0" dirty="0">
                <a:latin typeface="TimesNewRomanPSMT"/>
              </a:rPr>
              <a:t>af kulilten være forsvundet.</a:t>
            </a:r>
          </a:p>
          <a:p>
            <a:pPr marL="158750" indent="0" algn="l">
              <a:buNone/>
            </a:pPr>
            <a:r>
              <a:rPr lang="da-DK" sz="1800" b="0" i="0" u="none" strike="noStrike" baseline="0" dirty="0">
                <a:latin typeface="TimesNewRomanPSMT"/>
              </a:rPr>
              <a:t>Kulilte er et giftstof/en gasart.</a:t>
            </a:r>
          </a:p>
          <a:p>
            <a:pPr marL="158750" indent="0" algn="l">
              <a:buNone/>
            </a:pPr>
            <a:r>
              <a:rPr lang="da-DK" sz="1800" b="0" i="0" u="none" strike="noStrike" baseline="0" dirty="0">
                <a:latin typeface="TimesNewRomanPSMT"/>
              </a:rPr>
              <a:t>Inhaleres -&gt; optages fra lungerne over i blodet. Ilt og kulilte ’konkurrerer’ om at</a:t>
            </a:r>
          </a:p>
          <a:p>
            <a:pPr marL="158750" indent="0" algn="l">
              <a:buNone/>
            </a:pPr>
            <a:r>
              <a:rPr lang="da-DK" sz="1800" b="0" i="0" u="none" strike="noStrike" baseline="0" dirty="0">
                <a:latin typeface="TimesNewRomanPSMT"/>
              </a:rPr>
              <a:t>binde sig til hæmoglobinet (funktion: at føre ilt rundt til alle kroppens celler) i de</a:t>
            </a:r>
          </a:p>
          <a:p>
            <a:pPr marL="158750" indent="0" algn="l">
              <a:buNone/>
            </a:pPr>
            <a:r>
              <a:rPr lang="da-DK" sz="1800" b="0" i="0" u="none" strike="noStrike" baseline="0" dirty="0">
                <a:latin typeface="TimesNewRomanPSMT"/>
              </a:rPr>
              <a:t>røde blodceller. Kulilte bindes meget kraftigere end ilt og derfor forhindres de røde</a:t>
            </a:r>
          </a:p>
          <a:p>
            <a:pPr marL="158750" indent="0" algn="l">
              <a:buNone/>
            </a:pPr>
            <a:r>
              <a:rPr lang="da-DK" sz="1800" b="0" i="0" u="none" strike="noStrike" baseline="0" dirty="0">
                <a:latin typeface="TimesNewRomanPSMT"/>
              </a:rPr>
              <a:t>blodceller der er optaget af kulilte i at transportere ilt rundt i kroppen.</a:t>
            </a:r>
          </a:p>
          <a:p>
            <a:pPr marL="158750" indent="0" algn="l">
              <a:buNone/>
            </a:pPr>
            <a:r>
              <a:rPr lang="da-DK" sz="1800" b="0" i="0" u="none" strike="noStrike" baseline="0" dirty="0">
                <a:latin typeface="TimesNewRomanPSMT"/>
              </a:rPr>
              <a:t>Spørg om eleverne har røget i dag og hvor meget? Vis skalaen og spørg hvor de tror</a:t>
            </a:r>
          </a:p>
          <a:p>
            <a:pPr marL="158750" indent="0" algn="l">
              <a:buNone/>
            </a:pPr>
            <a:r>
              <a:rPr lang="nb-NO" sz="1800" b="0" i="0" u="none" strike="noStrike" baseline="0" dirty="0">
                <a:latin typeface="TimesNewRomanPSMT"/>
              </a:rPr>
              <a:t>at de vil ligge henne.</a:t>
            </a:r>
          </a:p>
          <a:p>
            <a:pPr marL="158750" indent="0" algn="l">
              <a:buNone/>
            </a:pPr>
            <a:r>
              <a:rPr lang="da-DK" sz="1800" b="0" i="0" u="none" strike="noStrike" baseline="0" dirty="0">
                <a:latin typeface="TimesNewRomanPSMT"/>
              </a:rPr>
              <a:t>Tal om hvad måleren viser: Var det hvad du havde forventet? Hvad tænker du?</a:t>
            </a:r>
          </a:p>
          <a:p>
            <a:pPr marL="158750" indent="0" algn="l">
              <a:buNone/>
            </a:pPr>
            <a:r>
              <a:rPr lang="da-DK" sz="1800" b="0" i="0" u="none" strike="noStrike" baseline="0" dirty="0">
                <a:latin typeface="TimesNewRomanPSMT"/>
              </a:rPr>
              <a:t>Godt/dårligt? Tal </a:t>
            </a:r>
            <a:r>
              <a:rPr lang="da-DK" sz="1800" b="0" i="0" u="none" strike="noStrike" baseline="0" dirty="0" err="1">
                <a:latin typeface="TimesNewRomanPSMT"/>
              </a:rPr>
              <a:t>evt</a:t>
            </a:r>
            <a:r>
              <a:rPr lang="da-DK" sz="1800" b="0" i="0" u="none" strike="noStrike" baseline="0" dirty="0">
                <a:latin typeface="TimesNewRomanPSMT"/>
              </a:rPr>
              <a:t> om motivation for stop (KUN hvis det giver mening)</a:t>
            </a:r>
          </a:p>
          <a:p>
            <a:pPr marL="158750" indent="0" algn="l">
              <a:buNone/>
            </a:pPr>
            <a:r>
              <a:rPr lang="da-DK" sz="1800" b="0" i="0" u="none" strike="noStrike" baseline="0" dirty="0">
                <a:latin typeface="TimesNewRomanPSMT"/>
              </a:rPr>
              <a:t>En høj kulilte (CO) koncentration i en pustetest hos en ikke-ryger kan skyldes flere</a:t>
            </a:r>
          </a:p>
          <a:p>
            <a:pPr marL="158750" indent="0" algn="l">
              <a:buNone/>
            </a:pPr>
            <a:r>
              <a:rPr lang="da-DK" sz="1800" b="0" i="0" u="none" strike="noStrike" baseline="0" dirty="0">
                <a:latin typeface="TimesNewRomanPSMT"/>
              </a:rPr>
              <a:t>faktorer:</a:t>
            </a:r>
          </a:p>
          <a:p>
            <a:pPr marL="158750" indent="0" algn="l">
              <a:buNone/>
            </a:pPr>
            <a:endParaRPr lang="da-DK" sz="1800" b="0" i="0" u="none" strike="noStrike" baseline="0" dirty="0">
              <a:latin typeface="TimesNewRomanPSMT"/>
            </a:endParaRPr>
          </a:p>
          <a:p>
            <a:pPr marL="158750" indent="0" algn="l">
              <a:buNone/>
            </a:pPr>
            <a:r>
              <a:rPr lang="da-DK" sz="1800" b="1" i="0" u="none" strike="noStrike" baseline="0" dirty="0">
                <a:latin typeface="TimesNewRomanPS-BoldMT"/>
              </a:rPr>
              <a:t>Passiv Rygning</a:t>
            </a:r>
            <a:r>
              <a:rPr lang="da-DK" sz="1800" b="0" i="0" u="none" strike="noStrike" baseline="0" dirty="0">
                <a:latin typeface="TimesNewRomanPSMT"/>
              </a:rPr>
              <a:t>: Selv hvis du ikke ryger, kan du stadig blive udsat for kulilte gennem</a:t>
            </a:r>
          </a:p>
          <a:p>
            <a:pPr marL="158750" indent="0" algn="l">
              <a:buNone/>
            </a:pPr>
            <a:r>
              <a:rPr lang="da-DK" sz="1800" b="0" i="0" u="none" strike="noStrike" baseline="0" dirty="0">
                <a:latin typeface="TimesNewRomanPSMT"/>
              </a:rPr>
              <a:t>passiv rygning, især hvis du opholder dig i områder med høje niveauer af tobaksrøg.</a:t>
            </a:r>
          </a:p>
          <a:p>
            <a:pPr marL="158750" indent="0" algn="l">
              <a:buNone/>
            </a:pPr>
            <a:r>
              <a:rPr lang="da-DK" sz="1800" b="1" i="0" u="none" strike="noStrike" baseline="0" dirty="0">
                <a:latin typeface="TimesNewRomanPS-BoldMT"/>
              </a:rPr>
              <a:t>Miljømæssige Kilder</a:t>
            </a:r>
            <a:r>
              <a:rPr lang="da-DK" sz="1800" b="0" i="0" u="none" strike="noStrike" baseline="0" dirty="0">
                <a:latin typeface="TimesNewRomanPSMT"/>
              </a:rPr>
              <a:t>: Eksponering for kulilte fra miljøforurening, som</a:t>
            </a:r>
          </a:p>
          <a:p>
            <a:pPr marL="158750" indent="0" algn="l">
              <a:buNone/>
            </a:pPr>
            <a:r>
              <a:rPr lang="da-DK" sz="1800" b="0" i="0" u="none" strike="noStrike" baseline="0" dirty="0">
                <a:latin typeface="TimesNewRomanPSMT"/>
              </a:rPr>
              <a:t>biludstødning, industri eller brændeovne, kan føre til forhøjede niveauer i blodet.</a:t>
            </a:r>
          </a:p>
          <a:p>
            <a:pPr marL="158750" indent="0" algn="l">
              <a:buNone/>
            </a:pPr>
            <a:r>
              <a:rPr lang="da-DK" sz="1800" b="1" i="0" u="none" strike="noStrike" baseline="0" dirty="0">
                <a:latin typeface="TimesNewRomanPS-BoldMT"/>
              </a:rPr>
              <a:t>Medicin eller Sundhedstilstande</a:t>
            </a:r>
            <a:r>
              <a:rPr lang="da-DK" sz="1800" b="0" i="0" u="none" strike="noStrike" baseline="0" dirty="0">
                <a:latin typeface="TimesNewRomanPSMT"/>
              </a:rPr>
              <a:t>: Visse medicinske tilstande, som lungeproblemer</a:t>
            </a:r>
          </a:p>
          <a:p>
            <a:pPr marL="158750" indent="0" algn="l">
              <a:buNone/>
            </a:pPr>
            <a:r>
              <a:rPr lang="da-DK" sz="1800" b="0" i="0" u="none" strike="noStrike" baseline="0" dirty="0">
                <a:latin typeface="TimesNewRomanPSMT"/>
              </a:rPr>
              <a:t>eller </a:t>
            </a:r>
            <a:r>
              <a:rPr lang="da-DK" sz="1800" b="0" i="0" u="none" strike="noStrike" baseline="0" dirty="0" err="1">
                <a:latin typeface="TimesNewRomanPSMT"/>
              </a:rPr>
              <a:t>metabolske</a:t>
            </a:r>
            <a:r>
              <a:rPr lang="da-DK" sz="1800" b="0" i="0" u="none" strike="noStrike" baseline="0" dirty="0">
                <a:latin typeface="TimesNewRomanPSMT"/>
              </a:rPr>
              <a:t> lidelser, kan påvirke kulilte-niveauerne i kroppen. Nogle</a:t>
            </a:r>
          </a:p>
          <a:p>
            <a:pPr marL="158750" indent="0" algn="l">
              <a:buNone/>
            </a:pPr>
            <a:r>
              <a:rPr lang="nb-NO" sz="1800" b="0" i="0" u="none" strike="noStrike" baseline="0" dirty="0">
                <a:latin typeface="TimesNewRomanPSMT"/>
              </a:rPr>
              <a:t>medikamenter kan også påvirke kulilte-målinger.</a:t>
            </a:r>
          </a:p>
          <a:p>
            <a:pPr marL="158750" indent="0" algn="l">
              <a:buNone/>
            </a:pPr>
            <a:r>
              <a:rPr lang="da-DK" sz="1800" b="1" i="0" u="none" strike="noStrike" baseline="0" dirty="0">
                <a:latin typeface="TimesNewRomanPS-BoldMT"/>
              </a:rPr>
              <a:t>Fejl i Testen</a:t>
            </a:r>
            <a:r>
              <a:rPr lang="da-DK" sz="1800" b="0" i="0" u="none" strike="noStrike" baseline="0" dirty="0">
                <a:latin typeface="TimesNewRomanPSMT"/>
              </a:rPr>
              <a:t>: Teknikfejl i måleudstyret eller forkert kalibrering kan give unøjagtige</a:t>
            </a:r>
          </a:p>
          <a:p>
            <a:pPr marL="158750" indent="0" algn="l">
              <a:buNone/>
            </a:pPr>
            <a:r>
              <a:rPr lang="da-DK" sz="1800" b="0" i="0" u="none" strike="noStrike" baseline="0" dirty="0">
                <a:latin typeface="TimesNewRomanPSMT"/>
              </a:rPr>
              <a:t>resultater.</a:t>
            </a:r>
            <a:endParaRPr lang="da-DK" dirty="0"/>
          </a:p>
          <a:p>
            <a:pPr marL="158750" indent="0">
              <a:buNone/>
            </a:pPr>
            <a:endParaRPr lang="da-DK" dirty="0"/>
          </a:p>
          <a:p>
            <a:pPr marL="158750" indent="0">
              <a:buNone/>
            </a:pPr>
            <a:r>
              <a:rPr lang="da-DK" dirty="0"/>
              <a:t>Mathias </a:t>
            </a:r>
            <a:r>
              <a:rPr lang="da-DK" dirty="0" err="1"/>
              <a:t>klargører</a:t>
            </a:r>
            <a:r>
              <a:rPr lang="da-DK" dirty="0"/>
              <a:t> </a:t>
            </a:r>
            <a:r>
              <a:rPr lang="da-DK" dirty="0" err="1"/>
              <a:t>kulitemålerne</a:t>
            </a:r>
            <a:r>
              <a:rPr lang="da-DK" dirty="0"/>
              <a:t> imens</a:t>
            </a:r>
          </a:p>
        </p:txBody>
      </p:sp>
    </p:spTree>
    <p:extLst>
      <p:ext uri="{BB962C8B-B14F-4D97-AF65-F5344CB8AC3E}">
        <p14:creationId xmlns:p14="http://schemas.microsoft.com/office/powerpoint/2010/main" val="304911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ccb5f8cb65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ccb5f8cb6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ccb5f8cb6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cb5f8cb6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a-DK" b="1" dirty="0"/>
              <a:t>Mathias</a:t>
            </a:r>
            <a:endParaRPr b="1" dirty="0"/>
          </a:p>
          <a:p>
            <a:pPr marL="0" lvl="0" indent="0" algn="l" rtl="0">
              <a:spcBef>
                <a:spcPts val="0"/>
              </a:spcBef>
              <a:spcAft>
                <a:spcPts val="0"/>
              </a:spcAft>
              <a:buNone/>
            </a:pPr>
            <a:r>
              <a:rPr lang="da" dirty="0"/>
              <a:t>Præsentere os selv, navn bla bla bla.</a:t>
            </a: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ccb5f8cb6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ccb5f8cb6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a" b="1" dirty="0"/>
              <a:t>Maria</a:t>
            </a:r>
            <a:br>
              <a:rPr lang="da" dirty="0"/>
            </a:br>
            <a:r>
              <a:rPr lang="da" dirty="0"/>
              <a:t>Fortæl eleverne, at du nu vil præsentere dem for en række udsagn om nikotinprodukter. Bed alle der tror at udsagnet er sandt om at gå hen i venstre side af lokalet. Bed alle der toro, at udsagnet er falsk om at gå hen i højre side af lokalet. Når eleverne har taget stilling til udsagnet, spørger du dem, hvorfor de tror det er sandt/falsk. Derefter fortæller du dem det rigtige svar. </a:t>
            </a:r>
            <a:endParaRPr dirty="0"/>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ccb5f8cb6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ccb5f8cb6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a" b="1" dirty="0"/>
              <a:t>Maria</a:t>
            </a:r>
            <a:endParaRPr b="1"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ccb5f8cb65_1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ccb5f8cb65_1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a" b="1" dirty="0"/>
              <a:t>Mathias</a:t>
            </a:r>
            <a:endParaRPr b="1"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ccb5f8cb65_1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ccb5f8cb65_1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a" b="1" dirty="0"/>
              <a:t>Nicoline</a:t>
            </a:r>
            <a:endParaRPr b="1"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ccb5f8cb65_1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ccb5f8cb65_1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a" b="1" dirty="0"/>
              <a:t>Nicoline</a:t>
            </a:r>
          </a:p>
          <a:p>
            <a:pPr marL="0" lvl="0" indent="0" algn="l" rtl="0">
              <a:spcBef>
                <a:spcPts val="0"/>
              </a:spcBef>
              <a:spcAft>
                <a:spcPts val="0"/>
              </a:spcAft>
              <a:buNone/>
            </a:pPr>
            <a:r>
              <a:rPr lang="da" dirty="0"/>
              <a:t>Tobaksindustrien er ligeglad med hvilket produkt man bruger, de vil egentlig bare gerne tjene penge.</a:t>
            </a:r>
            <a:endParaRPr dirty="0"/>
          </a:p>
        </p:txBody>
      </p:sp>
    </p:spTree>
    <p:extLst>
      <p:ext uri="{BB962C8B-B14F-4D97-AF65-F5344CB8AC3E}">
        <p14:creationId xmlns:p14="http://schemas.microsoft.com/office/powerpoint/2010/main" val="477084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158750" indent="0">
              <a:buNone/>
            </a:pPr>
            <a:r>
              <a:rPr lang="da-DK" dirty="0"/>
              <a:t>En ny kampagnevideo, som lidt sjovt viser hvordan tobaks- og nikotinindustrien prøver at snyde de unge til, at blive afhængige og bruge deres penge på produkterne. De er ligeglade med de unges velbefinde.</a:t>
            </a:r>
          </a:p>
          <a:p>
            <a:pPr marL="158750" indent="0">
              <a:buNone/>
            </a:pPr>
            <a:endParaRPr lang="da-DK" dirty="0"/>
          </a:p>
          <a:p>
            <a:pPr marL="158750" indent="0">
              <a:buNone/>
            </a:pPr>
            <a:r>
              <a:rPr lang="da-DK" dirty="0"/>
              <a:t>https://www.cancer.dk/hvemsnakker/kom-pakke-partnere/ </a:t>
            </a:r>
          </a:p>
          <a:p>
            <a:pPr marL="158750" indent="0">
              <a:buNone/>
            </a:pPr>
            <a:endParaRPr lang="da-DK" dirty="0"/>
          </a:p>
          <a:p>
            <a:pPr marL="158750" indent="0">
              <a:buNone/>
            </a:pPr>
            <a:r>
              <a:rPr lang="da-DK" dirty="0"/>
              <a:t>Man trykker sig ind på linket, scroller ned og vælger en af dem i vil vise – i kan evt. lige se dem på forhånd</a:t>
            </a:r>
          </a:p>
        </p:txBody>
      </p:sp>
    </p:spTree>
    <p:extLst>
      <p:ext uri="{BB962C8B-B14F-4D97-AF65-F5344CB8AC3E}">
        <p14:creationId xmlns:p14="http://schemas.microsoft.com/office/powerpoint/2010/main" val="3777777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ccb5f8cb65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ccb5f8cb65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a" b="1" dirty="0"/>
              <a:t>Mathias</a:t>
            </a:r>
          </a:p>
          <a:p>
            <a:pPr marL="0" lvl="0" indent="0" algn="l" rtl="0">
              <a:spcBef>
                <a:spcPts val="0"/>
              </a:spcBef>
              <a:spcAft>
                <a:spcPts val="0"/>
              </a:spcAft>
              <a:buNone/>
            </a:pPr>
            <a:endParaRPr lang="da" dirty="0"/>
          </a:p>
          <a:p>
            <a:pPr marL="0" lvl="0" indent="0" algn="l" rtl="0">
              <a:spcBef>
                <a:spcPts val="0"/>
              </a:spcBef>
              <a:spcAft>
                <a:spcPts val="0"/>
              </a:spcAft>
              <a:buNone/>
            </a:pPr>
            <a:r>
              <a:rPr lang="da-DK" dirty="0"/>
              <a:t>L</a:t>
            </a:r>
            <a:r>
              <a:rPr lang="da" dirty="0"/>
              <a:t>æs op hvad der står.</a:t>
            </a:r>
          </a:p>
          <a:p>
            <a:pPr marL="0" lvl="0" indent="0" algn="l" rtl="0">
              <a:spcBef>
                <a:spcPts val="0"/>
              </a:spcBef>
              <a:spcAft>
                <a:spcPts val="0"/>
              </a:spcAft>
              <a:buNone/>
            </a:pPr>
            <a:r>
              <a:rPr lang="da" dirty="0"/>
              <a:t>Imens de arbejder på det, tegner i manden på tavlen.</a:t>
            </a:r>
          </a:p>
          <a:p>
            <a:pPr marL="0" lvl="0" indent="0" algn="l" rtl="0">
              <a:spcBef>
                <a:spcPts val="0"/>
              </a:spcBef>
              <a:spcAft>
                <a:spcPts val="0"/>
              </a:spcAft>
              <a:buNone/>
            </a:pPr>
            <a:endParaRPr lang="da" dirty="0"/>
          </a:p>
          <a:p>
            <a:pPr marL="0" lvl="0" indent="0" algn="l" rtl="0">
              <a:spcBef>
                <a:spcPts val="0"/>
              </a:spcBef>
              <a:spcAft>
                <a:spcPts val="0"/>
              </a:spcAft>
              <a:buNone/>
            </a:pPr>
            <a:r>
              <a:rPr lang="da" dirty="0"/>
              <a:t>Når tiden er gået/når eleverne er færdige kommer de op i grupper og skriver/tegner en ting eller to.</a:t>
            </a:r>
          </a:p>
          <a:p>
            <a:pPr marL="0" lvl="0" indent="0" algn="l" rtl="0">
              <a:spcBef>
                <a:spcPts val="0"/>
              </a:spcBef>
              <a:spcAft>
                <a:spcPts val="0"/>
              </a:spcAft>
              <a:buNone/>
            </a:pPr>
            <a:r>
              <a:rPr lang="da" dirty="0"/>
              <a:t>Når de har gjort det siger i “det er gode ting i har skrevet op, det her er nogle af de ting vi har med” og trykker på næste slide.</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ccb5f8cb65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ccb5f8cb65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a-DK" b="1" dirty="0">
                <a:solidFill>
                  <a:schemeClr val="dk1"/>
                </a:solidFill>
              </a:rPr>
              <a:t>Mathias</a:t>
            </a:r>
            <a:endParaRPr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da" dirty="0">
                <a:solidFill>
                  <a:schemeClr val="dk1"/>
                </a:solidFill>
              </a:rPr>
              <a:t>På globalt plan, så er rygning faktisk den største dræber.</a:t>
            </a:r>
          </a:p>
          <a:p>
            <a:pPr marL="0" lvl="0" indent="0" algn="l" rtl="0">
              <a:lnSpc>
                <a:spcPct val="115000"/>
              </a:lnSpc>
              <a:spcBef>
                <a:spcPts val="0"/>
              </a:spcBef>
              <a:spcAft>
                <a:spcPts val="0"/>
              </a:spcAft>
              <a:buClr>
                <a:schemeClr val="dk1"/>
              </a:buClr>
              <a:buSzPts val="1100"/>
              <a:buFont typeface="Arial"/>
              <a:buNone/>
            </a:pPr>
            <a:r>
              <a:rPr lang="da" dirty="0">
                <a:solidFill>
                  <a:schemeClr val="dk1"/>
                </a:solidFill>
              </a:rPr>
              <a:t>I danmark er der ca. 13.000 danskere dør hvert år af rygning, og cirka 15.000 dør af kræft. Det går ldit hånd i hånd, det er der måske en grund til?</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da-DK" dirty="0">
                <a:solidFill>
                  <a:schemeClr val="dk1"/>
                </a:solidFill>
              </a:rPr>
              <a:t>Rygning øger risikoen for mere end 15 forskellige kræftformer og er samtidig skyld i mange andre sygdomme.</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endParaRPr lang="da-DK" dirty="0">
              <a:solidFill>
                <a:schemeClr val="dk1"/>
              </a:solidFill>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da-DK" dirty="0">
                <a:solidFill>
                  <a:schemeClr val="dk1"/>
                </a:solidFill>
              </a:rPr>
              <a:t>Læs de mange kræftformer op og derefter de kroniske sygdomme – derefter passiv rygning børn og voksne.</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lang="da"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da" b="0" dirty="0">
                <a:solidFill>
                  <a:schemeClr val="dk1"/>
                </a:solidFill>
              </a:rPr>
              <a:t>Man kan kort tale om kortidskonsekvenser hvis det er:</a:t>
            </a:r>
            <a:endParaRPr b="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da" dirty="0">
                <a:solidFill>
                  <a:schemeClr val="dk1"/>
                </a:solidFill>
              </a:rPr>
              <a:t>Dårlig mundhygiejne, Frugtbarhed, Dårligere immunsystem, Dyrt at ryge, Nedsat lugte- og smagssans, Dårligere kondition, Huden ældes hurtigere</a:t>
            </a:r>
            <a:endParaRPr dirty="0">
              <a:solidFill>
                <a:schemeClr val="dk1"/>
              </a:solidFill>
            </a:endParaRPr>
          </a:p>
        </p:txBody>
      </p:sp>
    </p:spTree>
    <p:extLst>
      <p:ext uri="{BB962C8B-B14F-4D97-AF65-F5344CB8AC3E}">
        <p14:creationId xmlns:p14="http://schemas.microsoft.com/office/powerpoint/2010/main" val="238453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ccb5f8cb65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ccb5f8cb65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None/>
            </a:pPr>
            <a:r>
              <a:rPr lang="da-DK" b="1" dirty="0">
                <a:solidFill>
                  <a:schemeClr val="dk1"/>
                </a:solidFill>
              </a:rPr>
              <a:t>Nicoline</a:t>
            </a:r>
          </a:p>
          <a:p>
            <a:pPr marL="0" lvl="0" indent="0" algn="l" rtl="0">
              <a:lnSpc>
                <a:spcPct val="115000"/>
              </a:lnSpc>
              <a:spcBef>
                <a:spcPts val="0"/>
              </a:spcBef>
              <a:spcAft>
                <a:spcPts val="0"/>
              </a:spcAft>
              <a:buClr>
                <a:schemeClr val="dk1"/>
              </a:buClr>
              <a:buSzPts val="1100"/>
              <a:buNone/>
            </a:pPr>
            <a:r>
              <a:rPr lang="da-DK" sz="1800" b="0" i="0" u="none" strike="noStrike" baseline="0" dirty="0">
                <a:latin typeface="TimesNewRomanPSMT"/>
              </a:rPr>
              <a:t>Rygning er den primære årsag til KOL (kronisk obstruktiv lungesygdom) også kendt som ’rygerlunger’, Tobaksrøgen indeholder kemikalier der skader lungerne og luftvejene. Kemikalierne fra røgen ødelægger den rensemekanisme der renser vores luftveje og lungevævet bliver langsomt nedbrudt. </a:t>
            </a:r>
          </a:p>
          <a:p>
            <a:pPr marL="0" lvl="0" indent="0" algn="l" rtl="0">
              <a:lnSpc>
                <a:spcPct val="115000"/>
              </a:lnSpc>
              <a:spcBef>
                <a:spcPts val="0"/>
              </a:spcBef>
              <a:spcAft>
                <a:spcPts val="0"/>
              </a:spcAft>
              <a:buClr>
                <a:schemeClr val="dk1"/>
              </a:buClr>
              <a:buSzPts val="1100"/>
              <a:buNone/>
            </a:pPr>
            <a:endParaRPr lang="da-DK" sz="1800" b="0" i="0" u="none" strike="noStrike" baseline="0" dirty="0">
              <a:latin typeface="TimesNewRomanPSMT"/>
            </a:endParaRPr>
          </a:p>
          <a:p>
            <a:pPr marL="0" lvl="0" indent="0" algn="l" rtl="0">
              <a:lnSpc>
                <a:spcPct val="115000"/>
              </a:lnSpc>
              <a:spcBef>
                <a:spcPts val="0"/>
              </a:spcBef>
              <a:spcAft>
                <a:spcPts val="0"/>
              </a:spcAft>
              <a:buClr>
                <a:schemeClr val="dk1"/>
              </a:buClr>
              <a:buSzPts val="1100"/>
              <a:buNone/>
            </a:pPr>
            <a:r>
              <a:rPr lang="da-DK" sz="1800" b="0" i="0" u="none" strike="noStrike" baseline="0" dirty="0">
                <a:latin typeface="TimesNewRomanPSMT"/>
              </a:rPr>
              <a:t>Det medfører at lungefunktionen gradvist forringes og det bliver sværere og sværere at trække vejret ind og komme af med luften igen, da luftvejene snævrer til og bliver fyldt med slim. Sygdommen forværres over tid. Primære symptomer: Vedvarende hoste, åndedrætsbesvær, træthed Ca. 20% af alle rygere får KOL 85-90% af alle KOL-tilfælde skyldes rygning.</a:t>
            </a:r>
            <a:endParaRPr dirty="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ccb5f8cb65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ccb5f8cb6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a-DK" b="1" dirty="0"/>
              <a:t>Nicoline</a:t>
            </a:r>
            <a:endParaRPr b="1" dirty="0"/>
          </a:p>
          <a:p>
            <a:pPr marL="0" lvl="0" indent="0" algn="l" rtl="0">
              <a:lnSpc>
                <a:spcPct val="115000"/>
              </a:lnSpc>
              <a:spcBef>
                <a:spcPts val="0"/>
              </a:spcBef>
              <a:spcAft>
                <a:spcPts val="0"/>
              </a:spcAft>
              <a:buClr>
                <a:schemeClr val="dk1"/>
              </a:buClr>
              <a:buSzPts val="1100"/>
              <a:buFont typeface="Arial"/>
              <a:buNone/>
            </a:pPr>
            <a:r>
              <a:rPr lang="da" b="1" dirty="0"/>
              <a:t>Sugerørøvelsen</a:t>
            </a:r>
            <a:endParaRPr b="1" dirty="0"/>
          </a:p>
          <a:p>
            <a:pPr marL="0" lvl="0" indent="0" algn="l" rtl="0">
              <a:lnSpc>
                <a:spcPct val="115000"/>
              </a:lnSpc>
              <a:spcBef>
                <a:spcPts val="0"/>
              </a:spcBef>
              <a:spcAft>
                <a:spcPts val="0"/>
              </a:spcAft>
              <a:buClr>
                <a:schemeClr val="dk1"/>
              </a:buClr>
              <a:buSzPts val="1100"/>
              <a:buFont typeface="Arial"/>
              <a:buNone/>
            </a:pPr>
            <a:r>
              <a:rPr lang="da" dirty="0"/>
              <a:t>Eleverne skal prøve, hvordan det føles at have KOL (kronisk obstruktiv lungesygdom), også kendt som rygerlunger, og hvordan det har indflydelse på kroppens funktioner.</a:t>
            </a:r>
            <a:endParaRPr dirty="0"/>
          </a:p>
          <a:p>
            <a:pPr marL="0" lvl="0" indent="0" algn="l" rtl="0">
              <a:lnSpc>
                <a:spcPct val="115000"/>
              </a:lnSpc>
              <a:spcBef>
                <a:spcPts val="0"/>
              </a:spcBef>
              <a:spcAft>
                <a:spcPts val="0"/>
              </a:spcAft>
              <a:buClr>
                <a:schemeClr val="dk1"/>
              </a:buClr>
              <a:buSzPts val="1100"/>
              <a:buFont typeface="Arial"/>
              <a:buNone/>
            </a:pPr>
            <a:r>
              <a:rPr lang="da" dirty="0"/>
              <a:t>Eleverne skal udføre en fysisk aktivitet, mens de holder sig for næsen og trækker vejret gennem et sugerør.</a:t>
            </a:r>
            <a:endParaRPr dirty="0"/>
          </a:p>
          <a:p>
            <a:pPr marL="0" lvl="0" indent="0" algn="l" rtl="0">
              <a:lnSpc>
                <a:spcPct val="115000"/>
              </a:lnSpc>
              <a:spcBef>
                <a:spcPts val="0"/>
              </a:spcBef>
              <a:spcAft>
                <a:spcPts val="0"/>
              </a:spcAft>
              <a:buClr>
                <a:schemeClr val="dk1"/>
              </a:buClr>
              <a:buSzPts val="1100"/>
              <a:buFont typeface="Arial"/>
              <a:buNone/>
            </a:pPr>
            <a:r>
              <a:rPr lang="da" dirty="0"/>
              <a:t>Efter øvelsen snakker vi om med eleverne om, hvordan det føles at trække vejret gennem sugerøret.</a:t>
            </a:r>
            <a:endParaRPr dirty="0"/>
          </a:p>
          <a:p>
            <a:pPr marL="0" lvl="0" indent="0" algn="l" rtl="0">
              <a:lnSpc>
                <a:spcPct val="115000"/>
              </a:lnSpc>
              <a:spcBef>
                <a:spcPts val="0"/>
              </a:spcBef>
              <a:spcAft>
                <a:spcPts val="0"/>
              </a:spcAft>
              <a:buClr>
                <a:schemeClr val="dk1"/>
              </a:buClr>
              <a:buSzPts val="1100"/>
              <a:buFont typeface="Arial"/>
              <a:buNone/>
            </a:pPr>
            <a:r>
              <a:rPr lang="da" dirty="0"/>
              <a:t>Hvad vil det betyde for din livskvalitet, hvis du får KOL, når du bliver 50 år?</a:t>
            </a:r>
            <a:endParaRPr dirty="0"/>
          </a:p>
          <a:p>
            <a:pPr marL="0" lvl="0" indent="0" algn="l" rtl="0">
              <a:lnSpc>
                <a:spcPct val="115000"/>
              </a:lnSpc>
              <a:spcBef>
                <a:spcPts val="0"/>
              </a:spcBef>
              <a:spcAft>
                <a:spcPts val="0"/>
              </a:spcAft>
              <a:buClr>
                <a:schemeClr val="dk1"/>
              </a:buClr>
              <a:buSzPts val="1100"/>
              <a:buFont typeface="Arial"/>
              <a:buNone/>
            </a:pPr>
            <a:r>
              <a:rPr lang="da" dirty="0"/>
              <a:t>Hvad vil du få sværere ved at gøre?</a:t>
            </a:r>
            <a:endParaRPr dirty="0"/>
          </a:p>
          <a:p>
            <a:pPr marL="0" lvl="0" indent="0" algn="l" rtl="0">
              <a:lnSpc>
                <a:spcPct val="115000"/>
              </a:lnSpc>
              <a:spcBef>
                <a:spcPts val="0"/>
              </a:spcBef>
              <a:spcAft>
                <a:spcPts val="0"/>
              </a:spcAft>
              <a:buClr>
                <a:schemeClr val="dk1"/>
              </a:buClr>
              <a:buSzPts val="1100"/>
              <a:buFont typeface="Arial"/>
              <a:buNone/>
            </a:pPr>
            <a:r>
              <a:rPr lang="da" dirty="0"/>
              <a:t>Hvilke af de ting, du ikke længere kan gøre, vil du savne mest?</a:t>
            </a:r>
            <a:endParaRPr dirty="0"/>
          </a:p>
          <a:p>
            <a:pPr marL="0" lvl="0" indent="0" algn="l" rtl="0">
              <a:lnSpc>
                <a:spcPct val="115000"/>
              </a:lnSpc>
              <a:spcBef>
                <a:spcPts val="0"/>
              </a:spcBef>
              <a:spcAft>
                <a:spcPts val="0"/>
              </a:spcAft>
              <a:buClr>
                <a:schemeClr val="dk1"/>
              </a:buClr>
              <a:buSzPts val="1100"/>
              <a:buFont typeface="Arial"/>
              <a:buNone/>
            </a:pPr>
            <a:r>
              <a:rPr lang="da" dirty="0"/>
              <a:t>Kender I nogen, som har KOL? Hvordan tror i det for dem?</a:t>
            </a:r>
            <a:endParaRPr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ccb5f8cb65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ccb5f8cb6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a" b="1" dirty="0"/>
              <a:t>Mathias</a:t>
            </a:r>
            <a:r>
              <a:rPr lang="da" dirty="0"/>
              <a:t>:</a:t>
            </a:r>
            <a:br>
              <a:rPr lang="da" dirty="0"/>
            </a:br>
            <a:r>
              <a:rPr lang="da" dirty="0"/>
              <a:t>Det er dagens program i dag. Vi har noget teoretisk om tobaks- og nikotinprodukter, hvorfor vi forebygger, hvad nikotin er og hvad produkterne indeholder, og lidt om afhænighed og nikotintrang.</a:t>
            </a:r>
          </a:p>
          <a:p>
            <a:pPr marL="0" lvl="0" indent="0" algn="l" rtl="0">
              <a:spcBef>
                <a:spcPts val="0"/>
              </a:spcBef>
              <a:spcAft>
                <a:spcPts val="0"/>
              </a:spcAft>
              <a:buNone/>
            </a:pPr>
            <a:endParaRPr lang="da" dirty="0"/>
          </a:p>
          <a:p>
            <a:pPr marL="0" lvl="0" indent="0" algn="l" rtl="0">
              <a:spcBef>
                <a:spcPts val="0"/>
              </a:spcBef>
              <a:spcAft>
                <a:spcPts val="0"/>
              </a:spcAft>
              <a:buNone/>
            </a:pPr>
            <a:r>
              <a:rPr lang="da" dirty="0"/>
              <a:t>Men for at det ikke bliver alt for kedeligt, har vi også nogle øvelser og videoer med, også slutter vi af med evaluering af dagens undervisning og eventuelle spørgsmål i måske har, også siger vi tak for i dag. </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158750" indent="0">
              <a:buNone/>
            </a:pPr>
            <a:r>
              <a:rPr lang="da-DK" b="1" dirty="0"/>
              <a:t>Maria</a:t>
            </a:r>
          </a:p>
          <a:p>
            <a:pPr marL="158750" indent="0">
              <a:buNone/>
            </a:pPr>
            <a:r>
              <a:rPr lang="da-DK" sz="1800" dirty="0">
                <a:effectLst/>
                <a:latin typeface="Montserrat-Regular"/>
                <a:ea typeface="MS Mincho" panose="02020609040205080304" pitchFamily="49" charset="-128"/>
                <a:cs typeface="Times New Roman" panose="02020603050405020304" pitchFamily="18" charset="0"/>
              </a:rPr>
              <a:t>Mange af de unge, der ryger, ønsker at stoppe igen. Hvis man modtager hjælp under rygestoppet, har man større sandsynlighed for at få succes med et rygestop.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a-DK" b="1" i="0" dirty="0" err="1">
                <a:solidFill>
                  <a:srgbClr val="333333"/>
                </a:solidFill>
                <a:effectLst/>
                <a:highlight>
                  <a:srgbClr val="FFFFFF"/>
                </a:highlight>
                <a:latin typeface="inherit"/>
              </a:rPr>
              <a:t>Stoplinien</a:t>
            </a:r>
            <a:r>
              <a:rPr lang="da-DK" b="1" i="0" dirty="0">
                <a:solidFill>
                  <a:srgbClr val="333333"/>
                </a:solidFill>
                <a:effectLst/>
                <a:highlight>
                  <a:srgbClr val="FFFFFF"/>
                </a:highlight>
                <a:latin typeface="inherit"/>
              </a:rPr>
              <a:t> </a:t>
            </a:r>
            <a:r>
              <a:rPr lang="da-DK" b="0" i="0" dirty="0">
                <a:solidFill>
                  <a:srgbClr val="333333"/>
                </a:solidFill>
                <a:effectLst/>
                <a:highlight>
                  <a:srgbClr val="FFFFFF"/>
                </a:highlight>
                <a:latin typeface="Lato" panose="020F0502020204030203" pitchFamily="34" charset="0"/>
              </a:rPr>
              <a:t>- ring på 80 31 31 31 og få gratis rådgivning</a:t>
            </a:r>
          </a:p>
          <a:p>
            <a:pPr marL="158750" indent="0" algn="l" fontAlgn="base">
              <a:buFont typeface="Arial" panose="020B0604020202020204" pitchFamily="34" charset="0"/>
              <a:buNone/>
            </a:pPr>
            <a:r>
              <a:rPr lang="da-DK" b="1" i="0" dirty="0" err="1">
                <a:solidFill>
                  <a:srgbClr val="333333"/>
                </a:solidFill>
                <a:effectLst/>
                <a:highlight>
                  <a:srgbClr val="FFFFFF"/>
                </a:highlight>
                <a:latin typeface="inherit"/>
              </a:rPr>
              <a:t>Xhale</a:t>
            </a:r>
            <a:r>
              <a:rPr lang="da-DK" b="1" i="0" dirty="0">
                <a:solidFill>
                  <a:srgbClr val="333333"/>
                </a:solidFill>
                <a:effectLst/>
                <a:highlight>
                  <a:srgbClr val="FFFFFF"/>
                </a:highlight>
                <a:latin typeface="inherit"/>
              </a:rPr>
              <a:t> app</a:t>
            </a:r>
            <a:r>
              <a:rPr lang="da-DK" b="0" i="0" dirty="0">
                <a:solidFill>
                  <a:srgbClr val="333333"/>
                </a:solidFill>
                <a:effectLst/>
                <a:highlight>
                  <a:srgbClr val="FFFFFF"/>
                </a:highlight>
                <a:latin typeface="Lato" panose="020F0502020204030203" pitchFamily="34" charset="0"/>
              </a:rPr>
              <a:t> - særligt målrettet unge, der kan få støtte til at kvitte cigaretter eller snus.</a:t>
            </a:r>
          </a:p>
          <a:p>
            <a:pPr marL="158750" marR="0" lvl="0" indent="0" algn="l" defTabSz="914400" rtl="0" eaLnBrk="1" fontAlgn="base"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da-DK" b="1" i="0" dirty="0">
                <a:solidFill>
                  <a:srgbClr val="333333"/>
                </a:solidFill>
                <a:effectLst/>
                <a:highlight>
                  <a:srgbClr val="FFFFFF"/>
                </a:highlight>
                <a:latin typeface="inherit"/>
              </a:rPr>
              <a:t>E-kvit app</a:t>
            </a:r>
            <a:r>
              <a:rPr lang="da-DK" b="0" i="0" dirty="0">
                <a:solidFill>
                  <a:srgbClr val="333333"/>
                </a:solidFill>
                <a:effectLst/>
                <a:highlight>
                  <a:srgbClr val="FFFFFF"/>
                </a:highlight>
                <a:latin typeface="Lato" panose="020F0502020204030203" pitchFamily="34" charset="0"/>
              </a:rPr>
              <a:t> - hvor du kan følge dit rygestop, og hvor mange penge du sparer. Du bliver en del af et forum med andre, der også er gennem et rygestop og får daglige videoer med rådgivning.</a:t>
            </a:r>
            <a:endParaRPr lang="da-DK" b="1" i="0" dirty="0">
              <a:solidFill>
                <a:srgbClr val="333333"/>
              </a:solidFill>
              <a:effectLst/>
              <a:highlight>
                <a:srgbClr val="FFFFFF"/>
              </a:highlight>
              <a:latin typeface="inherit"/>
            </a:endParaRPr>
          </a:p>
          <a:p>
            <a:pPr marL="158750" indent="0" algn="l" fontAlgn="base">
              <a:buFont typeface="Arial" panose="020B0604020202020204" pitchFamily="34" charset="0"/>
              <a:buNone/>
            </a:pPr>
            <a:r>
              <a:rPr lang="da-DK" b="1" i="0" dirty="0">
                <a:solidFill>
                  <a:srgbClr val="333333"/>
                </a:solidFill>
                <a:effectLst/>
                <a:highlight>
                  <a:srgbClr val="FFFFFF"/>
                </a:highlight>
                <a:latin typeface="inherit"/>
              </a:rPr>
              <a:t>Kommunen</a:t>
            </a:r>
            <a:r>
              <a:rPr lang="da-DK" b="0" i="0" dirty="0">
                <a:solidFill>
                  <a:srgbClr val="333333"/>
                </a:solidFill>
                <a:effectLst/>
                <a:highlight>
                  <a:srgbClr val="FFFFFF"/>
                </a:highlight>
                <a:latin typeface="Lato" panose="020F0502020204030203" pitchFamily="34" charset="0"/>
              </a:rPr>
              <a:t> - ALLE kommuner tilbyder gratis rygestopforløb. Kontakt din kommune for at finde ud af, hvilke tilbud de har.</a:t>
            </a:r>
          </a:p>
          <a:p>
            <a:pPr marL="158750" indent="0">
              <a:buNone/>
            </a:pPr>
            <a:endParaRPr lang="da-DK" dirty="0"/>
          </a:p>
        </p:txBody>
      </p:sp>
    </p:spTree>
    <p:extLst>
      <p:ext uri="{BB962C8B-B14F-4D97-AF65-F5344CB8AC3E}">
        <p14:creationId xmlns:p14="http://schemas.microsoft.com/office/powerpoint/2010/main" val="911640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ccb5f8cb65_1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ccb5f8cb65_1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a" dirty="0"/>
              <a:t>(</a:t>
            </a:r>
            <a:r>
              <a:rPr lang="da" b="1" dirty="0"/>
              <a:t>Mathias</a:t>
            </a:r>
            <a:r>
              <a:rPr lang="da" dirty="0"/>
              <a:t>)</a:t>
            </a:r>
            <a:endParaRPr dirty="0"/>
          </a:p>
          <a:p>
            <a:pPr marL="0" lvl="0" indent="0" algn="l" rtl="0">
              <a:spcBef>
                <a:spcPts val="0"/>
              </a:spcBef>
              <a:spcAft>
                <a:spcPts val="0"/>
              </a:spcAft>
              <a:buNone/>
            </a:pPr>
            <a:r>
              <a:rPr lang="da" dirty="0"/>
              <a:t>Hvad synes i har været godt i dag? Viden omkring produkterne, øvelserne, videoen?</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ccb5f8cb65_1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ccb5f8cb65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ccb5f8cb65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ccb5f8cb65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a" b="1" dirty="0"/>
              <a:t>Mathias</a:t>
            </a:r>
            <a:r>
              <a:rPr lang="da" dirty="0"/>
              <a:t>:</a:t>
            </a:r>
            <a:br>
              <a:rPr lang="da" dirty="0"/>
            </a:br>
            <a:r>
              <a:rPr lang="da" dirty="0"/>
              <a:t>Det her er de produkter vi kommer til at tale om i dag.</a:t>
            </a:r>
            <a:br>
              <a:rPr lang="da" dirty="0"/>
            </a:br>
            <a:br>
              <a:rPr lang="da" dirty="0"/>
            </a:br>
            <a:r>
              <a:rPr lang="da" b="1" dirty="0"/>
              <a:t>Nicoline</a:t>
            </a:r>
            <a:br>
              <a:rPr lang="da" dirty="0"/>
            </a:br>
            <a:r>
              <a:rPr lang="da" dirty="0"/>
              <a:t>Nævn produkter + Hvor mange herinde har set eller hørt om de her produkter?</a:t>
            </a:r>
          </a:p>
          <a:p>
            <a:pPr marL="0" lvl="0" indent="0" algn="l" rtl="0">
              <a:spcBef>
                <a:spcPts val="0"/>
              </a:spcBef>
              <a:spcAft>
                <a:spcPts val="0"/>
              </a:spcAft>
              <a:buNone/>
            </a:pPr>
            <a:endParaRPr lang="da" dirty="0"/>
          </a:p>
          <a:p>
            <a:pPr marL="0" lvl="0" indent="0" algn="l" rtl="0">
              <a:spcBef>
                <a:spcPts val="0"/>
              </a:spcBef>
              <a:spcAft>
                <a:spcPts val="0"/>
              </a:spcAft>
              <a:buNone/>
            </a:pPr>
            <a:r>
              <a:rPr lang="da" b="1" dirty="0"/>
              <a:t>Alle</a:t>
            </a:r>
            <a:r>
              <a:rPr lang="da" dirty="0"/>
              <a:t>:</a:t>
            </a:r>
          </a:p>
          <a:p>
            <a:pPr marL="0" lvl="0" indent="0" algn="l" rtl="0">
              <a:spcBef>
                <a:spcPts val="0"/>
              </a:spcBef>
              <a:spcAft>
                <a:spcPts val="0"/>
              </a:spcAft>
              <a:buNone/>
            </a:pPr>
            <a:r>
              <a:rPr lang="da" dirty="0"/>
              <a:t>Fortæl hvad man selv har prøvet</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ccb5f8cb65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ccb5f8cb65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None/>
            </a:pPr>
            <a:r>
              <a:rPr lang="da" dirty="0">
                <a:solidFill>
                  <a:schemeClr val="dk1"/>
                </a:solidFill>
              </a:rPr>
              <a:t>(</a:t>
            </a:r>
            <a:r>
              <a:rPr lang="da" b="1" dirty="0">
                <a:solidFill>
                  <a:schemeClr val="dk1"/>
                </a:solidFill>
              </a:rPr>
              <a:t>Mathias</a:t>
            </a:r>
            <a:r>
              <a:rPr lang="da" dirty="0">
                <a:solidFill>
                  <a:schemeClr val="dk1"/>
                </a:solidFill>
              </a:rPr>
              <a:t>)</a:t>
            </a:r>
            <a:br>
              <a:rPr lang="da" dirty="0">
                <a:solidFill>
                  <a:schemeClr val="dk1"/>
                </a:solidFill>
              </a:rPr>
            </a:br>
            <a:r>
              <a:rPr lang="da" dirty="0">
                <a:solidFill>
                  <a:schemeClr val="dk1"/>
                </a:solidFill>
              </a:rPr>
              <a:t>Læreren skal venligst sendes ud af klassen :)</a:t>
            </a:r>
            <a:endParaRPr dirty="0">
              <a:solidFill>
                <a:schemeClr val="dk1"/>
              </a:solidFill>
            </a:endParaRPr>
          </a:p>
          <a:p>
            <a:pPr marL="0" lvl="0" indent="0" algn="l" rtl="0">
              <a:lnSpc>
                <a:spcPct val="115000"/>
              </a:lnSpc>
              <a:spcBef>
                <a:spcPts val="0"/>
              </a:spcBef>
              <a:spcAft>
                <a:spcPts val="0"/>
              </a:spcAft>
              <a:buClr>
                <a:schemeClr val="dk1"/>
              </a:buClr>
              <a:buSzPts val="1100"/>
              <a:buNone/>
            </a:pPr>
            <a:r>
              <a:rPr lang="da" dirty="0">
                <a:solidFill>
                  <a:schemeClr val="dk1"/>
                </a:solidFill>
              </a:rPr>
              <a:t>Vi siger at øvelsen er anonym og vi IKKE videregiver information. </a:t>
            </a:r>
            <a:endParaRPr dirty="0">
              <a:solidFill>
                <a:schemeClr val="dk1"/>
              </a:solidFill>
            </a:endParaRPr>
          </a:p>
          <a:p>
            <a:pPr marL="0" lvl="0" indent="0" algn="l" rtl="0">
              <a:lnSpc>
                <a:spcPct val="115000"/>
              </a:lnSpc>
              <a:spcBef>
                <a:spcPts val="0"/>
              </a:spcBef>
              <a:spcAft>
                <a:spcPts val="0"/>
              </a:spcAft>
              <a:buClr>
                <a:schemeClr val="dk1"/>
              </a:buClr>
              <a:buSzPts val="1100"/>
              <a:buNone/>
            </a:pPr>
            <a:endParaRPr lang="da-DK" dirty="0">
              <a:solidFill>
                <a:schemeClr val="dk1"/>
              </a:solidFill>
            </a:endParaRPr>
          </a:p>
          <a:p>
            <a:pPr marL="0" lvl="0" indent="0" algn="l" rtl="0">
              <a:lnSpc>
                <a:spcPct val="115000"/>
              </a:lnSpc>
              <a:spcBef>
                <a:spcPts val="0"/>
              </a:spcBef>
              <a:spcAft>
                <a:spcPts val="0"/>
              </a:spcAft>
              <a:buClr>
                <a:schemeClr val="dk1"/>
              </a:buClr>
              <a:buSzPts val="1100"/>
              <a:buNone/>
            </a:pPr>
            <a:r>
              <a:rPr lang="da-DK" b="1" dirty="0">
                <a:solidFill>
                  <a:schemeClr val="dk1"/>
                </a:solidFill>
              </a:rPr>
              <a:t>Nicoline</a:t>
            </a:r>
            <a:endParaRPr b="1" dirty="0">
              <a:solidFill>
                <a:schemeClr val="dk1"/>
              </a:solidFill>
            </a:endParaRP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 Først spørger vi ud i plenum (her har eleverne åbne øjne):</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 “Hvor mange herinde tror I har prøvet at ryge en cigaret?”</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 “Hvor mange herinde tror I har prøvet snus?”  </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“Hvor mange herinde tror I har prøvet </a:t>
            </a:r>
            <a:r>
              <a:rPr lang="da-DK" sz="1800" dirty="0" err="1">
                <a:effectLst/>
                <a:latin typeface="Aptos" panose="020B0004020202020204" pitchFamily="34" charset="0"/>
                <a:ea typeface="Calibri" panose="020F0502020204030204" pitchFamily="34" charset="0"/>
                <a:cs typeface="Aptos" panose="020B0004020202020204" pitchFamily="34" charset="0"/>
              </a:rPr>
              <a:t>vapes</a:t>
            </a:r>
            <a:r>
              <a:rPr lang="da-DK" sz="1800" dirty="0">
                <a:effectLst/>
                <a:latin typeface="Aptos" panose="020B0004020202020204" pitchFamily="34" charset="0"/>
                <a:ea typeface="Calibri" panose="020F0502020204030204" pitchFamily="34" charset="0"/>
                <a:cs typeface="Aptos" panose="020B0004020202020204" pitchFamily="34" charset="0"/>
              </a:rPr>
              <a:t>/</a:t>
            </a:r>
            <a:r>
              <a:rPr lang="da-DK" sz="1800" dirty="0" err="1">
                <a:effectLst/>
                <a:latin typeface="Aptos" panose="020B0004020202020204" pitchFamily="34" charset="0"/>
                <a:ea typeface="Calibri" panose="020F0502020204030204" pitchFamily="34" charset="0"/>
                <a:cs typeface="Aptos" panose="020B0004020202020204" pitchFamily="34" charset="0"/>
              </a:rPr>
              <a:t>puff</a:t>
            </a:r>
            <a:r>
              <a:rPr lang="da-DK" sz="1800" dirty="0">
                <a:effectLst/>
                <a:latin typeface="Aptos" panose="020B0004020202020204" pitchFamily="34" charset="0"/>
                <a:ea typeface="Calibri" panose="020F0502020204030204" pitchFamily="34" charset="0"/>
                <a:cs typeface="Aptos" panose="020B0004020202020204" pitchFamily="34" charset="0"/>
              </a:rPr>
              <a:t> bars?” </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 </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Hvis eleverne ikke automatisk rækker hånden op og gætter, spørger vi ud ved hvert bord i klassen, hvad de tror og siger at det bare skal være et hurtigt gæt. </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 Vi noterer os hvad de tror. </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 </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 Derefter laver vi selve øvelsen hvor eleverne skal lukke øjnene og bliver stillet følgende spørgsmål. Det er vigtigt at eleverne har lukkede øjne under hele øvelsen. </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 Først spørger vi: </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 Ræk hånden op hvis du har prøvet at ryge </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 Noter hvor mange der rækker hånden op. (Ikke sig resultatet højt endnu) </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 </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 Så kan eleverne tage hånden ned og næste spørgsmål stilles </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 “Ræk hånden op hvis du har prøvet at tage snus” Noter antal </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 </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Sig de kan tage hånden ned igen stil sidste spørgsmål </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 “Ræk hånden op hvis du har prøvet </a:t>
            </a:r>
            <a:r>
              <a:rPr lang="da-DK" sz="1800" dirty="0" err="1">
                <a:effectLst/>
                <a:latin typeface="Aptos" panose="020B0004020202020204" pitchFamily="34" charset="0"/>
                <a:ea typeface="Calibri" panose="020F0502020204030204" pitchFamily="34" charset="0"/>
                <a:cs typeface="Aptos" panose="020B0004020202020204" pitchFamily="34" charset="0"/>
              </a:rPr>
              <a:t>vapes</a:t>
            </a:r>
            <a:r>
              <a:rPr lang="da-DK" sz="1800" dirty="0">
                <a:effectLst/>
                <a:latin typeface="Aptos" panose="020B0004020202020204" pitchFamily="34" charset="0"/>
                <a:ea typeface="Calibri" panose="020F0502020204030204" pitchFamily="34" charset="0"/>
                <a:cs typeface="Aptos" panose="020B0004020202020204" pitchFamily="34" charset="0"/>
              </a:rPr>
              <a:t>/</a:t>
            </a:r>
            <a:r>
              <a:rPr lang="da-DK" sz="1800" dirty="0" err="1">
                <a:effectLst/>
                <a:latin typeface="Aptos" panose="020B0004020202020204" pitchFamily="34" charset="0"/>
                <a:ea typeface="Calibri" panose="020F0502020204030204" pitchFamily="34" charset="0"/>
                <a:cs typeface="Aptos" panose="020B0004020202020204" pitchFamily="34" charset="0"/>
              </a:rPr>
              <a:t>puffbars</a:t>
            </a:r>
            <a:r>
              <a:rPr lang="da-DK" sz="1800" dirty="0">
                <a:effectLst/>
                <a:latin typeface="Aptos" panose="020B0004020202020204" pitchFamily="34" charset="0"/>
                <a:ea typeface="Calibri" panose="020F0502020204030204" pitchFamily="34" charset="0"/>
                <a:cs typeface="Aptos" panose="020B0004020202020204" pitchFamily="34" charset="0"/>
              </a:rPr>
              <a:t>?” </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 Noter antal hænder </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Sig de kan tage hænderne ned </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 Sig de kan åbne øjnene.</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 </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 Så præsenteres de for resultaterne, vi sammenligner deres svar med det de gættede på i starten og vi spørger om de er overraskede over resultatet. </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 </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Flertalsmisforståelser.</a:t>
            </a:r>
          </a:p>
          <a:p>
            <a:pPr marL="342900" lvl="0" indent="-342900">
              <a:lnSpc>
                <a:spcPct val="115000"/>
              </a:lnSpc>
              <a:buClr>
                <a:srgbClr val="000000"/>
              </a:buClr>
              <a:buSzPts val="1100"/>
              <a:buFont typeface="Arial" panose="020B0604020202020204" pitchFamily="34" charset="0"/>
              <a:buChar char="-"/>
            </a:pPr>
            <a:r>
              <a:rPr lang="da-DK" sz="1800" dirty="0">
                <a:solidFill>
                  <a:srgbClr val="000000"/>
                </a:solidFill>
                <a:effectLst/>
                <a:latin typeface="Times New Roman" panose="02020603050405020304" pitchFamily="18" charset="0"/>
                <a:ea typeface="Arial" panose="020B0604020202020204" pitchFamily="34" charset="0"/>
              </a:rPr>
              <a:t>At unge kan få fornemmelsen af, at alle tager nikotinprodukter, men virkeligheden er en anden.</a:t>
            </a:r>
            <a:endParaRPr lang="da-DK" sz="1800" dirty="0">
              <a:effectLst/>
              <a:latin typeface="Times New Roman" panose="02020603050405020304" pitchFamily="18" charset="0"/>
              <a:ea typeface="Arial" panose="020B0604020202020204" pitchFamily="34" charset="0"/>
            </a:endParaRPr>
          </a:p>
          <a:p>
            <a:pPr marL="342900" lvl="0" indent="-342900">
              <a:lnSpc>
                <a:spcPct val="115000"/>
              </a:lnSpc>
              <a:buClr>
                <a:srgbClr val="000000"/>
              </a:buClr>
              <a:buSzPts val="1100"/>
              <a:buFont typeface="Arial" panose="020B0604020202020204" pitchFamily="34" charset="0"/>
              <a:buChar char="-"/>
            </a:pPr>
            <a:r>
              <a:rPr lang="da-DK" sz="1800" dirty="0">
                <a:solidFill>
                  <a:srgbClr val="000000"/>
                </a:solidFill>
                <a:effectLst/>
                <a:latin typeface="Times New Roman" panose="02020603050405020304" pitchFamily="18" charset="0"/>
                <a:ea typeface="Arial" panose="020B0604020202020204" pitchFamily="34" charset="0"/>
              </a:rPr>
              <a:t>Fra nyere studier viser det, at ca. lidt over 9 % blandt 15-24-årige ryger dagligt, og at ca. 67 % blandt 16-24 aldrig har røget.</a:t>
            </a:r>
            <a:endParaRPr lang="da-DK" sz="1800" dirty="0">
              <a:effectLst/>
              <a:latin typeface="Times New Roman" panose="02020603050405020304" pitchFamily="18" charset="0"/>
              <a:ea typeface="Arial" panose="020B0604020202020204" pitchFamily="34" charset="0"/>
            </a:endParaRPr>
          </a:p>
          <a:p>
            <a:pPr marL="342900" lvl="0" indent="-342900">
              <a:lnSpc>
                <a:spcPct val="115000"/>
              </a:lnSpc>
              <a:buClr>
                <a:srgbClr val="000000"/>
              </a:buClr>
              <a:buSzPts val="1100"/>
              <a:buFont typeface="Arial" panose="020B0604020202020204" pitchFamily="34" charset="0"/>
              <a:buChar char="-"/>
            </a:pPr>
            <a:r>
              <a:rPr lang="da-DK" sz="1800" dirty="0">
                <a:effectLst/>
                <a:latin typeface="Times New Roman" panose="02020603050405020304" pitchFamily="18" charset="0"/>
                <a:ea typeface="Arial" panose="020B0604020202020204" pitchFamily="34" charset="0"/>
              </a:rPr>
              <a:t>Er man udelukket fra fællesskabet, hvis man ikke tager nikotinprodukter</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 </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 Man kan også kort afslutte øvelsen med at spørge ud om de mener man er udenfor fællesskabet hvis man ikke bruger produkterne? (for at få dem til at reflektere/sætte nogle tanker i gang) </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 </a:t>
            </a:r>
          </a:p>
          <a:p>
            <a:pPr marL="158750" indent="0">
              <a:buNone/>
            </a:pPr>
            <a:r>
              <a:rPr lang="da-DK" sz="1800" dirty="0">
                <a:effectLst/>
                <a:latin typeface="Aptos" panose="020B0004020202020204" pitchFamily="34" charset="0"/>
                <a:ea typeface="Calibri" panose="020F0502020204030204" pitchFamily="34" charset="0"/>
                <a:cs typeface="Aptos" panose="020B0004020202020204" pitchFamily="34" charset="0"/>
              </a:rPr>
              <a:t> Læreren hentes ind igen</a:t>
            </a:r>
          </a:p>
          <a:p>
            <a:pPr marL="0" lvl="0" indent="0" algn="l" rtl="0">
              <a:lnSpc>
                <a:spcPct val="115000"/>
              </a:lnSpc>
              <a:spcBef>
                <a:spcPts val="0"/>
              </a:spcBef>
              <a:spcAft>
                <a:spcPts val="0"/>
              </a:spcAft>
              <a:buNone/>
            </a:pPr>
            <a:endParaRPr lang="da-DK"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ccb5f8cb65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ccb5f8cb65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a" dirty="0">
                <a:solidFill>
                  <a:schemeClr val="dk1"/>
                </a:solidFill>
              </a:rPr>
              <a:t>(</a:t>
            </a:r>
            <a:r>
              <a:rPr lang="da" b="1" dirty="0">
                <a:solidFill>
                  <a:schemeClr val="dk1"/>
                </a:solidFill>
              </a:rPr>
              <a:t>Mathias</a:t>
            </a:r>
            <a:r>
              <a:rPr lang="da" dirty="0">
                <a:solidFill>
                  <a:schemeClr val="dk1"/>
                </a:solidFill>
              </a:rPr>
              <a:t>)</a:t>
            </a:r>
            <a:br>
              <a:rPr lang="da" dirty="0">
                <a:solidFill>
                  <a:schemeClr val="dk1"/>
                </a:solidFill>
              </a:rPr>
            </a:br>
            <a:r>
              <a:rPr lang="da" dirty="0">
                <a:solidFill>
                  <a:schemeClr val="dk1"/>
                </a:solidFill>
              </a:rPr>
              <a:t>Læreren skal venligst sendes ud af klassen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da" dirty="0">
                <a:solidFill>
                  <a:schemeClr val="dk1"/>
                </a:solidFill>
              </a:rPr>
              <a:t>Vi siger at øvelsen er anonym og vi IKKE videregiver information.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lang="da-DK" dirty="0">
              <a:solidFill>
                <a:schemeClr val="dk1"/>
              </a:solidFill>
            </a:endParaRPr>
          </a:p>
          <a:p>
            <a:pPr marL="0" lvl="0" indent="0" algn="l" rtl="0">
              <a:lnSpc>
                <a:spcPct val="115000"/>
              </a:lnSpc>
              <a:spcBef>
                <a:spcPts val="0"/>
              </a:spcBef>
              <a:spcAft>
                <a:spcPts val="0"/>
              </a:spcAft>
              <a:buNone/>
            </a:pPr>
            <a:br>
              <a:rPr lang="da" dirty="0">
                <a:solidFill>
                  <a:schemeClr val="dk1"/>
                </a:solidFill>
              </a:rPr>
            </a:br>
            <a:r>
              <a:rPr lang="da" b="1" dirty="0">
                <a:solidFill>
                  <a:schemeClr val="dk1"/>
                </a:solidFill>
              </a:rPr>
              <a:t>Maria</a:t>
            </a:r>
            <a:endParaRPr b="1" dirty="0">
              <a:solidFill>
                <a:schemeClr val="dk1"/>
              </a:solidFill>
            </a:endParaRPr>
          </a:p>
          <a:p>
            <a:pPr marL="0" lvl="0" indent="0" algn="l" rtl="0">
              <a:lnSpc>
                <a:spcPct val="115000"/>
              </a:lnSpc>
              <a:spcBef>
                <a:spcPts val="0"/>
              </a:spcBef>
              <a:spcAft>
                <a:spcPts val="0"/>
              </a:spcAft>
              <a:buNone/>
            </a:pPr>
            <a:r>
              <a:rPr lang="da" dirty="0">
                <a:solidFill>
                  <a:schemeClr val="dk1"/>
                </a:solidFill>
              </a:rPr>
              <a:t>Gæt! </a:t>
            </a:r>
            <a:endParaRPr dirty="0">
              <a:solidFill>
                <a:schemeClr val="dk1"/>
              </a:solidFill>
            </a:endParaRPr>
          </a:p>
          <a:p>
            <a:pPr marL="0" lvl="0" indent="0" algn="l" rtl="0">
              <a:lnSpc>
                <a:spcPct val="115000"/>
              </a:lnSpc>
              <a:spcBef>
                <a:spcPts val="0"/>
              </a:spcBef>
              <a:spcAft>
                <a:spcPts val="0"/>
              </a:spcAft>
              <a:buNone/>
            </a:pPr>
            <a:r>
              <a:rPr lang="da" dirty="0">
                <a:solidFill>
                  <a:schemeClr val="dk1"/>
                </a:solidFill>
              </a:rPr>
              <a:t>Hvor mange tror der er 0 som har prøvet: Cigaretter =... , snus = …, puffbars/vapes = … </a:t>
            </a:r>
            <a:endParaRPr dirty="0">
              <a:solidFill>
                <a:schemeClr val="dk1"/>
              </a:solidFill>
            </a:endParaRPr>
          </a:p>
          <a:p>
            <a:pPr marL="0" lvl="0" indent="0" algn="l" rtl="0">
              <a:lnSpc>
                <a:spcPct val="115000"/>
              </a:lnSpc>
              <a:spcBef>
                <a:spcPts val="0"/>
              </a:spcBef>
              <a:spcAft>
                <a:spcPts val="0"/>
              </a:spcAft>
              <a:buNone/>
            </a:pPr>
            <a:r>
              <a:rPr lang="da" dirty="0">
                <a:solidFill>
                  <a:schemeClr val="dk1"/>
                </a:solidFill>
              </a:rPr>
              <a:t>Hvor mange tror der er 1 som har prøvet: Cigaretter, snus, vapes </a:t>
            </a:r>
            <a:endParaRPr dirty="0">
              <a:solidFill>
                <a:schemeClr val="dk1"/>
              </a:solidFill>
            </a:endParaRPr>
          </a:p>
          <a:p>
            <a:pPr marL="0" lvl="0" indent="0" algn="l" rtl="0">
              <a:lnSpc>
                <a:spcPct val="115000"/>
              </a:lnSpc>
              <a:spcBef>
                <a:spcPts val="0"/>
              </a:spcBef>
              <a:spcAft>
                <a:spcPts val="0"/>
              </a:spcAft>
              <a:buNone/>
            </a:pPr>
            <a:r>
              <a:rPr lang="da" dirty="0">
                <a:solidFill>
                  <a:schemeClr val="dk1"/>
                </a:solidFill>
              </a:rPr>
              <a:t>Hvor mange tror der er 2 som har prøvet: Cigaretter, snus, vapes </a:t>
            </a:r>
            <a:endParaRPr dirty="0">
              <a:solidFill>
                <a:schemeClr val="dk1"/>
              </a:solidFill>
            </a:endParaRPr>
          </a:p>
          <a:p>
            <a:pPr marL="0" lvl="0" indent="0" algn="l" rtl="0">
              <a:lnSpc>
                <a:spcPct val="115000"/>
              </a:lnSpc>
              <a:spcBef>
                <a:spcPts val="0"/>
              </a:spcBef>
              <a:spcAft>
                <a:spcPts val="0"/>
              </a:spcAft>
              <a:buNone/>
            </a:pPr>
            <a:r>
              <a:rPr lang="da" dirty="0">
                <a:solidFill>
                  <a:schemeClr val="dk1"/>
                </a:solidFill>
              </a:rPr>
              <a:t>Hvor mange tror der er 3 som har prøvet: Cigaretter, snus, vapes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0"/>
              </a:spcBef>
              <a:spcAft>
                <a:spcPts val="0"/>
              </a:spcAft>
              <a:buNone/>
            </a:pPr>
            <a:r>
              <a:rPr lang="da" dirty="0">
                <a:solidFill>
                  <a:schemeClr val="dk1"/>
                </a:solidFill>
              </a:rPr>
              <a:t>Der var faktisk (over/under) x der havde prøvet xxx</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2009327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ccb5f8cb65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ccb5f8cb65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da" b="1" dirty="0"/>
              <a:t>Maria</a:t>
            </a:r>
            <a:r>
              <a:rPr lang="da" dirty="0"/>
              <a:t> </a:t>
            </a:r>
          </a:p>
          <a:p>
            <a:pPr marL="0" lvl="0" indent="0" algn="l" rtl="0">
              <a:lnSpc>
                <a:spcPct val="115000"/>
              </a:lnSpc>
              <a:spcBef>
                <a:spcPts val="0"/>
              </a:spcBef>
              <a:spcAft>
                <a:spcPts val="0"/>
              </a:spcAft>
              <a:buClr>
                <a:schemeClr val="dk1"/>
              </a:buClr>
              <a:buSzPts val="1100"/>
              <a:buFont typeface="Arial"/>
              <a:buNone/>
            </a:pPr>
            <a:r>
              <a:rPr lang="da-DK" dirty="0"/>
              <a:t>Hvorfor er vi her? Det vigtigt at snakke om rygning og nikotinprodukter i jeres klasse. Fordi, nikotinprodukter bliver typisk interessant i 7-8-9. klasse.</a:t>
            </a:r>
          </a:p>
          <a:p>
            <a:pPr marL="0" lvl="0" indent="0" algn="l" rtl="0">
              <a:lnSpc>
                <a:spcPct val="115000"/>
              </a:lnSpc>
              <a:spcBef>
                <a:spcPts val="0"/>
              </a:spcBef>
              <a:spcAft>
                <a:spcPts val="0"/>
              </a:spcAft>
              <a:buClr>
                <a:schemeClr val="dk1"/>
              </a:buClr>
              <a:buSzPts val="1100"/>
              <a:buFont typeface="Arial"/>
              <a:buNone/>
            </a:pPr>
            <a:r>
              <a:rPr lang="da-DK" dirty="0"/>
              <a:t>Kan ikke forholde sig til konsekvenserne- især langtidskonsekvenserne. som vi kommer ind på senere </a:t>
            </a:r>
          </a:p>
          <a:p>
            <a:pPr marL="0" lvl="0" indent="0" algn="l" rtl="0">
              <a:lnSpc>
                <a:spcPct val="115000"/>
              </a:lnSpc>
              <a:spcBef>
                <a:spcPts val="0"/>
              </a:spcBef>
              <a:spcAft>
                <a:spcPts val="0"/>
              </a:spcAft>
              <a:buClr>
                <a:schemeClr val="dk1"/>
              </a:buClr>
              <a:buSzPts val="1100"/>
              <a:buFont typeface="Arial"/>
              <a:buNone/>
            </a:pPr>
            <a:endParaRPr lang="da-DK" dirty="0"/>
          </a:p>
          <a:p>
            <a:pPr marL="0" lvl="0" indent="0" algn="l" rtl="0">
              <a:lnSpc>
                <a:spcPct val="115000"/>
              </a:lnSpc>
              <a:spcBef>
                <a:spcPts val="0"/>
              </a:spcBef>
              <a:spcAft>
                <a:spcPts val="0"/>
              </a:spcAft>
              <a:buClr>
                <a:schemeClr val="dk1"/>
              </a:buClr>
              <a:buSzPts val="1100"/>
              <a:buFont typeface="Arial"/>
              <a:buNone/>
            </a:pPr>
            <a:r>
              <a:rPr lang="da" dirty="0"/>
              <a:t>Billedet + første sky som kommer ind</a:t>
            </a:r>
          </a:p>
          <a:p>
            <a:pPr marL="0" lvl="0" indent="0" algn="l" rtl="0">
              <a:lnSpc>
                <a:spcPct val="115000"/>
              </a:lnSpc>
              <a:spcBef>
                <a:spcPts val="0"/>
              </a:spcBef>
              <a:spcAft>
                <a:spcPts val="0"/>
              </a:spcAft>
              <a:buClr>
                <a:schemeClr val="dk1"/>
              </a:buClr>
              <a:buSzPts val="1100"/>
              <a:buFont typeface="Arial"/>
              <a:buNone/>
            </a:pPr>
            <a:endParaRPr lang="da" dirty="0"/>
          </a:p>
          <a:p>
            <a:pPr marL="0" lvl="0" indent="0" algn="l" rtl="0">
              <a:lnSpc>
                <a:spcPct val="115000"/>
              </a:lnSpc>
              <a:spcBef>
                <a:spcPts val="0"/>
              </a:spcBef>
              <a:spcAft>
                <a:spcPts val="0"/>
              </a:spcAft>
              <a:buClr>
                <a:schemeClr val="dk1"/>
              </a:buClr>
              <a:buSzPts val="1100"/>
              <a:buFont typeface="Arial"/>
              <a:buNone/>
            </a:pPr>
            <a:r>
              <a:rPr lang="da" b="1" dirty="0"/>
              <a:t>Nicoline</a:t>
            </a:r>
            <a:r>
              <a:rPr lang="da" dirty="0"/>
              <a:t> sky 2+3</a:t>
            </a:r>
          </a:p>
          <a:p>
            <a:pPr marL="0" lvl="0" indent="0" algn="l" rtl="0">
              <a:lnSpc>
                <a:spcPct val="115000"/>
              </a:lnSpc>
              <a:spcBef>
                <a:spcPts val="0"/>
              </a:spcBef>
              <a:spcAft>
                <a:spcPts val="0"/>
              </a:spcAft>
              <a:buClr>
                <a:schemeClr val="dk1"/>
              </a:buClr>
              <a:buSzPts val="1100"/>
              <a:buFont typeface="Arial"/>
              <a:buNone/>
            </a:pPr>
            <a:r>
              <a:rPr lang="da" b="1" dirty="0"/>
              <a:t>Mathias</a:t>
            </a:r>
            <a:r>
              <a:rPr lang="da" dirty="0"/>
              <a:t> sky 4</a:t>
            </a:r>
          </a:p>
          <a:p>
            <a:pPr marL="0" lvl="0" indent="0" algn="l" rtl="0">
              <a:lnSpc>
                <a:spcPct val="115000"/>
              </a:lnSpc>
              <a:spcBef>
                <a:spcPts val="0"/>
              </a:spcBef>
              <a:spcAft>
                <a:spcPts val="0"/>
              </a:spcAft>
              <a:buClr>
                <a:schemeClr val="dk1"/>
              </a:buClr>
              <a:buSzPts val="1100"/>
              <a:buFont typeface="Arial"/>
              <a:buNone/>
            </a:pPr>
            <a:endParaRPr lang="da"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ccb5f8cb65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ccb5f8cb65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da" b="1" dirty="0">
                <a:solidFill>
                  <a:schemeClr val="dk1"/>
                </a:solidFill>
              </a:rPr>
              <a:t>Maria</a:t>
            </a:r>
            <a:r>
              <a:rPr lang="da" dirty="0">
                <a:solidFill>
                  <a:schemeClr val="dk1"/>
                </a:solidFill>
              </a:rPr>
              <a:t> </a:t>
            </a:r>
          </a:p>
          <a:p>
            <a:pPr marL="0" lvl="0" indent="0" algn="l" rtl="0">
              <a:lnSpc>
                <a:spcPct val="100000"/>
              </a:lnSpc>
              <a:spcBef>
                <a:spcPts val="0"/>
              </a:spcBef>
              <a:spcAft>
                <a:spcPts val="0"/>
              </a:spcAft>
              <a:buNone/>
            </a:pPr>
            <a:r>
              <a:rPr lang="da" dirty="0">
                <a:solidFill>
                  <a:schemeClr val="dk1"/>
                </a:solidFill>
              </a:rPr>
              <a:t>Spørger eleverne om de ved hvad nikotin er + boks 1+2</a:t>
            </a:r>
          </a:p>
          <a:p>
            <a:pPr marL="0" lvl="0" indent="0" algn="l" rtl="0">
              <a:lnSpc>
                <a:spcPct val="100000"/>
              </a:lnSpc>
              <a:spcBef>
                <a:spcPts val="0"/>
              </a:spcBef>
              <a:spcAft>
                <a:spcPts val="0"/>
              </a:spcAft>
              <a:buNone/>
            </a:pPr>
            <a:r>
              <a:rPr lang="da" b="1" dirty="0">
                <a:solidFill>
                  <a:schemeClr val="dk1"/>
                </a:solidFill>
              </a:rPr>
              <a:t>Nicoline</a:t>
            </a:r>
          </a:p>
          <a:p>
            <a:pPr marL="0" lvl="0" indent="0" algn="l" rtl="0">
              <a:lnSpc>
                <a:spcPct val="100000"/>
              </a:lnSpc>
              <a:spcBef>
                <a:spcPts val="0"/>
              </a:spcBef>
              <a:spcAft>
                <a:spcPts val="0"/>
              </a:spcAft>
              <a:buNone/>
            </a:pPr>
            <a:r>
              <a:rPr lang="da" dirty="0">
                <a:solidFill>
                  <a:schemeClr val="dk1"/>
                </a:solidFill>
              </a:rPr>
              <a:t>3+4</a:t>
            </a:r>
          </a:p>
          <a:p>
            <a:pPr marL="0" lvl="0" indent="0" algn="l" rtl="0">
              <a:lnSpc>
                <a:spcPct val="100000"/>
              </a:lnSpc>
              <a:spcBef>
                <a:spcPts val="0"/>
              </a:spcBef>
              <a:spcAft>
                <a:spcPts val="0"/>
              </a:spcAft>
              <a:buNone/>
            </a:pPr>
            <a:br>
              <a:rPr lang="da" dirty="0">
                <a:solidFill>
                  <a:schemeClr val="dk1"/>
                </a:solidFill>
              </a:rPr>
            </a:br>
            <a:r>
              <a:rPr lang="da" dirty="0">
                <a:solidFill>
                  <a:schemeClr val="dk1"/>
                </a:solidFill>
              </a:rPr>
              <a:t>- Rent nikotin er en klar til lysgul væske, der har en skarp, karakteristisk lugt</a:t>
            </a:r>
            <a:br>
              <a:rPr lang="da" dirty="0">
                <a:solidFill>
                  <a:schemeClr val="dk1"/>
                </a:solidFill>
              </a:rPr>
            </a:br>
            <a:r>
              <a:rPr lang="da" dirty="0">
                <a:solidFill>
                  <a:schemeClr val="dk1"/>
                </a:solidFill>
              </a:rPr>
              <a:t>- Hjernen er først færdigudviklet når kvinden er  22 år og manden er 25</a:t>
            </a:r>
            <a:endParaRPr dirty="0">
              <a:solidFill>
                <a:schemeClr val="dk1"/>
              </a:solidFill>
            </a:endParaRPr>
          </a:p>
          <a:p>
            <a:pPr marL="0" lvl="0" indent="0" algn="l" rtl="0">
              <a:lnSpc>
                <a:spcPct val="100000"/>
              </a:lnSpc>
              <a:spcBef>
                <a:spcPts val="1200"/>
              </a:spcBef>
              <a:spcAft>
                <a:spcPts val="0"/>
              </a:spcAft>
              <a:buNone/>
            </a:pPr>
            <a:r>
              <a:rPr lang="da" dirty="0">
                <a:solidFill>
                  <a:schemeClr val="dk1"/>
                </a:solidFill>
              </a:rPr>
              <a:t>Når man er barn eller ung er man særligt sårbare over for nikotin, fordi hjernen endnu er under udvikling. Når den unge hjerne udsættes for nikotin, kan det medføre afhængighed og nedsat impulskontrol. Nikotin kan også give varige skader på de dele af hjernen, der kontrollerer opmærksomhed og indlæring. </a:t>
            </a:r>
            <a:br>
              <a:rPr lang="da" dirty="0">
                <a:solidFill>
                  <a:schemeClr val="dk1"/>
                </a:solidFill>
              </a:rPr>
            </a:br>
            <a:br>
              <a:rPr lang="da" dirty="0">
                <a:solidFill>
                  <a:schemeClr val="dk1"/>
                </a:solidFill>
              </a:rPr>
            </a:br>
            <a:r>
              <a:rPr lang="da" dirty="0">
                <a:solidFill>
                  <a:schemeClr val="dk1"/>
                </a:solidFill>
              </a:rPr>
              <a:t>For det andet, har forskere fundet partikler og kræftfremkaldende stoffer i dampene. </a:t>
            </a:r>
            <a:endParaRPr dirty="0">
              <a:solidFill>
                <a:schemeClr val="dk1"/>
              </a:solidFill>
            </a:endParaRPr>
          </a:p>
          <a:p>
            <a:pPr marL="0" lvl="0" indent="0" algn="l" rtl="0">
              <a:lnSpc>
                <a:spcPct val="100000"/>
              </a:lnSpc>
              <a:spcBef>
                <a:spcPts val="1200"/>
              </a:spcBef>
              <a:spcAft>
                <a:spcPts val="0"/>
              </a:spcAft>
              <a:buClr>
                <a:schemeClr val="dk1"/>
              </a:buClr>
              <a:buSzPts val="1100"/>
              <a:buFont typeface="Arial"/>
              <a:buNone/>
            </a:pPr>
            <a:endParaRPr dirty="0">
              <a:solidFill>
                <a:schemeClr val="dk1"/>
              </a:solidFill>
            </a:endParaRPr>
          </a:p>
          <a:p>
            <a:pPr marL="0" lvl="0" indent="0" algn="l" rtl="0">
              <a:spcBef>
                <a:spcPts val="120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cd148e10b9_3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cd148e10b9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00"/>
              </a:spcBef>
              <a:spcAft>
                <a:spcPts val="0"/>
              </a:spcAft>
              <a:buClr>
                <a:schemeClr val="dk1"/>
              </a:buClr>
              <a:buSzPts val="1100"/>
              <a:buFont typeface="Arial"/>
              <a:buNone/>
            </a:pPr>
            <a:r>
              <a:rPr lang="da" b="1" dirty="0">
                <a:solidFill>
                  <a:schemeClr val="dk1"/>
                </a:solidFill>
              </a:rPr>
              <a:t>Cigaretter:  Nico</a:t>
            </a:r>
            <a:endParaRPr lang="da" sz="1100" b="1" i="0" u="none" strike="noStrike" baseline="0" dirty="0">
              <a:solidFill>
                <a:schemeClr val="dk1"/>
              </a:solidFill>
              <a:latin typeface="Arial"/>
            </a:endParaRPr>
          </a:p>
          <a:p>
            <a:pPr marL="0" lvl="0" indent="0" algn="l" rtl="0">
              <a:spcBef>
                <a:spcPts val="300"/>
              </a:spcBef>
              <a:spcAft>
                <a:spcPts val="0"/>
              </a:spcAft>
              <a:buClr>
                <a:schemeClr val="dk1"/>
              </a:buClr>
              <a:buSzPts val="1100"/>
              <a:buFont typeface="Arial"/>
              <a:buNone/>
            </a:pPr>
            <a:r>
              <a:rPr lang="da-DK" sz="1800" b="0" i="0" u="none" strike="noStrike" baseline="0" dirty="0">
                <a:latin typeface="TimesNewRomanPSMT"/>
              </a:rPr>
              <a:t>Cigaretter er røgfrembringende produkter, der normalt består af tørret tobak, som </a:t>
            </a:r>
            <a:r>
              <a:rPr lang="da-DK" sz="1800" b="0" i="0" u="none" strike="noStrike" baseline="0" dirty="0" err="1">
                <a:latin typeface="TimesNewRomanPSMT"/>
              </a:rPr>
              <a:t>erpakket</a:t>
            </a:r>
            <a:r>
              <a:rPr lang="da-DK" sz="1800" b="0" i="0" u="none" strike="noStrike" baseline="0" dirty="0">
                <a:latin typeface="TimesNewRomanPSMT"/>
              </a:rPr>
              <a:t> ind i et papir. Når cigaretten tændes, forbrændes tobakken, og røgen inhaleres af brugeren. Tobakken i cigaretter indeholder en række kemikalier og stoffer, der er skadelige for helbredet. Nogle af de mest kendte skadelige stoffer i cigaretter er nikotin, tjære og kulilte. Nikotin er den primære afhængighedsskabende komponent i tobak, mens tjære indeholder en række kemikalier, der kan forårsage kræft og skade lungerne. Når cigaretrøgen indhaleres trænger kulilte ned i lungerne og optages derfra i blodet. Kulilte binder sig til hæmoglobinet i de røde blodceller meget lettere end ilt gør og derfor reducere mængden af ilt der kan transporteres rundt i kroppen, hvilket kan føre til iltmangel i kroppens væv.</a:t>
            </a:r>
          </a:p>
          <a:p>
            <a:pPr marL="0" lvl="0" indent="0" algn="l" rtl="0">
              <a:spcBef>
                <a:spcPts val="30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da" b="1" dirty="0">
                <a:solidFill>
                  <a:schemeClr val="dk1"/>
                </a:solidFill>
              </a:rPr>
              <a:t>Snus: Mathias</a:t>
            </a:r>
            <a:endParaRPr dirty="0">
              <a:solidFill>
                <a:schemeClr val="dk1"/>
              </a:solidFill>
            </a:endParaRPr>
          </a:p>
          <a:p>
            <a:pPr marL="0" lvl="0" indent="0" algn="l" rtl="0">
              <a:spcBef>
                <a:spcPts val="300"/>
              </a:spcBef>
              <a:spcAft>
                <a:spcPts val="0"/>
              </a:spcAft>
              <a:buClr>
                <a:schemeClr val="dk1"/>
              </a:buClr>
              <a:buSzPts val="1100"/>
              <a:buFont typeface="Arial"/>
              <a:buNone/>
            </a:pPr>
            <a:r>
              <a:rPr lang="da" dirty="0">
                <a:solidFill>
                  <a:schemeClr val="dk1"/>
                </a:solidFill>
              </a:rPr>
              <a:t>Snus er en form for røgfri pulveriseret tobak, der typisk sælges i små poser, som placeres under overlæben. Selvom det ikke involverer at ryge, indeholder det stadig nikotin og er derfor vanedannende, afhængighedsskabende og forbundet med sundhedsrisici.</a:t>
            </a:r>
            <a:endParaRPr dirty="0">
              <a:solidFill>
                <a:schemeClr val="dk1"/>
              </a:solidFill>
            </a:endParaRPr>
          </a:p>
          <a:p>
            <a:pPr marL="0" lvl="0" indent="0" algn="l" rtl="0">
              <a:spcBef>
                <a:spcPts val="300"/>
              </a:spcBef>
              <a:spcAft>
                <a:spcPts val="0"/>
              </a:spcAft>
              <a:buClr>
                <a:schemeClr val="dk1"/>
              </a:buClr>
              <a:buSzPts val="1100"/>
              <a:buFont typeface="Arial"/>
              <a:buNone/>
            </a:pPr>
            <a:r>
              <a:rPr lang="da" dirty="0">
                <a:solidFill>
                  <a:schemeClr val="dk1"/>
                </a:solidFill>
              </a:rPr>
              <a:t>Snus indeholder derimod andre sundhedsskadelige stoffer (se billede). </a:t>
            </a:r>
            <a:endParaRPr dirty="0">
              <a:solidFill>
                <a:schemeClr val="dk1"/>
              </a:solidFill>
            </a:endParaRPr>
          </a:p>
          <a:p>
            <a:pPr marL="0" lvl="0" indent="0" algn="l" rtl="0">
              <a:spcBef>
                <a:spcPts val="300"/>
              </a:spcBef>
              <a:spcAft>
                <a:spcPts val="0"/>
              </a:spcAft>
              <a:buClr>
                <a:schemeClr val="dk1"/>
              </a:buClr>
              <a:buSzPts val="1100"/>
              <a:buFont typeface="Arial"/>
              <a:buNone/>
            </a:pPr>
            <a:endParaRPr dirty="0">
              <a:solidFill>
                <a:schemeClr val="dk1"/>
              </a:solidFill>
            </a:endParaRPr>
          </a:p>
          <a:p>
            <a:pPr marL="0" lvl="0" indent="0" algn="l" rtl="0">
              <a:spcBef>
                <a:spcPts val="300"/>
              </a:spcBef>
              <a:spcAft>
                <a:spcPts val="0"/>
              </a:spcAft>
              <a:buClr>
                <a:schemeClr val="dk1"/>
              </a:buClr>
              <a:buSzPts val="1100"/>
              <a:buFont typeface="Arial"/>
              <a:buNone/>
            </a:pPr>
            <a:r>
              <a:rPr lang="da" b="1" dirty="0">
                <a:solidFill>
                  <a:schemeClr val="dk1"/>
                </a:solidFill>
              </a:rPr>
              <a:t>Vapes/puff-bars: Maria </a:t>
            </a:r>
            <a:endParaRPr b="1" dirty="0">
              <a:solidFill>
                <a:schemeClr val="dk1"/>
              </a:solidFill>
            </a:endParaRPr>
          </a:p>
          <a:p>
            <a:pPr marL="0" lvl="0" indent="0" algn="just" rtl="0">
              <a:lnSpc>
                <a:spcPct val="103636"/>
              </a:lnSpc>
              <a:spcBef>
                <a:spcPts val="0"/>
              </a:spcBef>
              <a:spcAft>
                <a:spcPts val="0"/>
              </a:spcAft>
              <a:buClr>
                <a:schemeClr val="dk1"/>
              </a:buClr>
              <a:buSzPts val="1100"/>
              <a:buFont typeface="Arial"/>
              <a:buNone/>
            </a:pPr>
            <a:r>
              <a:rPr lang="da" dirty="0">
                <a:solidFill>
                  <a:schemeClr val="dk1"/>
                </a:solidFill>
              </a:rPr>
              <a:t>Da vapes og puff-bars er et forholdsvist nyt produkt, og der findes mange forskellige typer produkter og e-væsker, er der ikke samme viden om indholdsstoffer og helbredsskader, som der er for cigaretter. </a:t>
            </a:r>
            <a:endParaRPr dirty="0">
              <a:solidFill>
                <a:schemeClr val="dk1"/>
              </a:solidFill>
            </a:endParaRPr>
          </a:p>
          <a:p>
            <a:pPr marL="0" lvl="0" indent="0" algn="l" rtl="0">
              <a:spcBef>
                <a:spcPts val="0"/>
              </a:spcBef>
              <a:spcAft>
                <a:spcPts val="0"/>
              </a:spcAft>
              <a:buClr>
                <a:schemeClr val="dk1"/>
              </a:buClr>
              <a:buSzPts val="1100"/>
              <a:buFont typeface="Arial"/>
              <a:buNone/>
            </a:pPr>
            <a:r>
              <a:rPr lang="da" dirty="0">
                <a:solidFill>
                  <a:schemeClr val="dk1"/>
                </a:solidFill>
              </a:rPr>
              <a:t>I e-røgen er der målt en række skadelige stoffer. For det første indeholder e-cigaretter en række smags- og aromastoffer og nikotin.</a:t>
            </a:r>
            <a:r>
              <a:rPr lang="da" b="1" dirty="0">
                <a:solidFill>
                  <a:schemeClr val="dk1"/>
                </a:solidFill>
              </a:rPr>
              <a:t> </a:t>
            </a:r>
            <a:endParaRPr b="1" dirty="0">
              <a:solidFill>
                <a:schemeClr val="dk1"/>
              </a:solidFill>
            </a:endParaRPr>
          </a:p>
          <a:p>
            <a:pPr marL="0" lvl="0" indent="0" algn="just" rtl="0">
              <a:lnSpc>
                <a:spcPct val="103636"/>
              </a:lnSpc>
              <a:spcBef>
                <a:spcPts val="0"/>
              </a:spcBef>
              <a:spcAft>
                <a:spcPts val="0"/>
              </a:spcAft>
              <a:buClr>
                <a:schemeClr val="dk1"/>
              </a:buClr>
              <a:buSzPts val="1100"/>
              <a:buFont typeface="Arial"/>
              <a:buNone/>
            </a:pPr>
            <a:r>
              <a:rPr lang="da" dirty="0">
                <a:solidFill>
                  <a:schemeClr val="dk1"/>
                </a:solidFill>
              </a:rPr>
              <a:t>Undersøgelser tyder på, at unge, der ryger vapes og puff-bars, har større risiko for også at begynde at ryge almindelige cigaretter. Vapes og puff-bars er nemlig en nem måde at prøve at ryge og øve sig i at bruge et vanedannende produkt. Børn og unge risikerer at blive afhængige af nikotin.</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9050" y="748800"/>
            <a:ext cx="3645900" cy="364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992950" y="992700"/>
            <a:ext cx="3158100" cy="3158100"/>
          </a:xfrm>
          <a:prstGeom prst="rect">
            <a:avLst/>
          </a:prstGeom>
          <a:noFill/>
          <a:ln w="28575" cap="flat" cmpd="sng">
            <a:solidFill>
              <a:schemeClr val="l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096250" y="1627200"/>
            <a:ext cx="2951400" cy="15843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a:endParaRPr/>
          </a:p>
        </p:txBody>
      </p:sp>
      <p:sp>
        <p:nvSpPr>
          <p:cNvPr id="13" name="Google Shape;13;p2"/>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9pPr>
          </a:lstStyle>
          <a:p>
            <a:endParaRPr/>
          </a:p>
        </p:txBody>
      </p:sp>
      <p:sp>
        <p:nvSpPr>
          <p:cNvPr id="14" name="Google Shape;14;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1233100"/>
            <a:ext cx="8520600" cy="1610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0000"/>
              <a:buFont typeface="Lato"/>
              <a:buNone/>
              <a:defRPr sz="10000">
                <a:latin typeface="Lato"/>
                <a:ea typeface="Lato"/>
                <a:cs typeface="Lato"/>
                <a:sym typeface="Lato"/>
              </a:defRPr>
            </a:lvl1pPr>
            <a:lvl2pPr lvl="1" algn="ctr">
              <a:spcBef>
                <a:spcPts val="0"/>
              </a:spcBef>
              <a:spcAft>
                <a:spcPts val="0"/>
              </a:spcAft>
              <a:buSzPts val="10000"/>
              <a:buFont typeface="Lato"/>
              <a:buNone/>
              <a:defRPr sz="10000">
                <a:latin typeface="Lato"/>
                <a:ea typeface="Lato"/>
                <a:cs typeface="Lato"/>
                <a:sym typeface="Lato"/>
              </a:defRPr>
            </a:lvl2pPr>
            <a:lvl3pPr lvl="2" algn="ctr">
              <a:spcBef>
                <a:spcPts val="0"/>
              </a:spcBef>
              <a:spcAft>
                <a:spcPts val="0"/>
              </a:spcAft>
              <a:buSzPts val="10000"/>
              <a:buFont typeface="Lato"/>
              <a:buNone/>
              <a:defRPr sz="10000">
                <a:latin typeface="Lato"/>
                <a:ea typeface="Lato"/>
                <a:cs typeface="Lato"/>
                <a:sym typeface="Lato"/>
              </a:defRPr>
            </a:lvl3pPr>
            <a:lvl4pPr lvl="3" algn="ctr">
              <a:spcBef>
                <a:spcPts val="0"/>
              </a:spcBef>
              <a:spcAft>
                <a:spcPts val="0"/>
              </a:spcAft>
              <a:buSzPts val="10000"/>
              <a:buFont typeface="Lato"/>
              <a:buNone/>
              <a:defRPr sz="10000">
                <a:latin typeface="Lato"/>
                <a:ea typeface="Lato"/>
                <a:cs typeface="Lato"/>
                <a:sym typeface="Lato"/>
              </a:defRPr>
            </a:lvl4pPr>
            <a:lvl5pPr lvl="4" algn="ctr">
              <a:spcBef>
                <a:spcPts val="0"/>
              </a:spcBef>
              <a:spcAft>
                <a:spcPts val="0"/>
              </a:spcAft>
              <a:buSzPts val="10000"/>
              <a:buFont typeface="Lato"/>
              <a:buNone/>
              <a:defRPr sz="10000">
                <a:latin typeface="Lato"/>
                <a:ea typeface="Lato"/>
                <a:cs typeface="Lato"/>
                <a:sym typeface="Lato"/>
              </a:defRPr>
            </a:lvl5pPr>
            <a:lvl6pPr lvl="5" algn="ctr">
              <a:spcBef>
                <a:spcPts val="0"/>
              </a:spcBef>
              <a:spcAft>
                <a:spcPts val="0"/>
              </a:spcAft>
              <a:buSzPts val="10000"/>
              <a:buFont typeface="Lato"/>
              <a:buNone/>
              <a:defRPr sz="10000">
                <a:latin typeface="Lato"/>
                <a:ea typeface="Lato"/>
                <a:cs typeface="Lato"/>
                <a:sym typeface="Lato"/>
              </a:defRPr>
            </a:lvl6pPr>
            <a:lvl7pPr lvl="6" algn="ctr">
              <a:spcBef>
                <a:spcPts val="0"/>
              </a:spcBef>
              <a:spcAft>
                <a:spcPts val="0"/>
              </a:spcAft>
              <a:buSzPts val="10000"/>
              <a:buFont typeface="Lato"/>
              <a:buNone/>
              <a:defRPr sz="10000">
                <a:latin typeface="Lato"/>
                <a:ea typeface="Lato"/>
                <a:cs typeface="Lato"/>
                <a:sym typeface="Lato"/>
              </a:defRPr>
            </a:lvl7pPr>
            <a:lvl8pPr lvl="7" algn="ctr">
              <a:spcBef>
                <a:spcPts val="0"/>
              </a:spcBef>
              <a:spcAft>
                <a:spcPts val="0"/>
              </a:spcAft>
              <a:buSzPts val="10000"/>
              <a:buFont typeface="Lato"/>
              <a:buNone/>
              <a:defRPr sz="10000">
                <a:latin typeface="Lato"/>
                <a:ea typeface="Lato"/>
                <a:cs typeface="Lato"/>
                <a:sym typeface="Lato"/>
              </a:defRPr>
            </a:lvl8pPr>
            <a:lvl9pPr lvl="8"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51" name="Google Shape;51;p11"/>
          <p:cNvSpPr txBox="1">
            <a:spLocks noGrp="1"/>
          </p:cNvSpPr>
          <p:nvPr>
            <p:ph type="body" idx="1"/>
          </p:nvPr>
        </p:nvSpPr>
        <p:spPr>
          <a:xfrm>
            <a:off x="311700" y="29194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17" name="Google Shape;17;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91378"/>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37" name="Google Shape;37;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1" name="Google Shape;41;p9"/>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coral">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da"/>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6.jp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3.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3.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421025" y="505225"/>
            <a:ext cx="7905900" cy="853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da"/>
              <a:t> </a:t>
            </a:r>
            <a:endParaRPr/>
          </a:p>
        </p:txBody>
      </p:sp>
      <p:sp>
        <p:nvSpPr>
          <p:cNvPr id="60" name="Google Shape;60;p13"/>
          <p:cNvSpPr txBox="1">
            <a:spLocks noGrp="1"/>
          </p:cNvSpPr>
          <p:nvPr>
            <p:ph type="subTitle" idx="1"/>
          </p:nvPr>
        </p:nvSpPr>
        <p:spPr>
          <a:xfrm>
            <a:off x="421025" y="3879675"/>
            <a:ext cx="8520600" cy="79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da"/>
              <a:t> </a:t>
            </a:r>
            <a:endParaRPr/>
          </a:p>
        </p:txBody>
      </p:sp>
      <p:sp>
        <p:nvSpPr>
          <p:cNvPr id="61" name="Google Shape;61;p13"/>
          <p:cNvSpPr txBox="1"/>
          <p:nvPr/>
        </p:nvSpPr>
        <p:spPr>
          <a:xfrm>
            <a:off x="3143550" y="1033175"/>
            <a:ext cx="2856900" cy="2401200"/>
          </a:xfrm>
          <a:prstGeom prst="rect">
            <a:avLst/>
          </a:prstGeom>
          <a:noFill/>
          <a:ln>
            <a:noFill/>
          </a:ln>
        </p:spPr>
        <p:txBody>
          <a:bodyPr spcFirstLastPara="1" wrap="square" lIns="91425" tIns="91425" rIns="91425" bIns="91425" anchor="t" anchorCtr="0">
            <a:spAutoFit/>
          </a:bodyPr>
          <a:lstStyle/>
          <a:p>
            <a:pPr marL="0" lvl="0" indent="0" algn="ctr" rtl="0">
              <a:spcBef>
                <a:spcPts val="500"/>
              </a:spcBef>
              <a:spcAft>
                <a:spcPts val="300"/>
              </a:spcAft>
              <a:buNone/>
            </a:pPr>
            <a:r>
              <a:rPr lang="da" sz="3600" dirty="0">
                <a:solidFill>
                  <a:schemeClr val="lt1"/>
                </a:solidFill>
                <a:latin typeface="Times New Roman"/>
                <a:ea typeface="Times New Roman"/>
                <a:cs typeface="Times New Roman"/>
                <a:sym typeface="Times New Roman"/>
              </a:rPr>
              <a:t>Tobaks- og nikotin forebyggende undervisning</a:t>
            </a:r>
            <a:endParaRPr sz="1600" dirty="0">
              <a:solidFill>
                <a:schemeClr val="lt1"/>
              </a:solidFill>
              <a:latin typeface="Times New Roman"/>
              <a:ea typeface="Times New Roman"/>
              <a:cs typeface="Times New Roman"/>
              <a:sym typeface="Times New Roman"/>
            </a:endParaRPr>
          </a:p>
        </p:txBody>
      </p:sp>
      <p:sp>
        <p:nvSpPr>
          <p:cNvPr id="62" name="Google Shape;62;p13"/>
          <p:cNvSpPr txBox="1"/>
          <p:nvPr/>
        </p:nvSpPr>
        <p:spPr>
          <a:xfrm>
            <a:off x="3072000" y="3480900"/>
            <a:ext cx="30000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da" sz="1800">
                <a:solidFill>
                  <a:schemeClr val="lt1"/>
                </a:solidFill>
                <a:latin typeface="Times New Roman"/>
                <a:ea typeface="Times New Roman"/>
                <a:cs typeface="Times New Roman"/>
                <a:sym typeface="Times New Roman"/>
              </a:rPr>
              <a:t>Kræftens Bekæmpelse</a:t>
            </a:r>
            <a:endParaRPr sz="1800">
              <a:solidFill>
                <a:schemeClr val="lt1"/>
              </a:solidFill>
              <a:latin typeface="Times New Roman"/>
              <a:ea typeface="Times New Roman"/>
              <a:cs typeface="Times New Roman"/>
              <a:sym typeface="Times New Roman"/>
            </a:endParaRPr>
          </a:p>
        </p:txBody>
      </p:sp>
      <p:pic>
        <p:nvPicPr>
          <p:cNvPr id="63" name="Google Shape;63;p13"/>
          <p:cNvPicPr preferRelativeResize="0"/>
          <p:nvPr/>
        </p:nvPicPr>
        <p:blipFill>
          <a:blip r:embed="rId3">
            <a:alphaModFix/>
          </a:blip>
          <a:stretch>
            <a:fillRect/>
          </a:stretch>
        </p:blipFill>
        <p:spPr>
          <a:xfrm>
            <a:off x="7358242" y="3988750"/>
            <a:ext cx="1362258" cy="743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3"/>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da"/>
              <a:t>Video </a:t>
            </a:r>
            <a:endParaRPr/>
          </a:p>
        </p:txBody>
      </p:sp>
      <p:sp>
        <p:nvSpPr>
          <p:cNvPr id="166" name="Google Shape;166;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
              <a:t> </a:t>
            </a:r>
            <a:endParaRPr/>
          </a:p>
        </p:txBody>
      </p:sp>
      <p:pic>
        <p:nvPicPr>
          <p:cNvPr id="168" name="Google Shape;168;p23"/>
          <p:cNvPicPr preferRelativeResize="0"/>
          <p:nvPr/>
        </p:nvPicPr>
        <p:blipFill>
          <a:blip r:embed="rId3">
            <a:alphaModFix/>
          </a:blip>
          <a:stretch>
            <a:fillRect/>
          </a:stretch>
        </p:blipFill>
        <p:spPr>
          <a:xfrm>
            <a:off x="8223800" y="4531175"/>
            <a:ext cx="658850" cy="504650"/>
          </a:xfrm>
          <a:prstGeom prst="rect">
            <a:avLst/>
          </a:prstGeom>
          <a:noFill/>
          <a:ln>
            <a:noFill/>
          </a:ln>
        </p:spPr>
      </p:pic>
      <p:pic>
        <p:nvPicPr>
          <p:cNvPr id="3" name="Billede 2">
            <a:extLst>
              <a:ext uri="{FF2B5EF4-FFF2-40B4-BE49-F238E27FC236}">
                <a16:creationId xmlns:a16="http://schemas.microsoft.com/office/drawing/2014/main" id="{96C790BE-B928-91D0-9229-DC005A1AE7C0}"/>
              </a:ext>
            </a:extLst>
          </p:cNvPr>
          <p:cNvPicPr>
            <a:picLocks noChangeAspect="1"/>
          </p:cNvPicPr>
          <p:nvPr/>
        </p:nvPicPr>
        <p:blipFill>
          <a:blip r:embed="rId4"/>
          <a:stretch>
            <a:fillRect/>
          </a:stretch>
        </p:blipFill>
        <p:spPr>
          <a:xfrm>
            <a:off x="788276" y="1088395"/>
            <a:ext cx="7316928" cy="329492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a:t>Afhængighed og nikotintrang</a:t>
            </a:r>
            <a:endParaRPr/>
          </a:p>
        </p:txBody>
      </p:sp>
      <p:sp>
        <p:nvSpPr>
          <p:cNvPr id="143" name="Google Shape;143;p21"/>
          <p:cNvSpPr txBox="1">
            <a:spLocks noGrp="1"/>
          </p:cNvSpPr>
          <p:nvPr>
            <p:ph type="body" idx="1"/>
          </p:nvPr>
        </p:nvSpPr>
        <p:spPr>
          <a:xfrm>
            <a:off x="311700" y="2136227"/>
            <a:ext cx="8145900" cy="2432647"/>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DK" dirty="0"/>
              <a:t> </a:t>
            </a:r>
            <a:endParaRPr dirty="0"/>
          </a:p>
        </p:txBody>
      </p:sp>
      <p:pic>
        <p:nvPicPr>
          <p:cNvPr id="145" name="Google Shape;145;p21"/>
          <p:cNvPicPr preferRelativeResize="0"/>
          <p:nvPr/>
        </p:nvPicPr>
        <p:blipFill>
          <a:blip r:embed="rId3">
            <a:alphaModFix/>
          </a:blip>
          <a:stretch>
            <a:fillRect/>
          </a:stretch>
        </p:blipFill>
        <p:spPr>
          <a:xfrm>
            <a:off x="143425" y="1360063"/>
            <a:ext cx="4347626" cy="3272575"/>
          </a:xfrm>
          <a:prstGeom prst="rect">
            <a:avLst/>
          </a:prstGeom>
          <a:noFill/>
          <a:ln>
            <a:noFill/>
          </a:ln>
        </p:spPr>
      </p:pic>
      <p:pic>
        <p:nvPicPr>
          <p:cNvPr id="146" name="Google Shape;146;p21"/>
          <p:cNvPicPr preferRelativeResize="0"/>
          <p:nvPr/>
        </p:nvPicPr>
        <p:blipFill>
          <a:blip r:embed="rId4">
            <a:alphaModFix/>
          </a:blip>
          <a:stretch>
            <a:fillRect/>
          </a:stretch>
        </p:blipFill>
        <p:spPr>
          <a:xfrm>
            <a:off x="8457600" y="4492350"/>
            <a:ext cx="658850" cy="504650"/>
          </a:xfrm>
          <a:prstGeom prst="rect">
            <a:avLst/>
          </a:prstGeom>
          <a:noFill/>
          <a:ln>
            <a:noFill/>
          </a:ln>
        </p:spPr>
      </p:pic>
      <p:pic>
        <p:nvPicPr>
          <p:cNvPr id="4" name="Google Shape;144;p21">
            <a:extLst>
              <a:ext uri="{FF2B5EF4-FFF2-40B4-BE49-F238E27FC236}">
                <a16:creationId xmlns:a16="http://schemas.microsoft.com/office/drawing/2014/main" id="{8519B929-8783-AC8A-A00E-F46C97342CDB}"/>
              </a:ext>
            </a:extLst>
          </p:cNvPr>
          <p:cNvPicPr preferRelativeResize="0"/>
          <p:nvPr/>
        </p:nvPicPr>
        <p:blipFill>
          <a:blip r:embed="rId5">
            <a:alphaModFix/>
          </a:blip>
          <a:stretch>
            <a:fillRect/>
          </a:stretch>
        </p:blipFill>
        <p:spPr>
          <a:xfrm>
            <a:off x="4384650" y="945143"/>
            <a:ext cx="4823572" cy="3877951"/>
          </a:xfrm>
          <a:prstGeom prst="rect">
            <a:avLst/>
          </a:prstGeom>
          <a:noFill/>
          <a:ln>
            <a:noFill/>
          </a:ln>
        </p:spPr>
      </p:pic>
    </p:spTree>
    <p:extLst>
      <p:ext uri="{BB962C8B-B14F-4D97-AF65-F5344CB8AC3E}">
        <p14:creationId xmlns:p14="http://schemas.microsoft.com/office/powerpoint/2010/main" val="432247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a:t>Afhængighed og nikotintrang</a:t>
            </a:r>
            <a:endParaRPr/>
          </a:p>
        </p:txBody>
      </p:sp>
      <p:sp>
        <p:nvSpPr>
          <p:cNvPr id="143" name="Google Shape;143;p21"/>
          <p:cNvSpPr txBox="1">
            <a:spLocks noGrp="1"/>
          </p:cNvSpPr>
          <p:nvPr>
            <p:ph type="body" idx="1"/>
          </p:nvPr>
        </p:nvSpPr>
        <p:spPr>
          <a:xfrm>
            <a:off x="311700" y="2136227"/>
            <a:ext cx="8145900" cy="2432647"/>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DK" dirty="0"/>
              <a:t> </a:t>
            </a:r>
            <a:endParaRPr dirty="0"/>
          </a:p>
        </p:txBody>
      </p:sp>
      <p:pic>
        <p:nvPicPr>
          <p:cNvPr id="145" name="Google Shape;145;p21"/>
          <p:cNvPicPr preferRelativeResize="0"/>
          <p:nvPr/>
        </p:nvPicPr>
        <p:blipFill>
          <a:blip r:embed="rId3">
            <a:alphaModFix/>
          </a:blip>
          <a:stretch>
            <a:fillRect/>
          </a:stretch>
        </p:blipFill>
        <p:spPr>
          <a:xfrm>
            <a:off x="466618" y="1352181"/>
            <a:ext cx="3782189" cy="2951806"/>
          </a:xfrm>
          <a:prstGeom prst="rect">
            <a:avLst/>
          </a:prstGeom>
          <a:noFill/>
          <a:ln>
            <a:noFill/>
          </a:ln>
        </p:spPr>
      </p:pic>
      <p:pic>
        <p:nvPicPr>
          <p:cNvPr id="146" name="Google Shape;146;p21"/>
          <p:cNvPicPr preferRelativeResize="0"/>
          <p:nvPr/>
        </p:nvPicPr>
        <p:blipFill>
          <a:blip r:embed="rId4">
            <a:alphaModFix/>
          </a:blip>
          <a:stretch>
            <a:fillRect/>
          </a:stretch>
        </p:blipFill>
        <p:spPr>
          <a:xfrm>
            <a:off x="8457600" y="4492350"/>
            <a:ext cx="658850" cy="504650"/>
          </a:xfrm>
          <a:prstGeom prst="rect">
            <a:avLst/>
          </a:prstGeom>
          <a:noFill/>
          <a:ln>
            <a:noFill/>
          </a:ln>
        </p:spPr>
      </p:pic>
      <p:pic>
        <p:nvPicPr>
          <p:cNvPr id="3" name="Billede 2">
            <a:extLst>
              <a:ext uri="{FF2B5EF4-FFF2-40B4-BE49-F238E27FC236}">
                <a16:creationId xmlns:a16="http://schemas.microsoft.com/office/drawing/2014/main" id="{4B9EB661-89B7-BB75-6AA3-15588ABF5D23}"/>
              </a:ext>
            </a:extLst>
          </p:cNvPr>
          <p:cNvPicPr>
            <a:picLocks noChangeAspect="1"/>
          </p:cNvPicPr>
          <p:nvPr/>
        </p:nvPicPr>
        <p:blipFill>
          <a:blip r:embed="rId5"/>
          <a:stretch>
            <a:fillRect/>
          </a:stretch>
        </p:blipFill>
        <p:spPr>
          <a:xfrm>
            <a:off x="5306585" y="1413269"/>
            <a:ext cx="3257701" cy="960363"/>
          </a:xfrm>
          <a:prstGeom prst="rect">
            <a:avLst/>
          </a:prstGeom>
        </p:spPr>
      </p:pic>
      <p:pic>
        <p:nvPicPr>
          <p:cNvPr id="6" name="Billede 5">
            <a:extLst>
              <a:ext uri="{FF2B5EF4-FFF2-40B4-BE49-F238E27FC236}">
                <a16:creationId xmlns:a16="http://schemas.microsoft.com/office/drawing/2014/main" id="{3362A4CB-CD3D-514A-4AB6-19A32FD0CBB1}"/>
              </a:ext>
            </a:extLst>
          </p:cNvPr>
          <p:cNvPicPr>
            <a:picLocks noChangeAspect="1"/>
          </p:cNvPicPr>
          <p:nvPr/>
        </p:nvPicPr>
        <p:blipFill>
          <a:blip r:embed="rId6"/>
          <a:stretch>
            <a:fillRect/>
          </a:stretch>
        </p:blipFill>
        <p:spPr>
          <a:xfrm>
            <a:off x="5047650" y="3049958"/>
            <a:ext cx="3409950" cy="1121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a:t>Afhængighed og nikotintrang</a:t>
            </a:r>
            <a:endParaRPr/>
          </a:p>
        </p:txBody>
      </p:sp>
      <p:sp>
        <p:nvSpPr>
          <p:cNvPr id="143" name="Google Shape;143;p21"/>
          <p:cNvSpPr txBox="1">
            <a:spLocks noGrp="1"/>
          </p:cNvSpPr>
          <p:nvPr>
            <p:ph type="body" idx="1"/>
          </p:nvPr>
        </p:nvSpPr>
        <p:spPr>
          <a:xfrm>
            <a:off x="311700" y="2136227"/>
            <a:ext cx="8145900" cy="2432647"/>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DK" dirty="0"/>
              <a:t> </a:t>
            </a:r>
            <a:endParaRPr dirty="0"/>
          </a:p>
        </p:txBody>
      </p:sp>
      <p:pic>
        <p:nvPicPr>
          <p:cNvPr id="146" name="Google Shape;146;p21"/>
          <p:cNvPicPr preferRelativeResize="0"/>
          <p:nvPr/>
        </p:nvPicPr>
        <p:blipFill>
          <a:blip r:embed="rId3">
            <a:alphaModFix/>
          </a:blip>
          <a:stretch>
            <a:fillRect/>
          </a:stretch>
        </p:blipFill>
        <p:spPr>
          <a:xfrm>
            <a:off x="8457600" y="4492350"/>
            <a:ext cx="658850" cy="504650"/>
          </a:xfrm>
          <a:prstGeom prst="rect">
            <a:avLst/>
          </a:prstGeom>
          <a:noFill/>
          <a:ln>
            <a:noFill/>
          </a:ln>
        </p:spPr>
      </p:pic>
      <p:pic>
        <p:nvPicPr>
          <p:cNvPr id="2" name="Billede 1">
            <a:extLst>
              <a:ext uri="{FF2B5EF4-FFF2-40B4-BE49-F238E27FC236}">
                <a16:creationId xmlns:a16="http://schemas.microsoft.com/office/drawing/2014/main" id="{0AD57D87-CD67-0F5C-C54A-6A34F709D302}"/>
              </a:ext>
            </a:extLst>
          </p:cNvPr>
          <p:cNvPicPr>
            <a:picLocks noChangeAspect="1"/>
          </p:cNvPicPr>
          <p:nvPr/>
        </p:nvPicPr>
        <p:blipFill>
          <a:blip r:embed="rId4"/>
          <a:stretch>
            <a:fillRect/>
          </a:stretch>
        </p:blipFill>
        <p:spPr>
          <a:xfrm>
            <a:off x="4627460" y="1112788"/>
            <a:ext cx="3409950" cy="1190625"/>
          </a:xfrm>
          <a:prstGeom prst="rect">
            <a:avLst/>
          </a:prstGeom>
        </p:spPr>
      </p:pic>
      <p:pic>
        <p:nvPicPr>
          <p:cNvPr id="8" name="Google Shape;145;p21">
            <a:extLst>
              <a:ext uri="{FF2B5EF4-FFF2-40B4-BE49-F238E27FC236}">
                <a16:creationId xmlns:a16="http://schemas.microsoft.com/office/drawing/2014/main" id="{9707B03B-FD68-5C58-180C-83C695D3D805}"/>
              </a:ext>
            </a:extLst>
          </p:cNvPr>
          <p:cNvPicPr preferRelativeResize="0"/>
          <p:nvPr/>
        </p:nvPicPr>
        <p:blipFill>
          <a:blip r:embed="rId5">
            <a:alphaModFix/>
          </a:blip>
          <a:stretch>
            <a:fillRect/>
          </a:stretch>
        </p:blipFill>
        <p:spPr>
          <a:xfrm>
            <a:off x="143425" y="1360064"/>
            <a:ext cx="3782189" cy="2951806"/>
          </a:xfrm>
          <a:prstGeom prst="rect">
            <a:avLst/>
          </a:prstGeom>
          <a:noFill/>
          <a:ln>
            <a:noFill/>
          </a:ln>
        </p:spPr>
      </p:pic>
      <p:pic>
        <p:nvPicPr>
          <p:cNvPr id="7" name="Billede 6">
            <a:extLst>
              <a:ext uri="{FF2B5EF4-FFF2-40B4-BE49-F238E27FC236}">
                <a16:creationId xmlns:a16="http://schemas.microsoft.com/office/drawing/2014/main" id="{55A87167-A237-A408-523D-D43A26634E88}"/>
              </a:ext>
            </a:extLst>
          </p:cNvPr>
          <p:cNvPicPr>
            <a:picLocks noChangeAspect="1"/>
          </p:cNvPicPr>
          <p:nvPr/>
        </p:nvPicPr>
        <p:blipFill>
          <a:blip r:embed="rId6"/>
          <a:stretch>
            <a:fillRect/>
          </a:stretch>
        </p:blipFill>
        <p:spPr>
          <a:xfrm>
            <a:off x="3752952" y="2230821"/>
            <a:ext cx="5258853" cy="2329181"/>
          </a:xfrm>
          <a:prstGeom prst="rect">
            <a:avLst/>
          </a:prstGeom>
        </p:spPr>
      </p:pic>
    </p:spTree>
    <p:extLst>
      <p:ext uri="{BB962C8B-B14F-4D97-AF65-F5344CB8AC3E}">
        <p14:creationId xmlns:p14="http://schemas.microsoft.com/office/powerpoint/2010/main" val="281367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a:t>Afhængighed og nikotintrang</a:t>
            </a:r>
            <a:endParaRPr/>
          </a:p>
        </p:txBody>
      </p:sp>
      <p:sp>
        <p:nvSpPr>
          <p:cNvPr id="143" name="Google Shape;143;p21"/>
          <p:cNvSpPr txBox="1">
            <a:spLocks noGrp="1"/>
          </p:cNvSpPr>
          <p:nvPr>
            <p:ph type="body" idx="1"/>
          </p:nvPr>
        </p:nvSpPr>
        <p:spPr>
          <a:xfrm>
            <a:off x="311700" y="2136227"/>
            <a:ext cx="8145900" cy="2432647"/>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DK" dirty="0"/>
              <a:t> </a:t>
            </a:r>
            <a:endParaRPr dirty="0"/>
          </a:p>
        </p:txBody>
      </p:sp>
      <p:pic>
        <p:nvPicPr>
          <p:cNvPr id="145" name="Google Shape;145;p21"/>
          <p:cNvPicPr preferRelativeResize="0"/>
          <p:nvPr/>
        </p:nvPicPr>
        <p:blipFill>
          <a:blip r:embed="rId3">
            <a:alphaModFix/>
          </a:blip>
          <a:stretch>
            <a:fillRect/>
          </a:stretch>
        </p:blipFill>
        <p:spPr>
          <a:xfrm>
            <a:off x="143425" y="1360063"/>
            <a:ext cx="4347626" cy="3272575"/>
          </a:xfrm>
          <a:prstGeom prst="rect">
            <a:avLst/>
          </a:prstGeom>
          <a:noFill/>
          <a:ln>
            <a:noFill/>
          </a:ln>
        </p:spPr>
      </p:pic>
      <p:pic>
        <p:nvPicPr>
          <p:cNvPr id="146" name="Google Shape;146;p21"/>
          <p:cNvPicPr preferRelativeResize="0"/>
          <p:nvPr/>
        </p:nvPicPr>
        <p:blipFill>
          <a:blip r:embed="rId4">
            <a:alphaModFix/>
          </a:blip>
          <a:stretch>
            <a:fillRect/>
          </a:stretch>
        </p:blipFill>
        <p:spPr>
          <a:xfrm>
            <a:off x="8457600" y="4492350"/>
            <a:ext cx="658850" cy="504650"/>
          </a:xfrm>
          <a:prstGeom prst="rect">
            <a:avLst/>
          </a:prstGeom>
          <a:noFill/>
          <a:ln>
            <a:noFill/>
          </a:ln>
        </p:spPr>
      </p:pic>
      <p:pic>
        <p:nvPicPr>
          <p:cNvPr id="4" name="Google Shape;144;p21">
            <a:extLst>
              <a:ext uri="{FF2B5EF4-FFF2-40B4-BE49-F238E27FC236}">
                <a16:creationId xmlns:a16="http://schemas.microsoft.com/office/drawing/2014/main" id="{8519B929-8783-AC8A-A00E-F46C97342CDB}"/>
              </a:ext>
            </a:extLst>
          </p:cNvPr>
          <p:cNvPicPr preferRelativeResize="0"/>
          <p:nvPr/>
        </p:nvPicPr>
        <p:blipFill>
          <a:blip r:embed="rId5">
            <a:alphaModFix/>
          </a:blip>
          <a:stretch>
            <a:fillRect/>
          </a:stretch>
        </p:blipFill>
        <p:spPr>
          <a:xfrm>
            <a:off x="4384650" y="945143"/>
            <a:ext cx="4823572" cy="3877951"/>
          </a:xfrm>
          <a:prstGeom prst="rect">
            <a:avLst/>
          </a:prstGeom>
          <a:noFill/>
          <a:ln>
            <a:noFill/>
          </a:ln>
        </p:spPr>
      </p:pic>
    </p:spTree>
    <p:extLst>
      <p:ext uri="{BB962C8B-B14F-4D97-AF65-F5344CB8AC3E}">
        <p14:creationId xmlns:p14="http://schemas.microsoft.com/office/powerpoint/2010/main" val="2658094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a:t>Afhængighed og nikotintrang</a:t>
            </a:r>
            <a:endParaRPr/>
          </a:p>
        </p:txBody>
      </p:sp>
      <p:sp>
        <p:nvSpPr>
          <p:cNvPr id="143" name="Google Shape;143;p21"/>
          <p:cNvSpPr txBox="1">
            <a:spLocks noGrp="1"/>
          </p:cNvSpPr>
          <p:nvPr>
            <p:ph type="body" idx="1"/>
          </p:nvPr>
        </p:nvSpPr>
        <p:spPr>
          <a:xfrm>
            <a:off x="311700" y="2136227"/>
            <a:ext cx="8145900" cy="2432647"/>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DK" dirty="0"/>
              <a:t> </a:t>
            </a:r>
            <a:endParaRPr dirty="0"/>
          </a:p>
        </p:txBody>
      </p:sp>
      <p:pic>
        <p:nvPicPr>
          <p:cNvPr id="144" name="Google Shape;144;p21"/>
          <p:cNvPicPr preferRelativeResize="0"/>
          <p:nvPr/>
        </p:nvPicPr>
        <p:blipFill>
          <a:blip r:embed="rId3">
            <a:alphaModFix/>
          </a:blip>
          <a:stretch>
            <a:fillRect/>
          </a:stretch>
        </p:blipFill>
        <p:spPr>
          <a:xfrm>
            <a:off x="4384650" y="945143"/>
            <a:ext cx="4823572" cy="3877951"/>
          </a:xfrm>
          <a:prstGeom prst="rect">
            <a:avLst/>
          </a:prstGeom>
          <a:noFill/>
          <a:ln>
            <a:noFill/>
          </a:ln>
        </p:spPr>
      </p:pic>
      <p:pic>
        <p:nvPicPr>
          <p:cNvPr id="146" name="Google Shape;146;p21"/>
          <p:cNvPicPr preferRelativeResize="0"/>
          <p:nvPr/>
        </p:nvPicPr>
        <p:blipFill>
          <a:blip r:embed="rId4">
            <a:alphaModFix/>
          </a:blip>
          <a:stretch>
            <a:fillRect/>
          </a:stretch>
        </p:blipFill>
        <p:spPr>
          <a:xfrm>
            <a:off x="8457600" y="4492350"/>
            <a:ext cx="658850" cy="504650"/>
          </a:xfrm>
          <a:prstGeom prst="rect">
            <a:avLst/>
          </a:prstGeom>
          <a:noFill/>
          <a:ln>
            <a:noFill/>
          </a:ln>
        </p:spPr>
      </p:pic>
      <p:pic>
        <p:nvPicPr>
          <p:cNvPr id="2" name="Billede 1">
            <a:extLst>
              <a:ext uri="{FF2B5EF4-FFF2-40B4-BE49-F238E27FC236}">
                <a16:creationId xmlns:a16="http://schemas.microsoft.com/office/drawing/2014/main" id="{55E0F517-E8D5-341F-9340-E7043916829A}"/>
              </a:ext>
            </a:extLst>
          </p:cNvPr>
          <p:cNvPicPr>
            <a:picLocks noChangeAspect="1"/>
          </p:cNvPicPr>
          <p:nvPr/>
        </p:nvPicPr>
        <p:blipFill>
          <a:blip r:embed="rId5"/>
          <a:stretch>
            <a:fillRect/>
          </a:stretch>
        </p:blipFill>
        <p:spPr>
          <a:xfrm>
            <a:off x="567000" y="1882007"/>
            <a:ext cx="3562350" cy="1600200"/>
          </a:xfrm>
          <a:prstGeom prst="rect">
            <a:avLst/>
          </a:prstGeom>
        </p:spPr>
      </p:pic>
    </p:spTree>
    <p:extLst>
      <p:ext uri="{BB962C8B-B14F-4D97-AF65-F5344CB8AC3E}">
        <p14:creationId xmlns:p14="http://schemas.microsoft.com/office/powerpoint/2010/main" val="232171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2"/>
          <p:cNvSpPr txBox="1">
            <a:spLocks noGrp="1"/>
          </p:cNvSpPr>
          <p:nvPr>
            <p:ph type="title"/>
          </p:nvPr>
        </p:nvSpPr>
        <p:spPr>
          <a:xfrm>
            <a:off x="139025" y="243350"/>
            <a:ext cx="3605285"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dirty="0"/>
              <a:t>Hvad koster det?</a:t>
            </a:r>
            <a:endParaRPr dirty="0"/>
          </a:p>
        </p:txBody>
      </p:sp>
      <p:sp>
        <p:nvSpPr>
          <p:cNvPr id="152" name="Google Shape;152;p22"/>
          <p:cNvSpPr txBox="1">
            <a:spLocks noGrp="1"/>
          </p:cNvSpPr>
          <p:nvPr>
            <p:ph type="body" idx="1"/>
          </p:nvPr>
        </p:nvSpPr>
        <p:spPr>
          <a:xfrm>
            <a:off x="234825" y="1159500"/>
            <a:ext cx="4109700" cy="3728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rgbClr val="0D0D0D"/>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rgbClr val="0D0D0D"/>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rgbClr val="0D0D0D"/>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rgbClr val="0D0D0D"/>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rgbClr val="0D0D0D"/>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rgbClr val="0D0D0D"/>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rgbClr val="0D0D0D"/>
              </a:solidFill>
              <a:latin typeface="Times New Roman"/>
              <a:ea typeface="Times New Roman"/>
              <a:cs typeface="Times New Roman"/>
              <a:sym typeface="Times New Roman"/>
            </a:endParaRPr>
          </a:p>
        </p:txBody>
      </p:sp>
      <p:pic>
        <p:nvPicPr>
          <p:cNvPr id="153" name="Google Shape;153;p22"/>
          <p:cNvPicPr preferRelativeResize="0"/>
          <p:nvPr/>
        </p:nvPicPr>
        <p:blipFill>
          <a:blip r:embed="rId3">
            <a:alphaModFix/>
          </a:blip>
          <a:stretch>
            <a:fillRect/>
          </a:stretch>
        </p:blipFill>
        <p:spPr>
          <a:xfrm>
            <a:off x="4731542" y="1061275"/>
            <a:ext cx="4438015" cy="3462775"/>
          </a:xfrm>
          <a:prstGeom prst="rect">
            <a:avLst/>
          </a:prstGeom>
          <a:noFill/>
          <a:ln>
            <a:noFill/>
          </a:ln>
        </p:spPr>
      </p:pic>
      <p:pic>
        <p:nvPicPr>
          <p:cNvPr id="154" name="Google Shape;154;p22"/>
          <p:cNvPicPr preferRelativeResize="0"/>
          <p:nvPr/>
        </p:nvPicPr>
        <p:blipFill>
          <a:blip r:embed="rId4">
            <a:alphaModFix/>
          </a:blip>
          <a:stretch>
            <a:fillRect/>
          </a:stretch>
        </p:blipFill>
        <p:spPr>
          <a:xfrm>
            <a:off x="8485150" y="4539476"/>
            <a:ext cx="658850" cy="504650"/>
          </a:xfrm>
          <a:prstGeom prst="rect">
            <a:avLst/>
          </a:prstGeom>
          <a:noFill/>
          <a:ln>
            <a:noFill/>
          </a:ln>
        </p:spPr>
      </p:pic>
      <p:sp>
        <p:nvSpPr>
          <p:cNvPr id="155" name="Google Shape;155;p22"/>
          <p:cNvSpPr/>
          <p:nvPr/>
        </p:nvSpPr>
        <p:spPr>
          <a:xfrm>
            <a:off x="234825" y="1093000"/>
            <a:ext cx="2522772" cy="1702404"/>
          </a:xfrm>
          <a:prstGeom prst="cloud">
            <a:avLst/>
          </a:prstGeom>
          <a:solidFill>
            <a:srgbClr val="E0666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da" sz="1500" dirty="0">
                <a:solidFill>
                  <a:srgbClr val="0D0D0D"/>
                </a:solidFill>
                <a:latin typeface="Times New Roman"/>
                <a:ea typeface="Times New Roman"/>
                <a:cs typeface="Times New Roman"/>
                <a:sym typeface="Times New Roman"/>
              </a:rPr>
              <a:t>     </a:t>
            </a:r>
            <a:br>
              <a:rPr lang="da" sz="1500" dirty="0">
                <a:solidFill>
                  <a:srgbClr val="0D0D0D"/>
                </a:solidFill>
                <a:latin typeface="Times New Roman"/>
                <a:ea typeface="Times New Roman"/>
                <a:cs typeface="Times New Roman"/>
                <a:sym typeface="Times New Roman"/>
              </a:rPr>
            </a:br>
            <a:r>
              <a:rPr lang="da" sz="1200" dirty="0">
                <a:solidFill>
                  <a:srgbClr val="0D0D0D"/>
                </a:solidFill>
                <a:latin typeface="Times New Roman"/>
                <a:ea typeface="Times New Roman"/>
                <a:cs typeface="Times New Roman"/>
                <a:sym typeface="Times New Roman"/>
              </a:rPr>
              <a:t>Det koster mellem    18.000- 25.000 kr. om året at anvende en pakke snus eller cigaretter om dagen!</a:t>
            </a:r>
            <a:endParaRPr sz="1200" dirty="0">
              <a:solidFill>
                <a:srgbClr val="0D0D0D"/>
              </a:solidFill>
              <a:latin typeface="Times New Roman"/>
              <a:ea typeface="Times New Roman"/>
              <a:cs typeface="Times New Roman"/>
              <a:sym typeface="Times New Roman"/>
            </a:endParaRPr>
          </a:p>
        </p:txBody>
      </p:sp>
      <p:pic>
        <p:nvPicPr>
          <p:cNvPr id="4" name="Billede 3">
            <a:extLst>
              <a:ext uri="{FF2B5EF4-FFF2-40B4-BE49-F238E27FC236}">
                <a16:creationId xmlns:a16="http://schemas.microsoft.com/office/drawing/2014/main" id="{D5A662C4-245E-E3BF-1093-1F4C99BD88AE}"/>
              </a:ext>
            </a:extLst>
          </p:cNvPr>
          <p:cNvPicPr>
            <a:picLocks noChangeAspect="1"/>
          </p:cNvPicPr>
          <p:nvPr/>
        </p:nvPicPr>
        <p:blipFill>
          <a:blip r:embed="rId5"/>
          <a:stretch>
            <a:fillRect/>
          </a:stretch>
        </p:blipFill>
        <p:spPr>
          <a:xfrm>
            <a:off x="741525" y="3018954"/>
            <a:ext cx="3423002" cy="14225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2"/>
          <p:cNvSpPr txBox="1">
            <a:spLocks noGrp="1"/>
          </p:cNvSpPr>
          <p:nvPr>
            <p:ph type="title"/>
          </p:nvPr>
        </p:nvSpPr>
        <p:spPr>
          <a:xfrm>
            <a:off x="139025" y="243350"/>
            <a:ext cx="3605285"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dirty="0"/>
              <a:t>Hvad koster det?</a:t>
            </a:r>
            <a:endParaRPr dirty="0"/>
          </a:p>
        </p:txBody>
      </p:sp>
      <p:sp>
        <p:nvSpPr>
          <p:cNvPr id="152" name="Google Shape;152;p22"/>
          <p:cNvSpPr txBox="1">
            <a:spLocks noGrp="1"/>
          </p:cNvSpPr>
          <p:nvPr>
            <p:ph type="body" idx="1"/>
          </p:nvPr>
        </p:nvSpPr>
        <p:spPr>
          <a:xfrm>
            <a:off x="234825" y="1159500"/>
            <a:ext cx="4109700" cy="3728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rgbClr val="0D0D0D"/>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rgbClr val="0D0D0D"/>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rgbClr val="0D0D0D"/>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rgbClr val="0D0D0D"/>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rgbClr val="0D0D0D"/>
              </a:solidFill>
              <a:latin typeface="Times New Roman"/>
              <a:ea typeface="Times New Roman"/>
              <a:cs typeface="Times New Roman"/>
              <a:sym typeface="Times New Roman"/>
            </a:endParaRPr>
          </a:p>
          <a:p>
            <a:pPr marL="0" lvl="0" indent="0" algn="l" rtl="0">
              <a:spcBef>
                <a:spcPts val="1200"/>
              </a:spcBef>
              <a:spcAft>
                <a:spcPts val="0"/>
              </a:spcAft>
              <a:buNone/>
            </a:pPr>
            <a:endParaRPr>
              <a:solidFill>
                <a:srgbClr val="0D0D0D"/>
              </a:solidFill>
              <a:latin typeface="Times New Roman"/>
              <a:ea typeface="Times New Roman"/>
              <a:cs typeface="Times New Roman"/>
              <a:sym typeface="Times New Roman"/>
            </a:endParaRPr>
          </a:p>
          <a:p>
            <a:pPr marL="0" lvl="0" indent="0" algn="l" rtl="0">
              <a:spcBef>
                <a:spcPts val="1200"/>
              </a:spcBef>
              <a:spcAft>
                <a:spcPts val="1200"/>
              </a:spcAft>
              <a:buNone/>
            </a:pPr>
            <a:endParaRPr>
              <a:solidFill>
                <a:srgbClr val="0D0D0D"/>
              </a:solidFill>
              <a:latin typeface="Times New Roman"/>
              <a:ea typeface="Times New Roman"/>
              <a:cs typeface="Times New Roman"/>
              <a:sym typeface="Times New Roman"/>
            </a:endParaRPr>
          </a:p>
        </p:txBody>
      </p:sp>
      <p:pic>
        <p:nvPicPr>
          <p:cNvPr id="153" name="Google Shape;153;p22"/>
          <p:cNvPicPr preferRelativeResize="0"/>
          <p:nvPr/>
        </p:nvPicPr>
        <p:blipFill>
          <a:blip r:embed="rId3">
            <a:alphaModFix/>
          </a:blip>
          <a:stretch>
            <a:fillRect/>
          </a:stretch>
        </p:blipFill>
        <p:spPr>
          <a:xfrm>
            <a:off x="4731542" y="1061275"/>
            <a:ext cx="4438015" cy="3462775"/>
          </a:xfrm>
          <a:prstGeom prst="rect">
            <a:avLst/>
          </a:prstGeom>
          <a:noFill/>
          <a:ln>
            <a:noFill/>
          </a:ln>
        </p:spPr>
      </p:pic>
      <p:pic>
        <p:nvPicPr>
          <p:cNvPr id="154" name="Google Shape;154;p22"/>
          <p:cNvPicPr preferRelativeResize="0"/>
          <p:nvPr/>
        </p:nvPicPr>
        <p:blipFill>
          <a:blip r:embed="rId4">
            <a:alphaModFix/>
          </a:blip>
          <a:stretch>
            <a:fillRect/>
          </a:stretch>
        </p:blipFill>
        <p:spPr>
          <a:xfrm>
            <a:off x="8485150" y="4539476"/>
            <a:ext cx="658850" cy="504650"/>
          </a:xfrm>
          <a:prstGeom prst="rect">
            <a:avLst/>
          </a:prstGeom>
          <a:noFill/>
          <a:ln>
            <a:noFill/>
          </a:ln>
        </p:spPr>
      </p:pic>
      <p:sp>
        <p:nvSpPr>
          <p:cNvPr id="155" name="Google Shape;155;p22"/>
          <p:cNvSpPr/>
          <p:nvPr/>
        </p:nvSpPr>
        <p:spPr>
          <a:xfrm>
            <a:off x="234825" y="1093000"/>
            <a:ext cx="2522772" cy="1702404"/>
          </a:xfrm>
          <a:prstGeom prst="cloud">
            <a:avLst/>
          </a:prstGeom>
          <a:solidFill>
            <a:srgbClr val="E0666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da" sz="1500" dirty="0">
                <a:solidFill>
                  <a:srgbClr val="0D0D0D"/>
                </a:solidFill>
                <a:latin typeface="Times New Roman"/>
                <a:ea typeface="Times New Roman"/>
                <a:cs typeface="Times New Roman"/>
                <a:sym typeface="Times New Roman"/>
              </a:rPr>
              <a:t>     </a:t>
            </a:r>
            <a:br>
              <a:rPr lang="da" sz="1500" dirty="0">
                <a:solidFill>
                  <a:srgbClr val="0D0D0D"/>
                </a:solidFill>
                <a:latin typeface="Times New Roman"/>
                <a:ea typeface="Times New Roman"/>
                <a:cs typeface="Times New Roman"/>
                <a:sym typeface="Times New Roman"/>
              </a:rPr>
            </a:br>
            <a:r>
              <a:rPr lang="da" sz="1200" dirty="0">
                <a:solidFill>
                  <a:srgbClr val="0D0D0D"/>
                </a:solidFill>
                <a:latin typeface="Times New Roman"/>
                <a:ea typeface="Times New Roman"/>
                <a:cs typeface="Times New Roman"/>
                <a:sym typeface="Times New Roman"/>
              </a:rPr>
              <a:t>Det koster mellem    18.000- 25.000 kr. om året at anvende en pakke snus eller cigaretter om dagen!</a:t>
            </a:r>
            <a:endParaRPr sz="1200" dirty="0">
              <a:solidFill>
                <a:srgbClr val="0D0D0D"/>
              </a:solidFill>
              <a:latin typeface="Times New Roman"/>
              <a:ea typeface="Times New Roman"/>
              <a:cs typeface="Times New Roman"/>
              <a:sym typeface="Times New Roman"/>
            </a:endParaRPr>
          </a:p>
        </p:txBody>
      </p:sp>
      <p:sp>
        <p:nvSpPr>
          <p:cNvPr id="156" name="Google Shape;156;p22"/>
          <p:cNvSpPr/>
          <p:nvPr/>
        </p:nvSpPr>
        <p:spPr>
          <a:xfrm>
            <a:off x="3011214" y="1500811"/>
            <a:ext cx="1481502" cy="1198649"/>
          </a:xfrm>
          <a:prstGeom prst="cloud">
            <a:avLst/>
          </a:prstGeom>
          <a:solidFill>
            <a:srgbClr val="E6913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da" sz="1100" dirty="0">
                <a:solidFill>
                  <a:srgbClr val="0D0D0D"/>
                </a:solidFill>
                <a:latin typeface="Times New Roman"/>
                <a:ea typeface="Times New Roman"/>
                <a:cs typeface="Times New Roman"/>
                <a:sym typeface="Times New Roman"/>
              </a:rPr>
              <a:t>2 uger på Bali?</a:t>
            </a:r>
            <a:br>
              <a:rPr lang="da" sz="1100" dirty="0">
                <a:solidFill>
                  <a:srgbClr val="0D0D0D"/>
                </a:solidFill>
                <a:latin typeface="Times New Roman"/>
                <a:ea typeface="Times New Roman"/>
                <a:cs typeface="Times New Roman"/>
                <a:sym typeface="Times New Roman"/>
              </a:rPr>
            </a:br>
            <a:r>
              <a:rPr lang="da" sz="1500" dirty="0">
                <a:solidFill>
                  <a:srgbClr val="0D0D0D"/>
                </a:solidFill>
                <a:latin typeface="Times New Roman"/>
                <a:ea typeface="Times New Roman"/>
                <a:cs typeface="Times New Roman"/>
                <a:sym typeface="Times New Roman"/>
              </a:rPr>
              <a:t>✈️🌴☀️</a:t>
            </a:r>
            <a:endParaRPr sz="1500" dirty="0">
              <a:solidFill>
                <a:srgbClr val="0D0D0D"/>
              </a:solidFill>
              <a:latin typeface="Times New Roman"/>
              <a:ea typeface="Times New Roman"/>
              <a:cs typeface="Times New Roman"/>
              <a:sym typeface="Times New Roman"/>
            </a:endParaRPr>
          </a:p>
        </p:txBody>
      </p:sp>
      <p:sp>
        <p:nvSpPr>
          <p:cNvPr id="157" name="Google Shape;157;p22"/>
          <p:cNvSpPr/>
          <p:nvPr/>
        </p:nvSpPr>
        <p:spPr>
          <a:xfrm>
            <a:off x="1748375" y="2571750"/>
            <a:ext cx="1614492" cy="1079136"/>
          </a:xfrm>
          <a:prstGeom prst="cloud">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a" sz="1000">
                <a:latin typeface="Times New Roman"/>
                <a:ea typeface="Times New Roman"/>
                <a:cs typeface="Times New Roman"/>
                <a:sym typeface="Times New Roman"/>
              </a:rPr>
              <a:t>10 festivalbilletter?🎟</a:t>
            </a:r>
            <a:endParaRPr sz="1000">
              <a:latin typeface="Times New Roman"/>
              <a:ea typeface="Times New Roman"/>
              <a:cs typeface="Times New Roman"/>
              <a:sym typeface="Times New Roman"/>
            </a:endParaRPr>
          </a:p>
        </p:txBody>
      </p:sp>
      <p:sp>
        <p:nvSpPr>
          <p:cNvPr id="158" name="Google Shape;158;p22"/>
          <p:cNvSpPr/>
          <p:nvPr/>
        </p:nvSpPr>
        <p:spPr>
          <a:xfrm>
            <a:off x="72825" y="3018950"/>
            <a:ext cx="1614492" cy="1157328"/>
          </a:xfrm>
          <a:prstGeom prst="cloud">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a" sz="1100">
                <a:latin typeface="Times New Roman"/>
                <a:ea typeface="Times New Roman"/>
                <a:cs typeface="Times New Roman"/>
                <a:sym typeface="Times New Roman"/>
              </a:rPr>
              <a:t>20 par nye sneakers? 👟👠</a:t>
            </a:r>
            <a:endParaRPr sz="1100">
              <a:latin typeface="Times New Roman"/>
              <a:ea typeface="Times New Roman"/>
              <a:cs typeface="Times New Roman"/>
              <a:sym typeface="Times New Roman"/>
            </a:endParaRPr>
          </a:p>
        </p:txBody>
      </p:sp>
      <p:sp>
        <p:nvSpPr>
          <p:cNvPr id="159" name="Google Shape;159;p22"/>
          <p:cNvSpPr/>
          <p:nvPr/>
        </p:nvSpPr>
        <p:spPr>
          <a:xfrm>
            <a:off x="3279050" y="3128300"/>
            <a:ext cx="1375920" cy="938628"/>
          </a:xfrm>
          <a:prstGeom prst="cloud">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a" sz="1100">
                <a:latin typeface="Times New Roman"/>
                <a:ea typeface="Times New Roman"/>
                <a:cs typeface="Times New Roman"/>
                <a:sym typeface="Times New Roman"/>
              </a:rPr>
              <a:t>Toptunet gaming pc? 🎮</a:t>
            </a:r>
            <a:endParaRPr sz="1100">
              <a:latin typeface="Times New Roman"/>
              <a:ea typeface="Times New Roman"/>
              <a:cs typeface="Times New Roman"/>
              <a:sym typeface="Times New Roman"/>
            </a:endParaRPr>
          </a:p>
        </p:txBody>
      </p:sp>
      <p:sp>
        <p:nvSpPr>
          <p:cNvPr id="160" name="Google Shape;160;p22"/>
          <p:cNvSpPr/>
          <p:nvPr/>
        </p:nvSpPr>
        <p:spPr>
          <a:xfrm>
            <a:off x="1459154" y="3650311"/>
            <a:ext cx="1697436" cy="1157328"/>
          </a:xfrm>
          <a:prstGeom prst="cloud">
            <a:avLst/>
          </a:prstGeom>
          <a:solidFill>
            <a:srgbClr val="E6913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a" sz="1100">
                <a:latin typeface="Times New Roman"/>
                <a:ea typeface="Times New Roman"/>
                <a:cs typeface="Times New Roman"/>
                <a:sym typeface="Times New Roman"/>
              </a:rPr>
              <a:t>Et kørekort?🚘</a:t>
            </a:r>
            <a:endParaRPr sz="1100">
              <a:latin typeface="Times New Roman"/>
              <a:ea typeface="Times New Roman"/>
              <a:cs typeface="Times New Roman"/>
              <a:sym typeface="Times New Roman"/>
            </a:endParaRPr>
          </a:p>
        </p:txBody>
      </p:sp>
      <p:sp>
        <p:nvSpPr>
          <p:cNvPr id="2" name="Google Shape;159;p22">
            <a:extLst>
              <a:ext uri="{FF2B5EF4-FFF2-40B4-BE49-F238E27FC236}">
                <a16:creationId xmlns:a16="http://schemas.microsoft.com/office/drawing/2014/main" id="{6C782430-B844-DED7-CD5D-0FCE717CBBD2}"/>
              </a:ext>
            </a:extLst>
          </p:cNvPr>
          <p:cNvSpPr/>
          <p:nvPr/>
        </p:nvSpPr>
        <p:spPr>
          <a:xfrm>
            <a:off x="3279050" y="4066928"/>
            <a:ext cx="1375920" cy="938628"/>
          </a:xfrm>
          <a:prstGeom prst="cloud">
            <a:avLst/>
          </a:prstGeom>
          <a:solidFill>
            <a:schemeClr val="accent4">
              <a:lumMod val="60000"/>
              <a:lumOff val="4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a" sz="1100" dirty="0">
                <a:latin typeface="Times New Roman"/>
                <a:ea typeface="Times New Roman"/>
                <a:cs typeface="Times New Roman"/>
                <a:sym typeface="Times New Roman"/>
              </a:rPr>
              <a:t>Puff-bars/Vapes pris???</a:t>
            </a:r>
            <a:endParaRPr sz="110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94104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 calcmode="lin" valueType="num">
                                      <p:cBhvr additive="base">
                                        <p:cTn id="7" dur="1000"/>
                                        <p:tgtEl>
                                          <p:spTgt spid="15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0"/>
                                        </p:tgtEl>
                                        <p:attrNameLst>
                                          <p:attrName>style.visibility</p:attrName>
                                        </p:attrNameLst>
                                      </p:cBhvr>
                                      <p:to>
                                        <p:strVal val="visible"/>
                                      </p:to>
                                    </p:set>
                                    <p:anim calcmode="lin" valueType="num">
                                      <p:cBhvr additive="base">
                                        <p:cTn id="12" dur="1000"/>
                                        <p:tgtEl>
                                          <p:spTgt spid="16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7"/>
                                        </p:tgtEl>
                                        <p:attrNameLst>
                                          <p:attrName>style.visibility</p:attrName>
                                        </p:attrNameLst>
                                      </p:cBhvr>
                                      <p:to>
                                        <p:strVal val="visible"/>
                                      </p:to>
                                    </p:set>
                                    <p:anim calcmode="lin" valueType="num">
                                      <p:cBhvr additive="base">
                                        <p:cTn id="17" dur="1000"/>
                                        <p:tgtEl>
                                          <p:spTgt spid="157"/>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59"/>
                                        </p:tgtEl>
                                        <p:attrNameLst>
                                          <p:attrName>style.visibility</p:attrName>
                                        </p:attrNameLst>
                                      </p:cBhvr>
                                      <p:to>
                                        <p:strVal val="visible"/>
                                      </p:to>
                                    </p:set>
                                    <p:anim calcmode="lin" valueType="num">
                                      <p:cBhvr additive="base">
                                        <p:cTn id="22" dur="1000"/>
                                        <p:tgtEl>
                                          <p:spTgt spid="159"/>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58"/>
                                        </p:tgtEl>
                                        <p:attrNameLst>
                                          <p:attrName>style.visibility</p:attrName>
                                        </p:attrNameLst>
                                      </p:cBhvr>
                                      <p:to>
                                        <p:strVal val="visible"/>
                                      </p:to>
                                    </p:set>
                                    <p:anim calcmode="lin" valueType="num">
                                      <p:cBhvr additive="base">
                                        <p:cTn id="27" dur="1000"/>
                                        <p:tgtEl>
                                          <p:spTgt spid="158"/>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1000" fill="hold"/>
                                        <p:tgtEl>
                                          <p:spTgt spid="2"/>
                                        </p:tgtEl>
                                        <p:attrNameLst>
                                          <p:attrName>ppt_x</p:attrName>
                                        </p:attrNameLst>
                                      </p:cBhvr>
                                      <p:tavLst>
                                        <p:tav tm="0">
                                          <p:val>
                                            <p:strVal val="1+#ppt_w/2"/>
                                          </p:val>
                                        </p:tav>
                                        <p:tav tm="100000">
                                          <p:val>
                                            <p:strVal val="#ppt_x"/>
                                          </p:val>
                                        </p:tav>
                                      </p:tavLst>
                                    </p:anim>
                                    <p:anim calcmode="lin" valueType="num">
                                      <p:cBhvr additive="base">
                                        <p:cTn id="3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FC2DE-FA61-BA5E-E39E-30DDBCD44D14}"/>
              </a:ext>
            </a:extLst>
          </p:cNvPr>
          <p:cNvSpPr>
            <a:spLocks noGrp="1"/>
          </p:cNvSpPr>
          <p:nvPr>
            <p:ph type="title"/>
          </p:nvPr>
        </p:nvSpPr>
        <p:spPr>
          <a:xfrm>
            <a:off x="311700" y="445390"/>
            <a:ext cx="8520600" cy="626100"/>
          </a:xfrm>
        </p:spPr>
        <p:txBody>
          <a:bodyPr>
            <a:noAutofit/>
          </a:bodyPr>
          <a:lstStyle/>
          <a:p>
            <a:r>
              <a:rPr lang="da-DK" sz="2400" dirty="0"/>
              <a:t>Kulilte øvelse – Hvor meget kulilte har du i kroppen?</a:t>
            </a:r>
          </a:p>
        </p:txBody>
      </p:sp>
      <p:sp>
        <p:nvSpPr>
          <p:cNvPr id="3" name="Pladsholder til tekst 2">
            <a:extLst>
              <a:ext uri="{FF2B5EF4-FFF2-40B4-BE49-F238E27FC236}">
                <a16:creationId xmlns:a16="http://schemas.microsoft.com/office/drawing/2014/main" id="{911F0860-E3C4-4FE1-A6F4-C303C55E6128}"/>
              </a:ext>
            </a:extLst>
          </p:cNvPr>
          <p:cNvSpPr>
            <a:spLocks noGrp="1"/>
          </p:cNvSpPr>
          <p:nvPr>
            <p:ph type="body" idx="1"/>
          </p:nvPr>
        </p:nvSpPr>
        <p:spPr>
          <a:xfrm>
            <a:off x="311700" y="1108400"/>
            <a:ext cx="8520600" cy="3416400"/>
          </a:xfrm>
        </p:spPr>
        <p:txBody>
          <a:bodyPr/>
          <a:lstStyle/>
          <a:p>
            <a:pPr marL="114300" indent="0">
              <a:buNone/>
            </a:pPr>
            <a:r>
              <a:rPr lang="da-DK" dirty="0">
                <a:solidFill>
                  <a:schemeClr val="accent2"/>
                </a:solidFill>
              </a:rPr>
              <a:t> </a:t>
            </a:r>
          </a:p>
        </p:txBody>
      </p:sp>
      <p:pic>
        <p:nvPicPr>
          <p:cNvPr id="5" name="Billede 4">
            <a:extLst>
              <a:ext uri="{FF2B5EF4-FFF2-40B4-BE49-F238E27FC236}">
                <a16:creationId xmlns:a16="http://schemas.microsoft.com/office/drawing/2014/main" id="{2D4B46FE-7BCA-0028-9BEE-42EECCB7CFFE}"/>
              </a:ext>
            </a:extLst>
          </p:cNvPr>
          <p:cNvPicPr>
            <a:picLocks noChangeAspect="1"/>
          </p:cNvPicPr>
          <p:nvPr/>
        </p:nvPicPr>
        <p:blipFill>
          <a:blip r:embed="rId3"/>
          <a:stretch>
            <a:fillRect/>
          </a:stretch>
        </p:blipFill>
        <p:spPr>
          <a:xfrm>
            <a:off x="6698998" y="2230117"/>
            <a:ext cx="2373658" cy="2373658"/>
          </a:xfrm>
          <a:prstGeom prst="rect">
            <a:avLst/>
          </a:prstGeom>
        </p:spPr>
      </p:pic>
      <p:pic>
        <p:nvPicPr>
          <p:cNvPr id="6" name="Google Shape;133;p20">
            <a:extLst>
              <a:ext uri="{FF2B5EF4-FFF2-40B4-BE49-F238E27FC236}">
                <a16:creationId xmlns:a16="http://schemas.microsoft.com/office/drawing/2014/main" id="{57A7C66E-6649-C43C-1822-DC27C05F4281}"/>
              </a:ext>
            </a:extLst>
          </p:cNvPr>
          <p:cNvPicPr preferRelativeResize="0"/>
          <p:nvPr/>
        </p:nvPicPr>
        <p:blipFill>
          <a:blip r:embed="rId4">
            <a:alphaModFix/>
          </a:blip>
          <a:stretch>
            <a:fillRect/>
          </a:stretch>
        </p:blipFill>
        <p:spPr>
          <a:xfrm>
            <a:off x="8485150" y="4524800"/>
            <a:ext cx="658850" cy="504650"/>
          </a:xfrm>
          <a:prstGeom prst="rect">
            <a:avLst/>
          </a:prstGeom>
          <a:noFill/>
          <a:ln>
            <a:noFill/>
          </a:ln>
        </p:spPr>
      </p:pic>
      <p:pic>
        <p:nvPicPr>
          <p:cNvPr id="12" name="Billede 11">
            <a:extLst>
              <a:ext uri="{FF2B5EF4-FFF2-40B4-BE49-F238E27FC236}">
                <a16:creationId xmlns:a16="http://schemas.microsoft.com/office/drawing/2014/main" id="{D116477F-2124-DD31-1FFC-DDD80E2042AD}"/>
              </a:ext>
            </a:extLst>
          </p:cNvPr>
          <p:cNvPicPr>
            <a:picLocks noChangeAspect="1"/>
          </p:cNvPicPr>
          <p:nvPr/>
        </p:nvPicPr>
        <p:blipFill>
          <a:blip r:embed="rId5"/>
          <a:stretch>
            <a:fillRect/>
          </a:stretch>
        </p:blipFill>
        <p:spPr>
          <a:xfrm>
            <a:off x="3780016" y="3605591"/>
            <a:ext cx="1334922" cy="1013186"/>
          </a:xfrm>
          <a:prstGeom prst="rect">
            <a:avLst/>
          </a:prstGeom>
        </p:spPr>
      </p:pic>
      <p:pic>
        <p:nvPicPr>
          <p:cNvPr id="16" name="Billede 15">
            <a:extLst>
              <a:ext uri="{FF2B5EF4-FFF2-40B4-BE49-F238E27FC236}">
                <a16:creationId xmlns:a16="http://schemas.microsoft.com/office/drawing/2014/main" id="{E2DAF1B9-1395-F84F-AC96-F373FED87643}"/>
              </a:ext>
            </a:extLst>
          </p:cNvPr>
          <p:cNvPicPr>
            <a:picLocks noChangeAspect="1"/>
          </p:cNvPicPr>
          <p:nvPr/>
        </p:nvPicPr>
        <p:blipFill>
          <a:blip r:embed="rId6"/>
          <a:stretch>
            <a:fillRect/>
          </a:stretch>
        </p:blipFill>
        <p:spPr>
          <a:xfrm flipH="1">
            <a:off x="5227681" y="3253543"/>
            <a:ext cx="1399973" cy="1365234"/>
          </a:xfrm>
          <a:prstGeom prst="rect">
            <a:avLst/>
          </a:prstGeom>
        </p:spPr>
      </p:pic>
      <p:pic>
        <p:nvPicPr>
          <p:cNvPr id="22" name="Billede 21">
            <a:extLst>
              <a:ext uri="{FF2B5EF4-FFF2-40B4-BE49-F238E27FC236}">
                <a16:creationId xmlns:a16="http://schemas.microsoft.com/office/drawing/2014/main" id="{636EB22E-2DAB-73AB-F786-7F9AAF942E31}"/>
              </a:ext>
            </a:extLst>
          </p:cNvPr>
          <p:cNvPicPr>
            <a:picLocks noChangeAspect="1"/>
          </p:cNvPicPr>
          <p:nvPr/>
        </p:nvPicPr>
        <p:blipFill>
          <a:blip r:embed="rId7"/>
          <a:stretch>
            <a:fillRect/>
          </a:stretch>
        </p:blipFill>
        <p:spPr>
          <a:xfrm>
            <a:off x="614007" y="2697815"/>
            <a:ext cx="2013926" cy="1295231"/>
          </a:xfrm>
          <a:prstGeom prst="rect">
            <a:avLst/>
          </a:prstGeom>
        </p:spPr>
      </p:pic>
      <p:pic>
        <p:nvPicPr>
          <p:cNvPr id="24" name="Billede 23">
            <a:extLst>
              <a:ext uri="{FF2B5EF4-FFF2-40B4-BE49-F238E27FC236}">
                <a16:creationId xmlns:a16="http://schemas.microsoft.com/office/drawing/2014/main" id="{606A51AA-F4B4-C2C3-0B30-5E3C3A60AD2C}"/>
              </a:ext>
            </a:extLst>
          </p:cNvPr>
          <p:cNvPicPr>
            <a:picLocks noChangeAspect="1"/>
          </p:cNvPicPr>
          <p:nvPr/>
        </p:nvPicPr>
        <p:blipFill>
          <a:blip r:embed="rId8"/>
          <a:stretch>
            <a:fillRect/>
          </a:stretch>
        </p:blipFill>
        <p:spPr>
          <a:xfrm rot="1094374">
            <a:off x="2861410" y="3149258"/>
            <a:ext cx="1101292" cy="838846"/>
          </a:xfrm>
          <a:prstGeom prst="rect">
            <a:avLst/>
          </a:prstGeom>
        </p:spPr>
      </p:pic>
    </p:spTree>
    <p:extLst>
      <p:ext uri="{BB962C8B-B14F-4D97-AF65-F5344CB8AC3E}">
        <p14:creationId xmlns:p14="http://schemas.microsoft.com/office/powerpoint/2010/main" val="3772010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4"/>
          <p:cNvSpPr txBox="1">
            <a:spLocks noGrp="1"/>
          </p:cNvSpPr>
          <p:nvPr>
            <p:ph type="body" idx="1"/>
          </p:nvPr>
        </p:nvSpPr>
        <p:spPr>
          <a:xfrm>
            <a:off x="2190000" y="3060775"/>
            <a:ext cx="4764000" cy="7377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da" sz="1600">
                <a:solidFill>
                  <a:srgbClr val="000000"/>
                </a:solidFill>
                <a:latin typeface="Playfair Display"/>
                <a:ea typeface="Playfair Display"/>
                <a:cs typeface="Playfair Display"/>
                <a:sym typeface="Playfair Display"/>
              </a:rPr>
              <a:t> </a:t>
            </a:r>
            <a:endParaRPr sz="1600">
              <a:solidFill>
                <a:srgbClr val="000000"/>
              </a:solidFill>
              <a:latin typeface="Playfair Display"/>
              <a:ea typeface="Playfair Display"/>
              <a:cs typeface="Playfair Display"/>
              <a:sym typeface="Playfair Display"/>
            </a:endParaRPr>
          </a:p>
        </p:txBody>
      </p:sp>
      <p:pic>
        <p:nvPicPr>
          <p:cNvPr id="174" name="Google Shape;174;p24"/>
          <p:cNvPicPr preferRelativeResize="0"/>
          <p:nvPr/>
        </p:nvPicPr>
        <p:blipFill>
          <a:blip r:embed="rId3">
            <a:alphaModFix/>
          </a:blip>
          <a:stretch>
            <a:fillRect/>
          </a:stretch>
        </p:blipFill>
        <p:spPr>
          <a:xfrm>
            <a:off x="8283150" y="4504600"/>
            <a:ext cx="658850" cy="504650"/>
          </a:xfrm>
          <a:prstGeom prst="rect">
            <a:avLst/>
          </a:prstGeom>
          <a:noFill/>
          <a:ln>
            <a:noFill/>
          </a:ln>
        </p:spPr>
      </p:pic>
      <p:pic>
        <p:nvPicPr>
          <p:cNvPr id="175" name="Google Shape;175;p24"/>
          <p:cNvPicPr preferRelativeResize="0"/>
          <p:nvPr/>
        </p:nvPicPr>
        <p:blipFill>
          <a:blip r:embed="rId4">
            <a:alphaModFix/>
          </a:blip>
          <a:stretch>
            <a:fillRect/>
          </a:stretch>
        </p:blipFill>
        <p:spPr>
          <a:xfrm>
            <a:off x="2943950" y="1018850"/>
            <a:ext cx="3256100" cy="3105800"/>
          </a:xfrm>
          <a:prstGeom prst="rect">
            <a:avLst/>
          </a:prstGeom>
          <a:noFill/>
          <a:ln>
            <a:noFill/>
          </a:ln>
        </p:spPr>
      </p:pic>
      <p:pic>
        <p:nvPicPr>
          <p:cNvPr id="176" name="Google Shape;176;p24"/>
          <p:cNvPicPr preferRelativeResize="0"/>
          <p:nvPr/>
        </p:nvPicPr>
        <p:blipFill rotWithShape="1">
          <a:blip r:embed="rId5">
            <a:alphaModFix/>
          </a:blip>
          <a:srcRect l="28164" t="10095" r="27503" b="15071"/>
          <a:stretch/>
        </p:blipFill>
        <p:spPr>
          <a:xfrm rot="-504811">
            <a:off x="783975" y="508075"/>
            <a:ext cx="1069075" cy="1475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53100" y="265375"/>
            <a:ext cx="2446800" cy="635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a:latin typeface="Times New Roman"/>
                <a:ea typeface="Times New Roman"/>
                <a:cs typeface="Times New Roman"/>
                <a:sym typeface="Times New Roman"/>
              </a:rPr>
              <a:t>Introduktion</a:t>
            </a:r>
            <a:endParaRPr>
              <a:latin typeface="Times New Roman"/>
              <a:ea typeface="Times New Roman"/>
              <a:cs typeface="Times New Roman"/>
              <a:sym typeface="Times New Roman"/>
            </a:endParaRPr>
          </a:p>
        </p:txBody>
      </p:sp>
      <p:sp>
        <p:nvSpPr>
          <p:cNvPr id="69" name="Google Shape;69;p14"/>
          <p:cNvSpPr txBox="1">
            <a:spLocks noGrp="1"/>
          </p:cNvSpPr>
          <p:nvPr>
            <p:ph type="body" idx="1"/>
          </p:nvPr>
        </p:nvSpPr>
        <p:spPr>
          <a:xfrm>
            <a:off x="82138" y="839250"/>
            <a:ext cx="7111142" cy="1893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dirty="0">
                <a:solidFill>
                  <a:srgbClr val="000000"/>
                </a:solidFill>
                <a:latin typeface="Times New Roman"/>
                <a:ea typeface="Times New Roman"/>
                <a:cs typeface="Times New Roman"/>
                <a:sym typeface="Times New Roman"/>
              </a:rPr>
              <a:t>Hvem er vi?</a:t>
            </a:r>
            <a:endParaRPr dirty="0">
              <a:solidFill>
                <a:srgbClr val="000000"/>
              </a:solidFill>
              <a:latin typeface="Times New Roman"/>
              <a:ea typeface="Times New Roman"/>
              <a:cs typeface="Times New Roman"/>
              <a:sym typeface="Times New Roman"/>
            </a:endParaRPr>
          </a:p>
          <a:p>
            <a:pPr marL="457200" lvl="0" indent="-334327" algn="l" rtl="0">
              <a:spcBef>
                <a:spcPts val="1200"/>
              </a:spcBef>
              <a:spcAft>
                <a:spcPts val="0"/>
              </a:spcAft>
              <a:buClr>
                <a:srgbClr val="000000"/>
              </a:buClr>
              <a:buSzPct val="100000"/>
              <a:buFont typeface="Times New Roman"/>
              <a:buChar char="-"/>
            </a:pPr>
            <a:r>
              <a:rPr lang="da" dirty="0">
                <a:solidFill>
                  <a:srgbClr val="000000"/>
                </a:solidFill>
                <a:latin typeface="Times New Roman"/>
                <a:ea typeface="Times New Roman"/>
                <a:cs typeface="Times New Roman"/>
                <a:sym typeface="Times New Roman"/>
              </a:rPr>
              <a:t>Ernæring og Sundhed - 6. semester </a:t>
            </a:r>
            <a:endParaRPr dirty="0">
              <a:solidFill>
                <a:srgbClr val="000000"/>
              </a:solidFill>
              <a:latin typeface="Times New Roman"/>
              <a:ea typeface="Times New Roman"/>
              <a:cs typeface="Times New Roman"/>
              <a:sym typeface="Times New Roman"/>
            </a:endParaRPr>
          </a:p>
          <a:p>
            <a:pPr marL="457200" lvl="0" indent="-334327" algn="l" rtl="0">
              <a:spcBef>
                <a:spcPts val="0"/>
              </a:spcBef>
              <a:spcAft>
                <a:spcPts val="0"/>
              </a:spcAft>
              <a:buClr>
                <a:srgbClr val="000000"/>
              </a:buClr>
              <a:buSzPct val="100000"/>
              <a:buFont typeface="Times New Roman"/>
              <a:buChar char="-"/>
            </a:pPr>
            <a:r>
              <a:rPr lang="da" dirty="0">
                <a:solidFill>
                  <a:srgbClr val="000000"/>
                </a:solidFill>
                <a:latin typeface="Times New Roman"/>
                <a:ea typeface="Times New Roman"/>
                <a:cs typeface="Times New Roman"/>
                <a:sym typeface="Times New Roman"/>
              </a:rPr>
              <a:t>Praktikanter og Sundhedsformidlere hos Kræftens Bekæmpelse </a:t>
            </a:r>
            <a:endParaRPr dirty="0">
              <a:solidFill>
                <a:srgbClr val="000000"/>
              </a:solidFill>
              <a:latin typeface="Times New Roman"/>
              <a:ea typeface="Times New Roman"/>
              <a:cs typeface="Times New Roman"/>
              <a:sym typeface="Times New Roman"/>
            </a:endParaRPr>
          </a:p>
          <a:p>
            <a:pPr marL="0" lvl="0" indent="0" algn="l" rtl="0">
              <a:spcBef>
                <a:spcPts val="1200"/>
              </a:spcBef>
              <a:spcAft>
                <a:spcPts val="0"/>
              </a:spcAft>
              <a:buNone/>
            </a:pPr>
            <a:endParaRPr dirty="0">
              <a:solidFill>
                <a:srgbClr val="000000"/>
              </a:solidFill>
              <a:latin typeface="Times New Roman"/>
              <a:ea typeface="Times New Roman"/>
              <a:cs typeface="Times New Roman"/>
              <a:sym typeface="Times New Roman"/>
            </a:endParaRPr>
          </a:p>
          <a:p>
            <a:pPr marL="0" lvl="0" indent="0" algn="l" rtl="0">
              <a:spcBef>
                <a:spcPts val="1200"/>
              </a:spcBef>
              <a:spcAft>
                <a:spcPts val="1200"/>
              </a:spcAft>
              <a:buNone/>
            </a:pPr>
            <a:endParaRPr dirty="0">
              <a:solidFill>
                <a:srgbClr val="000000"/>
              </a:solidFill>
              <a:latin typeface="Times New Roman"/>
              <a:ea typeface="Times New Roman"/>
              <a:cs typeface="Times New Roman"/>
              <a:sym typeface="Times New Roman"/>
            </a:endParaRPr>
          </a:p>
        </p:txBody>
      </p:sp>
      <p:pic>
        <p:nvPicPr>
          <p:cNvPr id="70" name="Google Shape;70;p14"/>
          <p:cNvPicPr preferRelativeResize="0"/>
          <p:nvPr/>
        </p:nvPicPr>
        <p:blipFill>
          <a:blip r:embed="rId3">
            <a:alphaModFix/>
          </a:blip>
          <a:stretch>
            <a:fillRect/>
          </a:stretch>
        </p:blipFill>
        <p:spPr>
          <a:xfrm>
            <a:off x="5670245" y="2444199"/>
            <a:ext cx="2637950" cy="1477250"/>
          </a:xfrm>
          <a:prstGeom prst="rect">
            <a:avLst/>
          </a:prstGeom>
          <a:noFill/>
          <a:ln>
            <a:noFill/>
          </a:ln>
        </p:spPr>
      </p:pic>
      <p:pic>
        <p:nvPicPr>
          <p:cNvPr id="71" name="Google Shape;71;p14"/>
          <p:cNvPicPr preferRelativeResize="0"/>
          <p:nvPr/>
        </p:nvPicPr>
        <p:blipFill>
          <a:blip r:embed="rId4">
            <a:alphaModFix/>
          </a:blip>
          <a:stretch>
            <a:fillRect/>
          </a:stretch>
        </p:blipFill>
        <p:spPr>
          <a:xfrm>
            <a:off x="8428350" y="4476125"/>
            <a:ext cx="658850" cy="504650"/>
          </a:xfrm>
          <a:prstGeom prst="rect">
            <a:avLst/>
          </a:prstGeom>
          <a:noFill/>
          <a:ln>
            <a:noFill/>
          </a:ln>
        </p:spPr>
      </p:pic>
      <p:pic>
        <p:nvPicPr>
          <p:cNvPr id="72" name="Google Shape;72;p14"/>
          <p:cNvPicPr preferRelativeResize="0"/>
          <p:nvPr/>
        </p:nvPicPr>
        <p:blipFill>
          <a:blip r:embed="rId5">
            <a:alphaModFix/>
          </a:blip>
          <a:stretch>
            <a:fillRect/>
          </a:stretch>
        </p:blipFill>
        <p:spPr>
          <a:xfrm>
            <a:off x="974138" y="2461259"/>
            <a:ext cx="3469288" cy="721565"/>
          </a:xfrm>
          <a:prstGeom prst="rect">
            <a:avLst/>
          </a:prstGeom>
          <a:noFill/>
          <a:ln>
            <a:noFill/>
          </a:ln>
        </p:spPr>
      </p:pic>
      <p:pic>
        <p:nvPicPr>
          <p:cNvPr id="73" name="Google Shape;73;p14"/>
          <p:cNvPicPr preferRelativeResize="0"/>
          <p:nvPr/>
        </p:nvPicPr>
        <p:blipFill>
          <a:blip r:embed="rId6">
            <a:alphaModFix/>
          </a:blip>
          <a:stretch>
            <a:fillRect/>
          </a:stretch>
        </p:blipFill>
        <p:spPr>
          <a:xfrm>
            <a:off x="974138" y="3182824"/>
            <a:ext cx="3469288" cy="16558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5"/>
          <p:cNvSpPr txBox="1">
            <a:spLocks noGrp="1"/>
          </p:cNvSpPr>
          <p:nvPr>
            <p:ph type="title"/>
          </p:nvPr>
        </p:nvSpPr>
        <p:spPr>
          <a:xfrm>
            <a:off x="1021759" y="1254182"/>
            <a:ext cx="7100482" cy="1469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da" dirty="0"/>
              <a:t>Sandt/falsk udsagn om nikotinprodukter </a:t>
            </a:r>
            <a:endParaRPr dirty="0"/>
          </a:p>
          <a:p>
            <a:pPr marL="0" lvl="0" indent="0" algn="ctr" rtl="0">
              <a:spcBef>
                <a:spcPts val="0"/>
              </a:spcBef>
              <a:spcAft>
                <a:spcPts val="0"/>
              </a:spcAft>
              <a:buNone/>
            </a:pPr>
            <a:r>
              <a:rPr lang="da" dirty="0"/>
              <a:t>og puff-bars/vapes</a:t>
            </a:r>
            <a:endParaRPr dirty="0"/>
          </a:p>
        </p:txBody>
      </p:sp>
      <p:sp>
        <p:nvSpPr>
          <p:cNvPr id="182" name="Google Shape;182;p25"/>
          <p:cNvSpPr txBox="1">
            <a:spLocks noGrp="1"/>
          </p:cNvSpPr>
          <p:nvPr>
            <p:ph type="body" idx="1"/>
          </p:nvPr>
        </p:nvSpPr>
        <p:spPr>
          <a:xfrm>
            <a:off x="2277300" y="3566125"/>
            <a:ext cx="4589400" cy="670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
              <a:t> </a:t>
            </a:r>
            <a:endParaRPr/>
          </a:p>
        </p:txBody>
      </p:sp>
      <p:pic>
        <p:nvPicPr>
          <p:cNvPr id="183" name="Google Shape;183;p25"/>
          <p:cNvPicPr preferRelativeResize="0"/>
          <p:nvPr/>
        </p:nvPicPr>
        <p:blipFill>
          <a:blip r:embed="rId3">
            <a:alphaModFix/>
          </a:blip>
          <a:stretch>
            <a:fillRect/>
          </a:stretch>
        </p:blipFill>
        <p:spPr>
          <a:xfrm>
            <a:off x="8283150" y="4504600"/>
            <a:ext cx="658850" cy="5046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da" sz="2680"/>
              <a:t> </a:t>
            </a:r>
            <a:endParaRPr sz="2680"/>
          </a:p>
        </p:txBody>
      </p:sp>
      <p:sp>
        <p:nvSpPr>
          <p:cNvPr id="189" name="Google Shape;189;p26"/>
          <p:cNvSpPr txBox="1">
            <a:spLocks noGrp="1"/>
          </p:cNvSpPr>
          <p:nvPr>
            <p:ph type="body" idx="1"/>
          </p:nvPr>
        </p:nvSpPr>
        <p:spPr>
          <a:xfrm>
            <a:off x="311700" y="2293401"/>
            <a:ext cx="8520600" cy="1273800"/>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0"/>
              </a:spcAft>
              <a:buNone/>
            </a:pPr>
            <a:r>
              <a:rPr lang="da" sz="3800" b="1" dirty="0">
                <a:solidFill>
                  <a:srgbClr val="00FF00"/>
                </a:solidFill>
                <a:latin typeface="Times New Roman"/>
                <a:ea typeface="Times New Roman"/>
                <a:cs typeface="Times New Roman"/>
                <a:sym typeface="Times New Roman"/>
              </a:rPr>
              <a:t>Sandt</a:t>
            </a:r>
            <a:r>
              <a:rPr lang="da" sz="2300" dirty="0">
                <a:solidFill>
                  <a:srgbClr val="00FF00"/>
                </a:solidFill>
                <a:latin typeface="Times New Roman"/>
                <a:ea typeface="Times New Roman"/>
                <a:cs typeface="Times New Roman"/>
                <a:sym typeface="Times New Roman"/>
              </a:rPr>
              <a:t> </a:t>
            </a:r>
            <a:endParaRPr sz="2300" dirty="0">
              <a:solidFill>
                <a:srgbClr val="00FF00"/>
              </a:solidFill>
              <a:latin typeface="Times New Roman"/>
              <a:ea typeface="Times New Roman"/>
              <a:cs typeface="Times New Roman"/>
              <a:sym typeface="Times New Roman"/>
            </a:endParaRPr>
          </a:p>
          <a:p>
            <a:pPr marL="0" lvl="0" indent="0" algn="ctr" rtl="0">
              <a:spcBef>
                <a:spcPts val="0"/>
              </a:spcBef>
              <a:spcAft>
                <a:spcPts val="0"/>
              </a:spcAft>
              <a:buNone/>
            </a:pPr>
            <a:r>
              <a:rPr lang="da" sz="2700" dirty="0">
                <a:solidFill>
                  <a:srgbClr val="000000"/>
                </a:solidFill>
                <a:latin typeface="Times New Roman"/>
                <a:ea typeface="Times New Roman"/>
                <a:cs typeface="Times New Roman"/>
                <a:sym typeface="Times New Roman"/>
              </a:rPr>
              <a:t>Der er mistanke om, at nikotin påvirker udviklingen af din hjerne. Derudover bliver du nemmere afhængig, hvilket gør det svært at stoppe med at tage nikotinprodukter.</a:t>
            </a:r>
            <a:endParaRPr sz="2700" dirty="0">
              <a:solidFill>
                <a:srgbClr val="000000"/>
              </a:solidFill>
              <a:latin typeface="Times New Roman"/>
              <a:ea typeface="Times New Roman"/>
              <a:cs typeface="Times New Roman"/>
              <a:sym typeface="Times New Roman"/>
            </a:endParaRPr>
          </a:p>
          <a:p>
            <a:pPr marL="0" lvl="0" indent="0" algn="ctr" rtl="0">
              <a:spcBef>
                <a:spcPts val="0"/>
              </a:spcBef>
              <a:spcAft>
                <a:spcPts val="0"/>
              </a:spcAft>
              <a:buNone/>
            </a:pPr>
            <a:endParaRPr sz="2300" dirty="0">
              <a:solidFill>
                <a:srgbClr val="00FF00"/>
              </a:solidFill>
              <a:latin typeface="Playfair Display"/>
              <a:ea typeface="Playfair Display"/>
              <a:cs typeface="Playfair Display"/>
              <a:sym typeface="Playfair Display"/>
            </a:endParaRPr>
          </a:p>
          <a:p>
            <a:pPr marL="0" lvl="0" indent="0" algn="l" rtl="0">
              <a:spcBef>
                <a:spcPts val="0"/>
              </a:spcBef>
              <a:spcAft>
                <a:spcPts val="1200"/>
              </a:spcAft>
              <a:buNone/>
            </a:pPr>
            <a:endParaRPr dirty="0">
              <a:latin typeface="Playfair Display"/>
              <a:ea typeface="Playfair Display"/>
              <a:cs typeface="Playfair Display"/>
              <a:sym typeface="Playfair Display"/>
            </a:endParaRPr>
          </a:p>
        </p:txBody>
      </p:sp>
      <p:sp>
        <p:nvSpPr>
          <p:cNvPr id="190" name="Google Shape;190;p26"/>
          <p:cNvSpPr txBox="1"/>
          <p:nvPr/>
        </p:nvSpPr>
        <p:spPr>
          <a:xfrm>
            <a:off x="2436300" y="1211095"/>
            <a:ext cx="4271400" cy="68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3220" b="1" dirty="0">
                <a:solidFill>
                  <a:schemeClr val="dk1"/>
                </a:solidFill>
                <a:latin typeface="Playfair Display"/>
                <a:ea typeface="Playfair Display"/>
                <a:cs typeface="Playfair Display"/>
                <a:sym typeface="Playfair Display"/>
              </a:rPr>
              <a:t>Nikotin er skadeligt?</a:t>
            </a:r>
            <a:endParaRPr sz="2680" b="1" dirty="0">
              <a:solidFill>
                <a:schemeClr val="dk1"/>
              </a:solidFill>
              <a:latin typeface="Playfair Display"/>
              <a:ea typeface="Playfair Display"/>
              <a:cs typeface="Playfair Display"/>
              <a:sym typeface="Playfair Display"/>
            </a:endParaRPr>
          </a:p>
        </p:txBody>
      </p:sp>
      <p:pic>
        <p:nvPicPr>
          <p:cNvPr id="191" name="Google Shape;191;p26"/>
          <p:cNvPicPr preferRelativeResize="0"/>
          <p:nvPr/>
        </p:nvPicPr>
        <p:blipFill>
          <a:blip r:embed="rId3">
            <a:alphaModFix/>
          </a:blip>
          <a:stretch>
            <a:fillRect/>
          </a:stretch>
        </p:blipFill>
        <p:spPr>
          <a:xfrm>
            <a:off x="8283150" y="4504600"/>
            <a:ext cx="658850" cy="504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 calcmode="lin" valueType="num">
                                      <p:cBhvr additive="base">
                                        <p:cTn id="7" dur="1000"/>
                                        <p:tgtEl>
                                          <p:spTgt spid="18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7"/>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a:t> </a:t>
            </a:r>
            <a:endParaRPr/>
          </a:p>
        </p:txBody>
      </p:sp>
      <p:sp>
        <p:nvSpPr>
          <p:cNvPr id="197" name="Google Shape;197;p27"/>
          <p:cNvSpPr txBox="1">
            <a:spLocks noGrp="1"/>
          </p:cNvSpPr>
          <p:nvPr>
            <p:ph type="body" idx="1"/>
          </p:nvPr>
        </p:nvSpPr>
        <p:spPr>
          <a:xfrm>
            <a:off x="311700" y="1152475"/>
            <a:ext cx="8520600" cy="1479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
              <a:t> </a:t>
            </a:r>
            <a:endParaRPr/>
          </a:p>
        </p:txBody>
      </p:sp>
      <p:sp>
        <p:nvSpPr>
          <p:cNvPr id="198" name="Google Shape;198;p27"/>
          <p:cNvSpPr txBox="1"/>
          <p:nvPr/>
        </p:nvSpPr>
        <p:spPr>
          <a:xfrm>
            <a:off x="1666725" y="682176"/>
            <a:ext cx="5810550" cy="166196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a" sz="3200" b="1" dirty="0">
                <a:solidFill>
                  <a:schemeClr val="dk1"/>
                </a:solidFill>
                <a:latin typeface="Playfair Display"/>
                <a:ea typeface="Playfair Display"/>
                <a:cs typeface="Playfair Display"/>
                <a:sym typeface="Playfair Display"/>
              </a:rPr>
              <a:t>Det er ikke skadeligt at bruge puff-bars/vapes, hvis man ikke inhalerer dampen?</a:t>
            </a:r>
            <a:endParaRPr sz="3200" b="1" dirty="0">
              <a:solidFill>
                <a:schemeClr val="dk1"/>
              </a:solidFill>
              <a:latin typeface="Playfair Display"/>
              <a:ea typeface="Playfair Display"/>
              <a:cs typeface="Playfair Display"/>
              <a:sym typeface="Playfair Display"/>
            </a:endParaRPr>
          </a:p>
        </p:txBody>
      </p:sp>
      <p:sp>
        <p:nvSpPr>
          <p:cNvPr id="199" name="Google Shape;199;p27"/>
          <p:cNvSpPr txBox="1"/>
          <p:nvPr/>
        </p:nvSpPr>
        <p:spPr>
          <a:xfrm>
            <a:off x="1524600" y="2571750"/>
            <a:ext cx="6094800" cy="1653499"/>
          </a:xfrm>
          <a:prstGeom prst="rect">
            <a:avLst/>
          </a:prstGeom>
          <a:noFill/>
          <a:ln>
            <a:noFill/>
          </a:ln>
        </p:spPr>
        <p:txBody>
          <a:bodyPr spcFirstLastPara="1" wrap="square" lIns="91425" tIns="91425" rIns="91425" bIns="91425" anchor="ctr" anchorCtr="0">
            <a:spAutoFit/>
          </a:bodyPr>
          <a:lstStyle/>
          <a:p>
            <a:pPr marL="0" marR="0" lvl="0" indent="0" algn="ctr" rtl="0">
              <a:lnSpc>
                <a:spcPct val="115000"/>
              </a:lnSpc>
              <a:spcBef>
                <a:spcPts val="0"/>
              </a:spcBef>
              <a:spcAft>
                <a:spcPts val="0"/>
              </a:spcAft>
              <a:buNone/>
            </a:pPr>
            <a:r>
              <a:rPr lang="da" sz="2300" b="1" dirty="0">
                <a:solidFill>
                  <a:srgbClr val="F0001D"/>
                </a:solidFill>
                <a:latin typeface="Times New Roman"/>
                <a:ea typeface="Times New Roman"/>
                <a:cs typeface="Times New Roman"/>
                <a:sym typeface="Times New Roman"/>
              </a:rPr>
              <a:t>Falsk </a:t>
            </a:r>
            <a:endParaRPr sz="2300" b="1" dirty="0">
              <a:solidFill>
                <a:srgbClr val="F0001D"/>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da" sz="1500" dirty="0">
                <a:latin typeface="Times New Roman"/>
                <a:ea typeface="Times New Roman"/>
                <a:cs typeface="Times New Roman"/>
                <a:sym typeface="Times New Roman"/>
              </a:rPr>
              <a:t>Selvom du ikke inhalerer dampen direkte, kan kemiske stoffer fra væsken  i puff-bars/vapes stadig ophobes i mundhulen og lungerne. Og du vil derfor stadig blive påvirket af nikotinen og kemikalierne.</a:t>
            </a:r>
            <a:r>
              <a:rPr lang="da" sz="1500" dirty="0">
                <a:latin typeface="Playfair Display"/>
                <a:ea typeface="Playfair Display"/>
                <a:cs typeface="Playfair Display"/>
                <a:sym typeface="Playfair Display"/>
              </a:rPr>
              <a:t> </a:t>
            </a:r>
            <a:endParaRPr sz="1500" dirty="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endParaRPr sz="1500" dirty="0">
              <a:solidFill>
                <a:schemeClr val="dk1"/>
              </a:solidFill>
              <a:latin typeface="Playfair Display"/>
              <a:ea typeface="Playfair Display"/>
              <a:cs typeface="Playfair Display"/>
              <a:sym typeface="Playfair Display"/>
            </a:endParaRPr>
          </a:p>
        </p:txBody>
      </p:sp>
      <p:pic>
        <p:nvPicPr>
          <p:cNvPr id="200" name="Google Shape;200;p27"/>
          <p:cNvPicPr preferRelativeResize="0"/>
          <p:nvPr/>
        </p:nvPicPr>
        <p:blipFill>
          <a:blip r:embed="rId3">
            <a:alphaModFix/>
          </a:blip>
          <a:stretch>
            <a:fillRect/>
          </a:stretch>
        </p:blipFill>
        <p:spPr>
          <a:xfrm>
            <a:off x="8283150" y="4504600"/>
            <a:ext cx="658850" cy="504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anim calcmode="lin" valueType="num">
                                      <p:cBhvr additive="base">
                                        <p:cTn id="7" dur="1000"/>
                                        <p:tgtEl>
                                          <p:spTgt spid="19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8"/>
          <p:cNvSpPr txBox="1">
            <a:spLocks noGrp="1"/>
          </p:cNvSpPr>
          <p:nvPr>
            <p:ph type="title"/>
          </p:nvPr>
        </p:nvSpPr>
        <p:spPr>
          <a:xfrm>
            <a:off x="311700" y="943050"/>
            <a:ext cx="8520600" cy="1389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da" dirty="0">
                <a:highlight>
                  <a:schemeClr val="lt1"/>
                </a:highlight>
              </a:rPr>
              <a:t>Snus</a:t>
            </a:r>
            <a:r>
              <a:rPr lang="da" dirty="0"/>
              <a:t> og puff-bars/vapes er et godt alternativ til cigaretter?</a:t>
            </a:r>
            <a:endParaRPr dirty="0"/>
          </a:p>
        </p:txBody>
      </p:sp>
      <p:sp>
        <p:nvSpPr>
          <p:cNvPr id="206" name="Google Shape;206;p28"/>
          <p:cNvSpPr txBox="1">
            <a:spLocks noGrp="1"/>
          </p:cNvSpPr>
          <p:nvPr>
            <p:ph type="body" idx="1"/>
          </p:nvPr>
        </p:nvSpPr>
        <p:spPr>
          <a:xfrm>
            <a:off x="1743338" y="2570250"/>
            <a:ext cx="5657324" cy="16302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da" sz="2300" b="1" dirty="0">
                <a:solidFill>
                  <a:srgbClr val="F0001D"/>
                </a:solidFill>
                <a:latin typeface="Times New Roman"/>
                <a:ea typeface="Times New Roman"/>
                <a:cs typeface="Times New Roman"/>
                <a:sym typeface="Times New Roman"/>
              </a:rPr>
              <a:t>Falsk</a:t>
            </a:r>
            <a:endParaRPr sz="2300" b="1" dirty="0">
              <a:solidFill>
                <a:srgbClr val="F0001D"/>
              </a:solidFill>
              <a:latin typeface="Times New Roman"/>
              <a:ea typeface="Times New Roman"/>
              <a:cs typeface="Times New Roman"/>
              <a:sym typeface="Times New Roman"/>
            </a:endParaRPr>
          </a:p>
          <a:p>
            <a:pPr marL="0" lvl="0" indent="0" algn="ctr">
              <a:buNone/>
            </a:pPr>
            <a:r>
              <a:rPr lang="da" sz="1600" dirty="0">
                <a:solidFill>
                  <a:srgbClr val="000000"/>
                </a:solidFill>
                <a:latin typeface="Times New Roman"/>
                <a:ea typeface="Times New Roman"/>
                <a:cs typeface="Times New Roman"/>
                <a:sym typeface="Times New Roman"/>
              </a:rPr>
              <a:t>Sundhedsstyrelsen fraråder brugen af snus og puff-bars/vapes, da de har en sundhedsskadelig effekt. Faktisk viser nye undersøgelser, at puff-bars/vapes kan være rigtig skadelige for lungerne og hjertekarsystemet. </a:t>
            </a:r>
            <a:endParaRPr sz="1600" dirty="0">
              <a:solidFill>
                <a:srgbClr val="000000"/>
              </a:solidFill>
              <a:latin typeface="Times New Roman"/>
              <a:ea typeface="Times New Roman"/>
              <a:cs typeface="Times New Roman"/>
              <a:sym typeface="Times New Roman"/>
            </a:endParaRPr>
          </a:p>
          <a:p>
            <a:pPr marL="0" lvl="0" indent="0" algn="ctr" rtl="0">
              <a:spcBef>
                <a:spcPts val="0"/>
              </a:spcBef>
              <a:spcAft>
                <a:spcPts val="1200"/>
              </a:spcAft>
              <a:buNone/>
            </a:pPr>
            <a:endParaRPr dirty="0">
              <a:latin typeface="Times New Roman"/>
              <a:ea typeface="Times New Roman"/>
              <a:cs typeface="Times New Roman"/>
              <a:sym typeface="Times New Roman"/>
            </a:endParaRPr>
          </a:p>
        </p:txBody>
      </p:sp>
      <p:pic>
        <p:nvPicPr>
          <p:cNvPr id="207" name="Google Shape;207;p28"/>
          <p:cNvPicPr preferRelativeResize="0"/>
          <p:nvPr/>
        </p:nvPicPr>
        <p:blipFill>
          <a:blip r:embed="rId3">
            <a:alphaModFix/>
          </a:blip>
          <a:stretch>
            <a:fillRect/>
          </a:stretch>
        </p:blipFill>
        <p:spPr>
          <a:xfrm>
            <a:off x="8283150" y="4504600"/>
            <a:ext cx="658850" cy="504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anim calcmode="lin" valueType="num">
                                      <p:cBhvr additive="base">
                                        <p:cTn id="7" dur="1000"/>
                                        <p:tgtEl>
                                          <p:spTgt spid="20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8"/>
          <p:cNvSpPr txBox="1">
            <a:spLocks noGrp="1"/>
          </p:cNvSpPr>
          <p:nvPr>
            <p:ph type="title"/>
          </p:nvPr>
        </p:nvSpPr>
        <p:spPr>
          <a:xfrm>
            <a:off x="311700" y="366342"/>
            <a:ext cx="8520600" cy="1389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da" dirty="0">
                <a:highlight>
                  <a:schemeClr val="lt1"/>
                </a:highlight>
              </a:rPr>
              <a:t>Snus</a:t>
            </a:r>
            <a:r>
              <a:rPr lang="da" dirty="0"/>
              <a:t> og puff-bars/vapes er et godt alternativ til cigaretter?</a:t>
            </a:r>
            <a:endParaRPr dirty="0"/>
          </a:p>
        </p:txBody>
      </p:sp>
      <p:sp>
        <p:nvSpPr>
          <p:cNvPr id="206" name="Google Shape;206;p28"/>
          <p:cNvSpPr txBox="1">
            <a:spLocks noGrp="1"/>
          </p:cNvSpPr>
          <p:nvPr>
            <p:ph type="body" idx="1"/>
          </p:nvPr>
        </p:nvSpPr>
        <p:spPr>
          <a:xfrm>
            <a:off x="1743338" y="2570250"/>
            <a:ext cx="5657324" cy="16302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endParaRPr dirty="0">
              <a:latin typeface="Times New Roman"/>
              <a:ea typeface="Times New Roman"/>
              <a:cs typeface="Times New Roman"/>
              <a:sym typeface="Times New Roman"/>
            </a:endParaRPr>
          </a:p>
        </p:txBody>
      </p:sp>
      <p:pic>
        <p:nvPicPr>
          <p:cNvPr id="207" name="Google Shape;207;p28"/>
          <p:cNvPicPr preferRelativeResize="0"/>
          <p:nvPr/>
        </p:nvPicPr>
        <p:blipFill>
          <a:blip r:embed="rId3">
            <a:alphaModFix/>
          </a:blip>
          <a:stretch>
            <a:fillRect/>
          </a:stretch>
        </p:blipFill>
        <p:spPr>
          <a:xfrm>
            <a:off x="8283150" y="4504600"/>
            <a:ext cx="658850" cy="504650"/>
          </a:xfrm>
          <a:prstGeom prst="rect">
            <a:avLst/>
          </a:prstGeom>
          <a:noFill/>
          <a:ln>
            <a:noFill/>
          </a:ln>
        </p:spPr>
      </p:pic>
      <p:pic>
        <p:nvPicPr>
          <p:cNvPr id="3" name="Billede 2">
            <a:extLst>
              <a:ext uri="{FF2B5EF4-FFF2-40B4-BE49-F238E27FC236}">
                <a16:creationId xmlns:a16="http://schemas.microsoft.com/office/drawing/2014/main" id="{3A456BC7-44EE-E61F-D37F-9F9E975C1C63}"/>
              </a:ext>
            </a:extLst>
          </p:cNvPr>
          <p:cNvPicPr>
            <a:picLocks noChangeAspect="1"/>
          </p:cNvPicPr>
          <p:nvPr/>
        </p:nvPicPr>
        <p:blipFill>
          <a:blip r:embed="rId4"/>
          <a:stretch>
            <a:fillRect/>
          </a:stretch>
        </p:blipFill>
        <p:spPr>
          <a:xfrm>
            <a:off x="2435403" y="1756242"/>
            <a:ext cx="4273194" cy="2952014"/>
          </a:xfrm>
          <a:prstGeom prst="rect">
            <a:avLst/>
          </a:prstGeom>
        </p:spPr>
      </p:pic>
    </p:spTree>
    <p:extLst>
      <p:ext uri="{BB962C8B-B14F-4D97-AF65-F5344CB8AC3E}">
        <p14:creationId xmlns:p14="http://schemas.microsoft.com/office/powerpoint/2010/main" val="3397807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EBD5E8-A241-4413-A858-901956748A4D}"/>
              </a:ext>
            </a:extLst>
          </p:cNvPr>
          <p:cNvSpPr>
            <a:spLocks noGrp="1"/>
          </p:cNvSpPr>
          <p:nvPr>
            <p:ph type="title"/>
          </p:nvPr>
        </p:nvSpPr>
        <p:spPr/>
        <p:txBody>
          <a:bodyPr>
            <a:normAutofit fontScale="90000"/>
          </a:bodyPr>
          <a:lstStyle/>
          <a:p>
            <a:r>
              <a:rPr lang="da-DK" dirty="0"/>
              <a:t> </a:t>
            </a:r>
          </a:p>
        </p:txBody>
      </p:sp>
      <p:sp>
        <p:nvSpPr>
          <p:cNvPr id="3" name="Pladsholder til tekst 2">
            <a:extLst>
              <a:ext uri="{FF2B5EF4-FFF2-40B4-BE49-F238E27FC236}">
                <a16:creationId xmlns:a16="http://schemas.microsoft.com/office/drawing/2014/main" id="{84F8D886-ED9D-A8F3-E9F6-1171C11F31D7}"/>
              </a:ext>
            </a:extLst>
          </p:cNvPr>
          <p:cNvSpPr>
            <a:spLocks noGrp="1"/>
          </p:cNvSpPr>
          <p:nvPr>
            <p:ph type="body" idx="1"/>
          </p:nvPr>
        </p:nvSpPr>
        <p:spPr/>
        <p:txBody>
          <a:bodyPr/>
          <a:lstStyle/>
          <a:p>
            <a:pPr marL="114300" indent="0">
              <a:buNone/>
            </a:pPr>
            <a:endParaRPr lang="da-DK" dirty="0"/>
          </a:p>
        </p:txBody>
      </p:sp>
      <p:pic>
        <p:nvPicPr>
          <p:cNvPr id="5" name="Billede 4">
            <a:extLst>
              <a:ext uri="{FF2B5EF4-FFF2-40B4-BE49-F238E27FC236}">
                <a16:creationId xmlns:a16="http://schemas.microsoft.com/office/drawing/2014/main" id="{04BE4B17-EEB6-97B7-CB9D-77AFEBC35B2A}"/>
              </a:ext>
            </a:extLst>
          </p:cNvPr>
          <p:cNvPicPr>
            <a:picLocks noChangeAspect="1"/>
          </p:cNvPicPr>
          <p:nvPr/>
        </p:nvPicPr>
        <p:blipFill>
          <a:blip r:embed="rId3"/>
          <a:stretch>
            <a:fillRect/>
          </a:stretch>
        </p:blipFill>
        <p:spPr>
          <a:xfrm>
            <a:off x="723730" y="391350"/>
            <a:ext cx="7378277" cy="4154673"/>
          </a:xfrm>
          <a:prstGeom prst="rect">
            <a:avLst/>
          </a:prstGeom>
        </p:spPr>
      </p:pic>
      <p:pic>
        <p:nvPicPr>
          <p:cNvPr id="6" name="Google Shape;207;p28">
            <a:extLst>
              <a:ext uri="{FF2B5EF4-FFF2-40B4-BE49-F238E27FC236}">
                <a16:creationId xmlns:a16="http://schemas.microsoft.com/office/drawing/2014/main" id="{6EFA57A2-1965-2960-C8A1-9626477ECB93}"/>
              </a:ext>
            </a:extLst>
          </p:cNvPr>
          <p:cNvPicPr preferRelativeResize="0"/>
          <p:nvPr/>
        </p:nvPicPr>
        <p:blipFill>
          <a:blip r:embed="rId4">
            <a:alphaModFix/>
          </a:blip>
          <a:stretch>
            <a:fillRect/>
          </a:stretch>
        </p:blipFill>
        <p:spPr>
          <a:xfrm>
            <a:off x="8283150" y="4504600"/>
            <a:ext cx="658850" cy="504650"/>
          </a:xfrm>
          <a:prstGeom prst="rect">
            <a:avLst/>
          </a:prstGeom>
          <a:noFill/>
          <a:ln>
            <a:noFill/>
          </a:ln>
        </p:spPr>
      </p:pic>
    </p:spTree>
    <p:extLst>
      <p:ext uri="{BB962C8B-B14F-4D97-AF65-F5344CB8AC3E}">
        <p14:creationId xmlns:p14="http://schemas.microsoft.com/office/powerpoint/2010/main" val="2627077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a:t>Konsekvenser ved brug af nikotinprodukter</a:t>
            </a:r>
            <a:endParaRPr/>
          </a:p>
        </p:txBody>
      </p:sp>
      <p:sp>
        <p:nvSpPr>
          <p:cNvPr id="213" name="Google Shape;213;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endParaRPr sz="1300" dirty="0">
              <a:solidFill>
                <a:srgbClr val="000000"/>
              </a:solidFill>
              <a:latin typeface="Playfair Display"/>
              <a:ea typeface="Playfair Display"/>
              <a:cs typeface="Playfair Display"/>
              <a:sym typeface="Playfair Display"/>
            </a:endParaRPr>
          </a:p>
          <a:p>
            <a:pPr marL="0" lvl="0" indent="0" algn="l" rtl="0">
              <a:lnSpc>
                <a:spcPct val="115000"/>
              </a:lnSpc>
              <a:spcBef>
                <a:spcPts val="0"/>
              </a:spcBef>
              <a:spcAft>
                <a:spcPts val="0"/>
              </a:spcAft>
              <a:buNone/>
            </a:pPr>
            <a:endParaRPr sz="1300" dirty="0">
              <a:solidFill>
                <a:srgbClr val="000000"/>
              </a:solidFill>
              <a:latin typeface="Playfair Display"/>
              <a:ea typeface="Playfair Display"/>
              <a:cs typeface="Playfair Display"/>
              <a:sym typeface="Playfair Display"/>
            </a:endParaRPr>
          </a:p>
          <a:p>
            <a:pPr marL="0" lvl="0" indent="0" algn="l" rtl="0">
              <a:lnSpc>
                <a:spcPct val="115000"/>
              </a:lnSpc>
              <a:spcBef>
                <a:spcPts val="0"/>
              </a:spcBef>
              <a:spcAft>
                <a:spcPts val="0"/>
              </a:spcAft>
              <a:buNone/>
            </a:pPr>
            <a:r>
              <a:rPr lang="da" sz="1300" dirty="0">
                <a:solidFill>
                  <a:srgbClr val="000000"/>
                </a:solidFill>
                <a:latin typeface="Times New Roman"/>
                <a:ea typeface="Times New Roman"/>
                <a:cs typeface="Times New Roman"/>
                <a:sym typeface="Times New Roman"/>
              </a:rPr>
              <a:t>Sid sammen 2 og 2 (eller i små grupper).</a:t>
            </a:r>
            <a:endParaRPr sz="1300" dirty="0">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da" sz="1300" dirty="0">
                <a:solidFill>
                  <a:srgbClr val="000000"/>
                </a:solidFill>
                <a:latin typeface="Times New Roman"/>
                <a:ea typeface="Times New Roman"/>
                <a:cs typeface="Times New Roman"/>
                <a:sym typeface="Times New Roman"/>
              </a:rPr>
              <a:t>Tal sammen om de sundhedskonsekvenser i kender ved af nikotinprodukter og rygning.</a:t>
            </a:r>
            <a:endParaRPr sz="1300" dirty="0">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da" sz="1300" dirty="0">
                <a:solidFill>
                  <a:srgbClr val="000000"/>
                </a:solidFill>
                <a:latin typeface="Times New Roman"/>
                <a:ea typeface="Times New Roman"/>
                <a:cs typeface="Times New Roman"/>
                <a:sym typeface="Times New Roman"/>
              </a:rPr>
              <a:t>Prøv at tegn/skriv dem. I har 10 minutter.</a:t>
            </a:r>
            <a:endParaRPr sz="1300" dirty="0">
              <a:solidFill>
                <a:srgbClr val="000000"/>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da" sz="1300" dirty="0">
                <a:solidFill>
                  <a:srgbClr val="000000"/>
                </a:solidFill>
                <a:latin typeface="Times New Roman"/>
                <a:ea typeface="Times New Roman"/>
                <a:cs typeface="Times New Roman"/>
                <a:sym typeface="Times New Roman"/>
              </a:rPr>
              <a:t>Opsamling og tegning på tavlen til sidst. </a:t>
            </a:r>
            <a:endParaRPr sz="1300" dirty="0">
              <a:solidFill>
                <a:srgbClr val="000000"/>
              </a:solidFill>
              <a:latin typeface="Times New Roman"/>
              <a:ea typeface="Times New Roman"/>
              <a:cs typeface="Times New Roman"/>
              <a:sym typeface="Times New Roman"/>
            </a:endParaRPr>
          </a:p>
          <a:p>
            <a:pPr marL="0" lvl="0" indent="0" algn="l" rtl="0">
              <a:spcBef>
                <a:spcPts val="1200"/>
              </a:spcBef>
              <a:spcAft>
                <a:spcPts val="1200"/>
              </a:spcAft>
              <a:buNone/>
            </a:pPr>
            <a:endParaRPr dirty="0">
              <a:solidFill>
                <a:srgbClr val="000000"/>
              </a:solidFill>
              <a:latin typeface="Playfair Display"/>
              <a:ea typeface="Playfair Display"/>
              <a:cs typeface="Playfair Display"/>
              <a:sym typeface="Playfair Display"/>
            </a:endParaRPr>
          </a:p>
        </p:txBody>
      </p:sp>
      <p:pic>
        <p:nvPicPr>
          <p:cNvPr id="214" name="Google Shape;214;p29"/>
          <p:cNvPicPr preferRelativeResize="0"/>
          <p:nvPr/>
        </p:nvPicPr>
        <p:blipFill>
          <a:blip r:embed="rId3">
            <a:alphaModFix/>
          </a:blip>
          <a:stretch>
            <a:fillRect/>
          </a:stretch>
        </p:blipFill>
        <p:spPr>
          <a:xfrm>
            <a:off x="6390923" y="1017450"/>
            <a:ext cx="2071000" cy="3573050"/>
          </a:xfrm>
          <a:prstGeom prst="rect">
            <a:avLst/>
          </a:prstGeom>
          <a:noFill/>
          <a:ln>
            <a:noFill/>
          </a:ln>
        </p:spPr>
      </p:pic>
      <p:pic>
        <p:nvPicPr>
          <p:cNvPr id="215" name="Google Shape;215;p29"/>
          <p:cNvPicPr preferRelativeResize="0"/>
          <p:nvPr/>
        </p:nvPicPr>
        <p:blipFill>
          <a:blip r:embed="rId4">
            <a:alphaModFix/>
          </a:blip>
          <a:stretch>
            <a:fillRect/>
          </a:stretch>
        </p:blipFill>
        <p:spPr>
          <a:xfrm>
            <a:off x="8283150" y="4504600"/>
            <a:ext cx="658850" cy="5046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dirty="0"/>
              <a:t>Konsekvenser</a:t>
            </a:r>
            <a:endParaRPr dirty="0"/>
          </a:p>
        </p:txBody>
      </p:sp>
      <p:sp>
        <p:nvSpPr>
          <p:cNvPr id="221" name="Google Shape;221;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
              <a:t> </a:t>
            </a:r>
            <a:endParaRPr/>
          </a:p>
        </p:txBody>
      </p:sp>
      <p:pic>
        <p:nvPicPr>
          <p:cNvPr id="222" name="Google Shape;222;p30"/>
          <p:cNvPicPr preferRelativeResize="0"/>
          <p:nvPr/>
        </p:nvPicPr>
        <p:blipFill>
          <a:blip r:embed="rId3">
            <a:alphaModFix/>
          </a:blip>
          <a:stretch>
            <a:fillRect/>
          </a:stretch>
        </p:blipFill>
        <p:spPr>
          <a:xfrm>
            <a:off x="585875" y="941163"/>
            <a:ext cx="3440399" cy="3839026"/>
          </a:xfrm>
          <a:prstGeom prst="rect">
            <a:avLst/>
          </a:prstGeom>
          <a:noFill/>
          <a:ln>
            <a:noFill/>
          </a:ln>
        </p:spPr>
      </p:pic>
      <p:pic>
        <p:nvPicPr>
          <p:cNvPr id="223" name="Google Shape;223;p30"/>
          <p:cNvPicPr preferRelativeResize="0"/>
          <p:nvPr/>
        </p:nvPicPr>
        <p:blipFill>
          <a:blip r:embed="rId4">
            <a:alphaModFix/>
          </a:blip>
          <a:stretch>
            <a:fillRect/>
          </a:stretch>
        </p:blipFill>
        <p:spPr>
          <a:xfrm>
            <a:off x="4572000" y="913126"/>
            <a:ext cx="3269350" cy="3839024"/>
          </a:xfrm>
          <a:prstGeom prst="rect">
            <a:avLst/>
          </a:prstGeom>
          <a:noFill/>
          <a:ln>
            <a:noFill/>
          </a:ln>
        </p:spPr>
      </p:pic>
      <p:pic>
        <p:nvPicPr>
          <p:cNvPr id="224" name="Google Shape;224;p30"/>
          <p:cNvPicPr preferRelativeResize="0"/>
          <p:nvPr/>
        </p:nvPicPr>
        <p:blipFill>
          <a:blip r:embed="rId5">
            <a:alphaModFix/>
          </a:blip>
          <a:stretch>
            <a:fillRect/>
          </a:stretch>
        </p:blipFill>
        <p:spPr>
          <a:xfrm>
            <a:off x="8283150" y="4504600"/>
            <a:ext cx="658850" cy="504650"/>
          </a:xfrm>
          <a:prstGeom prst="rect">
            <a:avLst/>
          </a:prstGeom>
          <a:noFill/>
          <a:ln>
            <a:noFill/>
          </a:ln>
        </p:spPr>
      </p:pic>
      <p:pic>
        <p:nvPicPr>
          <p:cNvPr id="23" name="Billede 22">
            <a:extLst>
              <a:ext uri="{FF2B5EF4-FFF2-40B4-BE49-F238E27FC236}">
                <a16:creationId xmlns:a16="http://schemas.microsoft.com/office/drawing/2014/main" id="{B8D98B6A-10D1-E3C6-DB91-424C1E32EE78}"/>
              </a:ext>
            </a:extLst>
          </p:cNvPr>
          <p:cNvPicPr>
            <a:picLocks noChangeAspect="1"/>
          </p:cNvPicPr>
          <p:nvPr/>
        </p:nvPicPr>
        <p:blipFill>
          <a:blip r:embed="rId6"/>
          <a:stretch>
            <a:fillRect/>
          </a:stretch>
        </p:blipFill>
        <p:spPr>
          <a:xfrm>
            <a:off x="5207304" y="1746310"/>
            <a:ext cx="373920" cy="495300"/>
          </a:xfrm>
          <a:prstGeom prst="rect">
            <a:avLst/>
          </a:prstGeom>
        </p:spPr>
      </p:pic>
      <p:pic>
        <p:nvPicPr>
          <p:cNvPr id="4" name="Billede 3">
            <a:extLst>
              <a:ext uri="{FF2B5EF4-FFF2-40B4-BE49-F238E27FC236}">
                <a16:creationId xmlns:a16="http://schemas.microsoft.com/office/drawing/2014/main" id="{FB4D4354-C74C-7D70-DF81-95BE524E7B09}"/>
              </a:ext>
            </a:extLst>
          </p:cNvPr>
          <p:cNvPicPr>
            <a:picLocks noChangeAspect="1"/>
          </p:cNvPicPr>
          <p:nvPr/>
        </p:nvPicPr>
        <p:blipFill>
          <a:blip r:embed="rId6"/>
          <a:stretch>
            <a:fillRect/>
          </a:stretch>
        </p:blipFill>
        <p:spPr>
          <a:xfrm>
            <a:off x="2852575" y="2741886"/>
            <a:ext cx="1049391" cy="495300"/>
          </a:xfrm>
          <a:prstGeom prst="rect">
            <a:avLst/>
          </a:prstGeom>
        </p:spPr>
      </p:pic>
    </p:spTree>
    <p:extLst>
      <p:ext uri="{BB962C8B-B14F-4D97-AF65-F5344CB8AC3E}">
        <p14:creationId xmlns:p14="http://schemas.microsoft.com/office/powerpoint/2010/main" val="1124818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dirty="0"/>
              <a:t>Konsekvenser</a:t>
            </a:r>
            <a:endParaRPr dirty="0"/>
          </a:p>
        </p:txBody>
      </p:sp>
      <p:sp>
        <p:nvSpPr>
          <p:cNvPr id="221" name="Google Shape;221;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
              <a:t> </a:t>
            </a:r>
            <a:endParaRPr/>
          </a:p>
        </p:txBody>
      </p:sp>
      <p:pic>
        <p:nvPicPr>
          <p:cNvPr id="222" name="Google Shape;222;p30"/>
          <p:cNvPicPr preferRelativeResize="0"/>
          <p:nvPr/>
        </p:nvPicPr>
        <p:blipFill>
          <a:blip r:embed="rId3">
            <a:alphaModFix/>
          </a:blip>
          <a:stretch>
            <a:fillRect/>
          </a:stretch>
        </p:blipFill>
        <p:spPr>
          <a:xfrm>
            <a:off x="585875" y="941163"/>
            <a:ext cx="3440399" cy="3839026"/>
          </a:xfrm>
          <a:prstGeom prst="rect">
            <a:avLst/>
          </a:prstGeom>
          <a:noFill/>
          <a:ln>
            <a:noFill/>
          </a:ln>
        </p:spPr>
      </p:pic>
      <p:pic>
        <p:nvPicPr>
          <p:cNvPr id="223" name="Google Shape;223;p30"/>
          <p:cNvPicPr preferRelativeResize="0"/>
          <p:nvPr/>
        </p:nvPicPr>
        <p:blipFill>
          <a:blip r:embed="rId4">
            <a:alphaModFix/>
          </a:blip>
          <a:stretch>
            <a:fillRect/>
          </a:stretch>
        </p:blipFill>
        <p:spPr>
          <a:xfrm>
            <a:off x="4572000" y="913126"/>
            <a:ext cx="3269350" cy="3839024"/>
          </a:xfrm>
          <a:prstGeom prst="rect">
            <a:avLst/>
          </a:prstGeom>
          <a:noFill/>
          <a:ln>
            <a:noFill/>
          </a:ln>
        </p:spPr>
      </p:pic>
      <p:pic>
        <p:nvPicPr>
          <p:cNvPr id="224" name="Google Shape;224;p30"/>
          <p:cNvPicPr preferRelativeResize="0"/>
          <p:nvPr/>
        </p:nvPicPr>
        <p:blipFill>
          <a:blip r:embed="rId5">
            <a:alphaModFix/>
          </a:blip>
          <a:stretch>
            <a:fillRect/>
          </a:stretch>
        </p:blipFill>
        <p:spPr>
          <a:xfrm>
            <a:off x="8283150" y="4504600"/>
            <a:ext cx="658850" cy="504650"/>
          </a:xfrm>
          <a:prstGeom prst="rect">
            <a:avLst/>
          </a:prstGeom>
          <a:noFill/>
          <a:ln>
            <a:noFill/>
          </a:ln>
        </p:spPr>
      </p:pic>
      <p:pic>
        <p:nvPicPr>
          <p:cNvPr id="3" name="Billede 2">
            <a:extLst>
              <a:ext uri="{FF2B5EF4-FFF2-40B4-BE49-F238E27FC236}">
                <a16:creationId xmlns:a16="http://schemas.microsoft.com/office/drawing/2014/main" id="{BAB26AFD-7DE3-FCE7-5D48-3119DD9F0CBB}"/>
              </a:ext>
            </a:extLst>
          </p:cNvPr>
          <p:cNvPicPr>
            <a:picLocks noChangeAspect="1"/>
          </p:cNvPicPr>
          <p:nvPr/>
        </p:nvPicPr>
        <p:blipFill>
          <a:blip r:embed="rId6"/>
          <a:stretch>
            <a:fillRect/>
          </a:stretch>
        </p:blipFill>
        <p:spPr>
          <a:xfrm rot="5400000">
            <a:off x="2322106" y="1894527"/>
            <a:ext cx="945426" cy="290900"/>
          </a:xfrm>
          <a:prstGeom prst="rect">
            <a:avLst/>
          </a:prstGeom>
        </p:spPr>
      </p:pic>
      <p:pic>
        <p:nvPicPr>
          <p:cNvPr id="5" name="Billede 4">
            <a:extLst>
              <a:ext uri="{FF2B5EF4-FFF2-40B4-BE49-F238E27FC236}">
                <a16:creationId xmlns:a16="http://schemas.microsoft.com/office/drawing/2014/main" id="{149E0900-A265-FA47-3A4A-DC24C944FCDC}"/>
              </a:ext>
            </a:extLst>
          </p:cNvPr>
          <p:cNvPicPr>
            <a:picLocks noChangeAspect="1"/>
          </p:cNvPicPr>
          <p:nvPr/>
        </p:nvPicPr>
        <p:blipFill>
          <a:blip r:embed="rId6"/>
          <a:stretch>
            <a:fillRect/>
          </a:stretch>
        </p:blipFill>
        <p:spPr>
          <a:xfrm rot="5400000">
            <a:off x="2492884" y="1927290"/>
            <a:ext cx="1215353" cy="495300"/>
          </a:xfrm>
          <a:prstGeom prst="rect">
            <a:avLst/>
          </a:prstGeom>
        </p:spPr>
      </p:pic>
      <p:pic>
        <p:nvPicPr>
          <p:cNvPr id="7" name="Billede 6">
            <a:extLst>
              <a:ext uri="{FF2B5EF4-FFF2-40B4-BE49-F238E27FC236}">
                <a16:creationId xmlns:a16="http://schemas.microsoft.com/office/drawing/2014/main" id="{34276C2E-C74D-361E-506D-76EA927DEC5A}"/>
              </a:ext>
            </a:extLst>
          </p:cNvPr>
          <p:cNvPicPr>
            <a:picLocks noChangeAspect="1"/>
          </p:cNvPicPr>
          <p:nvPr/>
        </p:nvPicPr>
        <p:blipFill>
          <a:blip r:embed="rId6"/>
          <a:stretch>
            <a:fillRect/>
          </a:stretch>
        </p:blipFill>
        <p:spPr>
          <a:xfrm rot="5400000" flipV="1">
            <a:off x="3176874" y="2058100"/>
            <a:ext cx="710468" cy="674223"/>
          </a:xfrm>
          <a:prstGeom prst="rect">
            <a:avLst/>
          </a:prstGeom>
        </p:spPr>
      </p:pic>
      <p:pic>
        <p:nvPicPr>
          <p:cNvPr id="9" name="Billede 8">
            <a:extLst>
              <a:ext uri="{FF2B5EF4-FFF2-40B4-BE49-F238E27FC236}">
                <a16:creationId xmlns:a16="http://schemas.microsoft.com/office/drawing/2014/main" id="{3E45E250-29D5-8086-93B3-2B8E109AD9C8}"/>
              </a:ext>
            </a:extLst>
          </p:cNvPr>
          <p:cNvPicPr>
            <a:picLocks noChangeAspect="1"/>
          </p:cNvPicPr>
          <p:nvPr/>
        </p:nvPicPr>
        <p:blipFill>
          <a:blip r:embed="rId6"/>
          <a:stretch>
            <a:fillRect/>
          </a:stretch>
        </p:blipFill>
        <p:spPr>
          <a:xfrm>
            <a:off x="2902657" y="3273067"/>
            <a:ext cx="930987" cy="495300"/>
          </a:xfrm>
          <a:prstGeom prst="rect">
            <a:avLst/>
          </a:prstGeom>
        </p:spPr>
      </p:pic>
      <p:pic>
        <p:nvPicPr>
          <p:cNvPr id="11" name="Billede 10">
            <a:extLst>
              <a:ext uri="{FF2B5EF4-FFF2-40B4-BE49-F238E27FC236}">
                <a16:creationId xmlns:a16="http://schemas.microsoft.com/office/drawing/2014/main" id="{4A05F328-EC50-9554-BD8B-CA791EFC7625}"/>
              </a:ext>
            </a:extLst>
          </p:cNvPr>
          <p:cNvPicPr>
            <a:picLocks noChangeAspect="1"/>
          </p:cNvPicPr>
          <p:nvPr/>
        </p:nvPicPr>
        <p:blipFill>
          <a:blip r:embed="rId6"/>
          <a:stretch>
            <a:fillRect/>
          </a:stretch>
        </p:blipFill>
        <p:spPr>
          <a:xfrm>
            <a:off x="2936466" y="3842010"/>
            <a:ext cx="1016876" cy="861889"/>
          </a:xfrm>
          <a:prstGeom prst="rect">
            <a:avLst/>
          </a:prstGeom>
        </p:spPr>
      </p:pic>
      <p:pic>
        <p:nvPicPr>
          <p:cNvPr id="13" name="Billede 12">
            <a:extLst>
              <a:ext uri="{FF2B5EF4-FFF2-40B4-BE49-F238E27FC236}">
                <a16:creationId xmlns:a16="http://schemas.microsoft.com/office/drawing/2014/main" id="{D77F7551-5F4C-A723-3262-CDD63D6F475F}"/>
              </a:ext>
            </a:extLst>
          </p:cNvPr>
          <p:cNvPicPr>
            <a:picLocks noChangeAspect="1"/>
          </p:cNvPicPr>
          <p:nvPr/>
        </p:nvPicPr>
        <p:blipFill>
          <a:blip r:embed="rId6"/>
          <a:stretch>
            <a:fillRect/>
          </a:stretch>
        </p:blipFill>
        <p:spPr>
          <a:xfrm rot="5400000">
            <a:off x="-535457" y="2688597"/>
            <a:ext cx="2854967" cy="612304"/>
          </a:xfrm>
          <a:prstGeom prst="rect">
            <a:avLst/>
          </a:prstGeom>
        </p:spPr>
      </p:pic>
      <p:pic>
        <p:nvPicPr>
          <p:cNvPr id="15" name="Billede 14">
            <a:extLst>
              <a:ext uri="{FF2B5EF4-FFF2-40B4-BE49-F238E27FC236}">
                <a16:creationId xmlns:a16="http://schemas.microsoft.com/office/drawing/2014/main" id="{E93B4D43-F781-5A66-31BB-ED477DBD5284}"/>
              </a:ext>
            </a:extLst>
          </p:cNvPr>
          <p:cNvPicPr>
            <a:picLocks noChangeAspect="1"/>
          </p:cNvPicPr>
          <p:nvPr/>
        </p:nvPicPr>
        <p:blipFill>
          <a:blip r:embed="rId6"/>
          <a:stretch>
            <a:fillRect/>
          </a:stretch>
        </p:blipFill>
        <p:spPr>
          <a:xfrm rot="5400000">
            <a:off x="303282" y="2220555"/>
            <a:ext cx="1609725" cy="495300"/>
          </a:xfrm>
          <a:prstGeom prst="rect">
            <a:avLst/>
          </a:prstGeom>
        </p:spPr>
      </p:pic>
      <p:pic>
        <p:nvPicPr>
          <p:cNvPr id="17" name="Billede 16">
            <a:extLst>
              <a:ext uri="{FF2B5EF4-FFF2-40B4-BE49-F238E27FC236}">
                <a16:creationId xmlns:a16="http://schemas.microsoft.com/office/drawing/2014/main" id="{B7C0F5F7-D42F-6EFE-C7CD-65F123A69693}"/>
              </a:ext>
            </a:extLst>
          </p:cNvPr>
          <p:cNvPicPr>
            <a:picLocks noChangeAspect="1"/>
          </p:cNvPicPr>
          <p:nvPr/>
        </p:nvPicPr>
        <p:blipFill>
          <a:blip r:embed="rId6"/>
          <a:stretch>
            <a:fillRect/>
          </a:stretch>
        </p:blipFill>
        <p:spPr>
          <a:xfrm rot="16200000">
            <a:off x="1014986" y="1777118"/>
            <a:ext cx="804863" cy="412867"/>
          </a:xfrm>
          <a:prstGeom prst="rect">
            <a:avLst/>
          </a:prstGeom>
        </p:spPr>
      </p:pic>
      <p:pic>
        <p:nvPicPr>
          <p:cNvPr id="19" name="Billede 18">
            <a:extLst>
              <a:ext uri="{FF2B5EF4-FFF2-40B4-BE49-F238E27FC236}">
                <a16:creationId xmlns:a16="http://schemas.microsoft.com/office/drawing/2014/main" id="{44E5E159-3D87-1CA5-F8EC-A3DF86E3F0D9}"/>
              </a:ext>
            </a:extLst>
          </p:cNvPr>
          <p:cNvPicPr>
            <a:picLocks noChangeAspect="1"/>
          </p:cNvPicPr>
          <p:nvPr/>
        </p:nvPicPr>
        <p:blipFill>
          <a:blip r:embed="rId6"/>
          <a:stretch>
            <a:fillRect/>
          </a:stretch>
        </p:blipFill>
        <p:spPr>
          <a:xfrm rot="19080410">
            <a:off x="992649" y="1993960"/>
            <a:ext cx="787768" cy="495300"/>
          </a:xfrm>
          <a:prstGeom prst="rect">
            <a:avLst/>
          </a:prstGeom>
        </p:spPr>
      </p:pic>
      <p:pic>
        <p:nvPicPr>
          <p:cNvPr id="21" name="Billede 20">
            <a:extLst>
              <a:ext uri="{FF2B5EF4-FFF2-40B4-BE49-F238E27FC236}">
                <a16:creationId xmlns:a16="http://schemas.microsoft.com/office/drawing/2014/main" id="{60DAC9B9-68C2-4596-1364-F6CC448D0CE6}"/>
              </a:ext>
            </a:extLst>
          </p:cNvPr>
          <p:cNvPicPr>
            <a:picLocks noChangeAspect="1"/>
          </p:cNvPicPr>
          <p:nvPr/>
        </p:nvPicPr>
        <p:blipFill>
          <a:blip r:embed="rId6"/>
          <a:stretch>
            <a:fillRect/>
          </a:stretch>
        </p:blipFill>
        <p:spPr>
          <a:xfrm rot="5400000">
            <a:off x="4121494" y="2263956"/>
            <a:ext cx="1609725" cy="615589"/>
          </a:xfrm>
          <a:prstGeom prst="rect">
            <a:avLst/>
          </a:prstGeom>
        </p:spPr>
      </p:pic>
      <p:pic>
        <p:nvPicPr>
          <p:cNvPr id="23" name="Billede 22">
            <a:extLst>
              <a:ext uri="{FF2B5EF4-FFF2-40B4-BE49-F238E27FC236}">
                <a16:creationId xmlns:a16="http://schemas.microsoft.com/office/drawing/2014/main" id="{B8D98B6A-10D1-E3C6-DB91-424C1E32EE78}"/>
              </a:ext>
            </a:extLst>
          </p:cNvPr>
          <p:cNvPicPr>
            <a:picLocks noChangeAspect="1"/>
          </p:cNvPicPr>
          <p:nvPr/>
        </p:nvPicPr>
        <p:blipFill>
          <a:blip r:embed="rId6"/>
          <a:stretch>
            <a:fillRect/>
          </a:stretch>
        </p:blipFill>
        <p:spPr>
          <a:xfrm>
            <a:off x="5207304" y="1746310"/>
            <a:ext cx="373920" cy="495300"/>
          </a:xfrm>
          <a:prstGeom prst="rect">
            <a:avLst/>
          </a:prstGeom>
        </p:spPr>
      </p:pic>
      <p:pic>
        <p:nvPicPr>
          <p:cNvPr id="25" name="Billede 24">
            <a:extLst>
              <a:ext uri="{FF2B5EF4-FFF2-40B4-BE49-F238E27FC236}">
                <a16:creationId xmlns:a16="http://schemas.microsoft.com/office/drawing/2014/main" id="{86761DB3-8AA5-A143-46DD-384C95F1E85D}"/>
              </a:ext>
            </a:extLst>
          </p:cNvPr>
          <p:cNvPicPr>
            <a:picLocks noChangeAspect="1"/>
          </p:cNvPicPr>
          <p:nvPr/>
        </p:nvPicPr>
        <p:blipFill>
          <a:blip r:embed="rId6"/>
          <a:stretch>
            <a:fillRect/>
          </a:stretch>
        </p:blipFill>
        <p:spPr>
          <a:xfrm rot="5400000">
            <a:off x="6236345" y="2163364"/>
            <a:ext cx="2187246" cy="1022764"/>
          </a:xfrm>
          <a:prstGeom prst="rect">
            <a:avLst/>
          </a:prstGeom>
        </p:spPr>
      </p:pic>
      <p:pic>
        <p:nvPicPr>
          <p:cNvPr id="27" name="Billede 26">
            <a:extLst>
              <a:ext uri="{FF2B5EF4-FFF2-40B4-BE49-F238E27FC236}">
                <a16:creationId xmlns:a16="http://schemas.microsoft.com/office/drawing/2014/main" id="{D1029B5F-4525-688F-EF77-ED8686733379}"/>
              </a:ext>
            </a:extLst>
          </p:cNvPr>
          <p:cNvPicPr>
            <a:picLocks noChangeAspect="1"/>
          </p:cNvPicPr>
          <p:nvPr/>
        </p:nvPicPr>
        <p:blipFill>
          <a:blip r:embed="rId6"/>
          <a:stretch>
            <a:fillRect/>
          </a:stretch>
        </p:blipFill>
        <p:spPr>
          <a:xfrm>
            <a:off x="6471513" y="1567262"/>
            <a:ext cx="834819" cy="758151"/>
          </a:xfrm>
          <a:prstGeom prst="rect">
            <a:avLst/>
          </a:prstGeom>
        </p:spPr>
      </p:pic>
      <p:pic>
        <p:nvPicPr>
          <p:cNvPr id="29" name="Billede 28">
            <a:extLst>
              <a:ext uri="{FF2B5EF4-FFF2-40B4-BE49-F238E27FC236}">
                <a16:creationId xmlns:a16="http://schemas.microsoft.com/office/drawing/2014/main" id="{8211F3BB-2007-160F-742E-9F084F33C5EF}"/>
              </a:ext>
            </a:extLst>
          </p:cNvPr>
          <p:cNvPicPr>
            <a:picLocks noChangeAspect="1"/>
          </p:cNvPicPr>
          <p:nvPr/>
        </p:nvPicPr>
        <p:blipFill>
          <a:blip r:embed="rId6"/>
          <a:stretch>
            <a:fillRect/>
          </a:stretch>
        </p:blipFill>
        <p:spPr>
          <a:xfrm rot="16200000">
            <a:off x="6175167" y="2311247"/>
            <a:ext cx="1609725" cy="495300"/>
          </a:xfrm>
          <a:prstGeom prst="rect">
            <a:avLst/>
          </a:prstGeom>
        </p:spPr>
      </p:pic>
      <p:pic>
        <p:nvPicPr>
          <p:cNvPr id="31" name="Billede 30">
            <a:extLst>
              <a:ext uri="{FF2B5EF4-FFF2-40B4-BE49-F238E27FC236}">
                <a16:creationId xmlns:a16="http://schemas.microsoft.com/office/drawing/2014/main" id="{DA4E4120-BC8D-9893-5005-47D8593C77B1}"/>
              </a:ext>
            </a:extLst>
          </p:cNvPr>
          <p:cNvPicPr>
            <a:picLocks noChangeAspect="1"/>
          </p:cNvPicPr>
          <p:nvPr/>
        </p:nvPicPr>
        <p:blipFill>
          <a:blip r:embed="rId6"/>
          <a:stretch>
            <a:fillRect/>
          </a:stretch>
        </p:blipFill>
        <p:spPr>
          <a:xfrm rot="15322358">
            <a:off x="6742491" y="3388524"/>
            <a:ext cx="538233" cy="38780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dirty="0"/>
              <a:t>Sugerørsøvelse </a:t>
            </a:r>
            <a:endParaRPr dirty="0"/>
          </a:p>
        </p:txBody>
      </p:sp>
      <p:sp>
        <p:nvSpPr>
          <p:cNvPr id="230" name="Google Shape;230;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
              <a:t> </a:t>
            </a:r>
            <a:endParaRPr/>
          </a:p>
        </p:txBody>
      </p:sp>
      <p:pic>
        <p:nvPicPr>
          <p:cNvPr id="231" name="Google Shape;231;p31"/>
          <p:cNvPicPr preferRelativeResize="0"/>
          <p:nvPr/>
        </p:nvPicPr>
        <p:blipFill>
          <a:blip r:embed="rId3">
            <a:alphaModFix/>
          </a:blip>
          <a:stretch>
            <a:fillRect/>
          </a:stretch>
        </p:blipFill>
        <p:spPr>
          <a:xfrm>
            <a:off x="311700" y="1319850"/>
            <a:ext cx="3805425" cy="2948850"/>
          </a:xfrm>
          <a:prstGeom prst="rect">
            <a:avLst/>
          </a:prstGeom>
          <a:noFill/>
          <a:ln>
            <a:noFill/>
          </a:ln>
        </p:spPr>
      </p:pic>
      <p:pic>
        <p:nvPicPr>
          <p:cNvPr id="232" name="Google Shape;232;p31"/>
          <p:cNvPicPr preferRelativeResize="0"/>
          <p:nvPr/>
        </p:nvPicPr>
        <p:blipFill>
          <a:blip r:embed="rId4">
            <a:alphaModFix/>
          </a:blip>
          <a:stretch>
            <a:fillRect/>
          </a:stretch>
        </p:blipFill>
        <p:spPr>
          <a:xfrm>
            <a:off x="4646550" y="1245300"/>
            <a:ext cx="3176200" cy="3176200"/>
          </a:xfrm>
          <a:prstGeom prst="rect">
            <a:avLst/>
          </a:prstGeom>
          <a:noFill/>
          <a:ln>
            <a:noFill/>
          </a:ln>
        </p:spPr>
      </p:pic>
      <p:pic>
        <p:nvPicPr>
          <p:cNvPr id="233" name="Google Shape;233;p31"/>
          <p:cNvPicPr preferRelativeResize="0"/>
          <p:nvPr/>
        </p:nvPicPr>
        <p:blipFill>
          <a:blip r:embed="rId5">
            <a:alphaModFix/>
          </a:blip>
          <a:stretch>
            <a:fillRect/>
          </a:stretch>
        </p:blipFill>
        <p:spPr>
          <a:xfrm>
            <a:off x="8283150" y="4504600"/>
            <a:ext cx="658850" cy="504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dirty="0"/>
              <a:t>Program </a:t>
            </a:r>
            <a:endParaRPr dirty="0"/>
          </a:p>
        </p:txBody>
      </p:sp>
      <p:sp>
        <p:nvSpPr>
          <p:cNvPr id="79" name="Google Shape;79;p15"/>
          <p:cNvSpPr txBox="1">
            <a:spLocks noGrp="1"/>
          </p:cNvSpPr>
          <p:nvPr>
            <p:ph type="body" idx="1"/>
          </p:nvPr>
        </p:nvSpPr>
        <p:spPr>
          <a:xfrm>
            <a:off x="311699" y="1080624"/>
            <a:ext cx="8587935" cy="3522907"/>
          </a:xfrm>
          <a:prstGeom prst="rect">
            <a:avLst/>
          </a:prstGeom>
        </p:spPr>
        <p:txBody>
          <a:bodyPr spcFirstLastPara="1" wrap="square" lIns="91425" tIns="91425" rIns="91425" bIns="91425" anchor="t" anchorCtr="0">
            <a:normAutofit fontScale="85000" lnSpcReduction="20000"/>
          </a:bodyPr>
          <a:lstStyle/>
          <a:p>
            <a:pPr marL="457200" lvl="0" indent="-325755" algn="l" rtl="0">
              <a:spcBef>
                <a:spcPts val="0"/>
              </a:spcBef>
              <a:spcAft>
                <a:spcPts val="0"/>
              </a:spcAft>
              <a:buClr>
                <a:srgbClr val="000000"/>
              </a:buClr>
              <a:buSzPct val="100000"/>
              <a:buFont typeface="Times New Roman"/>
              <a:buChar char="●"/>
            </a:pPr>
            <a:r>
              <a:rPr lang="da" dirty="0">
                <a:solidFill>
                  <a:srgbClr val="000000"/>
                </a:solidFill>
                <a:highlight>
                  <a:schemeClr val="lt1"/>
                </a:highlight>
                <a:latin typeface="Times New Roman"/>
                <a:ea typeface="Times New Roman"/>
                <a:cs typeface="Times New Roman"/>
                <a:sym typeface="Times New Roman"/>
              </a:rPr>
              <a:t>Tobaks- og nikotinprodukter</a:t>
            </a:r>
            <a:endParaRPr dirty="0">
              <a:solidFill>
                <a:srgbClr val="000000"/>
              </a:solidFill>
              <a:highlight>
                <a:schemeClr val="lt1"/>
              </a:highlight>
              <a:latin typeface="Times New Roman"/>
              <a:ea typeface="Times New Roman"/>
              <a:cs typeface="Times New Roman"/>
              <a:sym typeface="Times New Roman"/>
            </a:endParaRPr>
          </a:p>
          <a:p>
            <a:pPr marL="457200" lvl="0" indent="-325755" algn="l" rtl="0">
              <a:spcBef>
                <a:spcPts val="0"/>
              </a:spcBef>
              <a:spcAft>
                <a:spcPts val="0"/>
              </a:spcAft>
              <a:buClr>
                <a:srgbClr val="000000"/>
              </a:buClr>
              <a:buSzPct val="100000"/>
              <a:buFont typeface="Times New Roman"/>
              <a:buChar char="●"/>
            </a:pPr>
            <a:r>
              <a:rPr lang="da" dirty="0">
                <a:solidFill>
                  <a:srgbClr val="000000"/>
                </a:solidFill>
                <a:highlight>
                  <a:schemeClr val="lt1"/>
                </a:highlight>
                <a:latin typeface="Times New Roman"/>
                <a:ea typeface="Times New Roman"/>
                <a:cs typeface="Times New Roman"/>
                <a:sym typeface="Times New Roman"/>
              </a:rPr>
              <a:t>Anonym øvelse</a:t>
            </a:r>
            <a:endParaRPr dirty="0">
              <a:solidFill>
                <a:srgbClr val="000000"/>
              </a:solidFill>
              <a:highlight>
                <a:schemeClr val="lt1"/>
              </a:highlight>
              <a:latin typeface="Times New Roman"/>
              <a:ea typeface="Times New Roman"/>
              <a:cs typeface="Times New Roman"/>
              <a:sym typeface="Times New Roman"/>
            </a:endParaRPr>
          </a:p>
          <a:p>
            <a:pPr marL="457200" lvl="0" indent="-325755" algn="l" rtl="0">
              <a:spcBef>
                <a:spcPts val="0"/>
              </a:spcBef>
              <a:spcAft>
                <a:spcPts val="0"/>
              </a:spcAft>
              <a:buClr>
                <a:srgbClr val="000000"/>
              </a:buClr>
              <a:buSzPct val="100000"/>
              <a:buFont typeface="Times New Roman"/>
              <a:buChar char="●"/>
            </a:pPr>
            <a:r>
              <a:rPr lang="da" dirty="0">
                <a:solidFill>
                  <a:srgbClr val="000000"/>
                </a:solidFill>
                <a:highlight>
                  <a:schemeClr val="lt1"/>
                </a:highlight>
                <a:latin typeface="Times New Roman"/>
                <a:ea typeface="Times New Roman"/>
                <a:cs typeface="Times New Roman"/>
                <a:sym typeface="Times New Roman"/>
              </a:rPr>
              <a:t>Hvorfor forebyggelse?</a:t>
            </a:r>
            <a:endParaRPr dirty="0">
              <a:solidFill>
                <a:srgbClr val="000000"/>
              </a:solidFill>
              <a:highlight>
                <a:schemeClr val="lt1"/>
              </a:highlight>
              <a:latin typeface="Times New Roman"/>
              <a:ea typeface="Times New Roman"/>
              <a:cs typeface="Times New Roman"/>
              <a:sym typeface="Times New Roman"/>
            </a:endParaRPr>
          </a:p>
          <a:p>
            <a:pPr marL="457200" lvl="0" indent="-325755" algn="l" rtl="0">
              <a:spcBef>
                <a:spcPts val="0"/>
              </a:spcBef>
              <a:spcAft>
                <a:spcPts val="0"/>
              </a:spcAft>
              <a:buClr>
                <a:srgbClr val="000000"/>
              </a:buClr>
              <a:buSzPct val="100000"/>
              <a:buFont typeface="Times New Roman"/>
              <a:buChar char="●"/>
            </a:pPr>
            <a:r>
              <a:rPr lang="da" dirty="0">
                <a:solidFill>
                  <a:srgbClr val="000000"/>
                </a:solidFill>
                <a:highlight>
                  <a:schemeClr val="lt1"/>
                </a:highlight>
                <a:latin typeface="Times New Roman"/>
                <a:ea typeface="Times New Roman"/>
                <a:cs typeface="Times New Roman"/>
                <a:sym typeface="Times New Roman"/>
              </a:rPr>
              <a:t>Hvad er nikotin og hvad indeholder produkterne?</a:t>
            </a:r>
          </a:p>
          <a:p>
            <a:pPr indent="-325755">
              <a:buClr>
                <a:srgbClr val="000000"/>
              </a:buClr>
              <a:buSzPct val="100000"/>
              <a:buFont typeface="Times New Roman"/>
              <a:buChar char="●"/>
            </a:pPr>
            <a:r>
              <a:rPr lang="da-DK" dirty="0">
                <a:solidFill>
                  <a:srgbClr val="000000"/>
                </a:solidFill>
                <a:highlight>
                  <a:schemeClr val="lt1"/>
                </a:highlight>
                <a:latin typeface="Times New Roman"/>
                <a:ea typeface="Times New Roman"/>
                <a:cs typeface="Times New Roman"/>
                <a:sym typeface="Times New Roman"/>
              </a:rPr>
              <a:t>Video </a:t>
            </a:r>
            <a:r>
              <a:rPr lang="da-DK" i="1" dirty="0">
                <a:solidFill>
                  <a:srgbClr val="000000"/>
                </a:solidFill>
                <a:highlight>
                  <a:schemeClr val="lt1"/>
                </a:highlight>
                <a:latin typeface="Times New Roman"/>
                <a:ea typeface="Times New Roman"/>
                <a:cs typeface="Times New Roman"/>
                <a:sym typeface="Times New Roman"/>
              </a:rPr>
              <a:t>(Kontant – Nikotin til børn)</a:t>
            </a:r>
          </a:p>
          <a:p>
            <a:pPr indent="-325755">
              <a:buClr>
                <a:srgbClr val="000000"/>
              </a:buClr>
              <a:buSzPct val="100000"/>
              <a:buFont typeface="Times New Roman"/>
              <a:buChar char="●"/>
            </a:pPr>
            <a:r>
              <a:rPr lang="da" dirty="0">
                <a:solidFill>
                  <a:srgbClr val="000000"/>
                </a:solidFill>
                <a:highlight>
                  <a:schemeClr val="lt1"/>
                </a:highlight>
                <a:latin typeface="Times New Roman"/>
                <a:ea typeface="Times New Roman"/>
                <a:cs typeface="Times New Roman"/>
                <a:sym typeface="Times New Roman"/>
              </a:rPr>
              <a:t>Afhængighed og nikotintrang </a:t>
            </a:r>
            <a:endParaRPr dirty="0">
              <a:solidFill>
                <a:srgbClr val="000000"/>
              </a:solidFill>
              <a:highlight>
                <a:schemeClr val="lt1"/>
              </a:highlight>
              <a:latin typeface="Times New Roman"/>
              <a:ea typeface="Times New Roman"/>
              <a:cs typeface="Times New Roman"/>
              <a:sym typeface="Times New Roman"/>
            </a:endParaRPr>
          </a:p>
          <a:p>
            <a:pPr marL="457200" lvl="0" indent="-325755" algn="l" rtl="0">
              <a:spcBef>
                <a:spcPts val="0"/>
              </a:spcBef>
              <a:spcAft>
                <a:spcPts val="0"/>
              </a:spcAft>
              <a:buClr>
                <a:srgbClr val="000000"/>
              </a:buClr>
              <a:buSzPct val="100000"/>
              <a:buFont typeface="Times New Roman"/>
              <a:buChar char="●"/>
            </a:pPr>
            <a:r>
              <a:rPr lang="da" dirty="0">
                <a:solidFill>
                  <a:srgbClr val="000000"/>
                </a:solidFill>
                <a:highlight>
                  <a:schemeClr val="lt1"/>
                </a:highlight>
                <a:latin typeface="Times New Roman"/>
                <a:ea typeface="Times New Roman"/>
                <a:cs typeface="Times New Roman"/>
                <a:sym typeface="Times New Roman"/>
              </a:rPr>
              <a:t>Hvad koster det?💰</a:t>
            </a:r>
          </a:p>
          <a:p>
            <a:pPr indent="-325755">
              <a:buClr>
                <a:srgbClr val="000000"/>
              </a:buClr>
              <a:buSzPct val="100000"/>
              <a:buFont typeface="Times New Roman"/>
              <a:buChar char="●"/>
            </a:pPr>
            <a:r>
              <a:rPr lang="da-DK" dirty="0">
                <a:solidFill>
                  <a:srgbClr val="000000"/>
                </a:solidFill>
                <a:highlight>
                  <a:schemeClr val="lt1"/>
                </a:highlight>
                <a:latin typeface="Times New Roman"/>
                <a:ea typeface="Times New Roman"/>
                <a:cs typeface="Times New Roman"/>
                <a:sym typeface="Times New Roman"/>
              </a:rPr>
              <a:t>Kuliltemåler – Hvor meget kulilte har du i kroppen? (øvelse)</a:t>
            </a:r>
            <a:endParaRPr dirty="0">
              <a:solidFill>
                <a:srgbClr val="000000"/>
              </a:solidFill>
              <a:highlight>
                <a:schemeClr val="lt1"/>
              </a:highlight>
              <a:latin typeface="Times New Roman"/>
              <a:ea typeface="Times New Roman"/>
              <a:cs typeface="Times New Roman"/>
              <a:sym typeface="Times New Roman"/>
            </a:endParaRPr>
          </a:p>
          <a:p>
            <a:pPr marL="457200" lvl="0" indent="-325755" algn="l" rtl="0">
              <a:spcBef>
                <a:spcPts val="0"/>
              </a:spcBef>
              <a:spcAft>
                <a:spcPts val="0"/>
              </a:spcAft>
              <a:buClr>
                <a:srgbClr val="000000"/>
              </a:buClr>
              <a:buSzPct val="100000"/>
              <a:buFont typeface="Times New Roman"/>
              <a:buChar char="●"/>
            </a:pPr>
            <a:r>
              <a:rPr lang="da" dirty="0">
                <a:solidFill>
                  <a:srgbClr val="000000"/>
                </a:solidFill>
                <a:highlight>
                  <a:schemeClr val="lt1"/>
                </a:highlight>
                <a:latin typeface="Times New Roman"/>
                <a:ea typeface="Times New Roman"/>
                <a:cs typeface="Times New Roman"/>
                <a:sym typeface="Times New Roman"/>
              </a:rPr>
              <a:t>Pause 🥳</a:t>
            </a:r>
            <a:endParaRPr dirty="0">
              <a:solidFill>
                <a:srgbClr val="000000"/>
              </a:solidFill>
              <a:highlight>
                <a:schemeClr val="lt1"/>
              </a:highlight>
              <a:latin typeface="Times New Roman"/>
              <a:ea typeface="Times New Roman"/>
              <a:cs typeface="Times New Roman"/>
              <a:sym typeface="Times New Roman"/>
            </a:endParaRPr>
          </a:p>
          <a:p>
            <a:pPr marL="457200" lvl="0" indent="-325755" algn="l" rtl="0">
              <a:spcBef>
                <a:spcPts val="0"/>
              </a:spcBef>
              <a:spcAft>
                <a:spcPts val="0"/>
              </a:spcAft>
              <a:buClr>
                <a:srgbClr val="000000"/>
              </a:buClr>
              <a:buSzPct val="100000"/>
              <a:buFont typeface="Times New Roman"/>
              <a:buChar char="●"/>
            </a:pPr>
            <a:r>
              <a:rPr lang="da" dirty="0">
                <a:solidFill>
                  <a:srgbClr val="000000"/>
                </a:solidFill>
                <a:highlight>
                  <a:schemeClr val="lt1"/>
                </a:highlight>
                <a:latin typeface="Times New Roman"/>
                <a:ea typeface="Times New Roman"/>
                <a:cs typeface="Times New Roman"/>
                <a:sym typeface="Times New Roman"/>
              </a:rPr>
              <a:t>Sandt eller falsk om nikotinprodukter</a:t>
            </a:r>
            <a:endParaRPr dirty="0">
              <a:solidFill>
                <a:srgbClr val="000000"/>
              </a:solidFill>
              <a:highlight>
                <a:schemeClr val="lt1"/>
              </a:highlight>
              <a:latin typeface="Times New Roman"/>
              <a:ea typeface="Times New Roman"/>
              <a:cs typeface="Times New Roman"/>
              <a:sym typeface="Times New Roman"/>
            </a:endParaRPr>
          </a:p>
          <a:p>
            <a:pPr marL="457200" lvl="0" indent="-325755" algn="l" rtl="0">
              <a:spcBef>
                <a:spcPts val="0"/>
              </a:spcBef>
              <a:spcAft>
                <a:spcPts val="0"/>
              </a:spcAft>
              <a:buClr>
                <a:srgbClr val="000000"/>
              </a:buClr>
              <a:buSzPct val="100000"/>
              <a:buFont typeface="Times New Roman"/>
              <a:buChar char="●"/>
            </a:pPr>
            <a:r>
              <a:rPr lang="da" dirty="0">
                <a:solidFill>
                  <a:srgbClr val="000000"/>
                </a:solidFill>
                <a:highlight>
                  <a:schemeClr val="lt1"/>
                </a:highlight>
                <a:latin typeface="Times New Roman"/>
                <a:ea typeface="Times New Roman"/>
                <a:cs typeface="Times New Roman"/>
                <a:sym typeface="Times New Roman"/>
              </a:rPr>
              <a:t>Konsekvenser ved brug af nikotinprodukter (øvelse)</a:t>
            </a:r>
            <a:endParaRPr dirty="0">
              <a:solidFill>
                <a:srgbClr val="000000"/>
              </a:solidFill>
              <a:highlight>
                <a:schemeClr val="lt1"/>
              </a:highlight>
              <a:latin typeface="Times New Roman"/>
              <a:ea typeface="Times New Roman"/>
              <a:cs typeface="Times New Roman"/>
              <a:sym typeface="Times New Roman"/>
            </a:endParaRPr>
          </a:p>
          <a:p>
            <a:pPr marL="457200" lvl="0" indent="-325755" algn="l" rtl="0">
              <a:spcBef>
                <a:spcPts val="0"/>
              </a:spcBef>
              <a:spcAft>
                <a:spcPts val="0"/>
              </a:spcAft>
              <a:buClr>
                <a:srgbClr val="000000"/>
              </a:buClr>
              <a:buSzPct val="100000"/>
              <a:buFont typeface="Times New Roman"/>
              <a:buChar char="●"/>
            </a:pPr>
            <a:r>
              <a:rPr lang="da" dirty="0">
                <a:solidFill>
                  <a:srgbClr val="000000"/>
                </a:solidFill>
                <a:highlight>
                  <a:schemeClr val="lt1"/>
                </a:highlight>
                <a:latin typeface="Times New Roman"/>
                <a:ea typeface="Times New Roman"/>
                <a:cs typeface="Times New Roman"/>
                <a:sym typeface="Times New Roman"/>
              </a:rPr>
              <a:t>Sugerørsøvelse</a:t>
            </a:r>
          </a:p>
          <a:p>
            <a:pPr marL="457200" lvl="0" indent="-325755" algn="l" rtl="0">
              <a:spcBef>
                <a:spcPts val="0"/>
              </a:spcBef>
              <a:spcAft>
                <a:spcPts val="0"/>
              </a:spcAft>
              <a:buClr>
                <a:srgbClr val="000000"/>
              </a:buClr>
              <a:buSzPct val="100000"/>
              <a:buFont typeface="Times New Roman"/>
              <a:buChar char="●"/>
            </a:pPr>
            <a:r>
              <a:rPr lang="da" dirty="0">
                <a:solidFill>
                  <a:srgbClr val="000000"/>
                </a:solidFill>
                <a:highlight>
                  <a:schemeClr val="lt1"/>
                </a:highlight>
                <a:latin typeface="Times New Roman"/>
                <a:ea typeface="Times New Roman"/>
                <a:cs typeface="Times New Roman"/>
                <a:sym typeface="Times New Roman"/>
              </a:rPr>
              <a:t>Hjælp til at stoppe</a:t>
            </a:r>
            <a:endParaRPr dirty="0">
              <a:solidFill>
                <a:srgbClr val="000000"/>
              </a:solidFill>
              <a:highlight>
                <a:schemeClr val="lt1"/>
              </a:highlight>
              <a:latin typeface="Times New Roman"/>
              <a:ea typeface="Times New Roman"/>
              <a:cs typeface="Times New Roman"/>
              <a:sym typeface="Times New Roman"/>
            </a:endParaRPr>
          </a:p>
          <a:p>
            <a:pPr marL="457200" lvl="0" indent="-325755" algn="l" rtl="0">
              <a:spcBef>
                <a:spcPts val="0"/>
              </a:spcBef>
              <a:spcAft>
                <a:spcPts val="0"/>
              </a:spcAft>
              <a:buClr>
                <a:srgbClr val="000000"/>
              </a:buClr>
              <a:buSzPct val="100000"/>
              <a:buFont typeface="Times New Roman"/>
              <a:buChar char="●"/>
            </a:pPr>
            <a:r>
              <a:rPr lang="da" dirty="0">
                <a:solidFill>
                  <a:srgbClr val="000000"/>
                </a:solidFill>
                <a:highlight>
                  <a:schemeClr val="lt1"/>
                </a:highlight>
                <a:latin typeface="Times New Roman"/>
                <a:ea typeface="Times New Roman"/>
                <a:cs typeface="Times New Roman"/>
                <a:sym typeface="Times New Roman"/>
              </a:rPr>
              <a:t>Evaluering/Spørgsmål 😁 ?</a:t>
            </a:r>
            <a:endParaRPr dirty="0">
              <a:solidFill>
                <a:srgbClr val="000000"/>
              </a:solidFill>
              <a:highlight>
                <a:schemeClr val="lt1"/>
              </a:highlight>
              <a:latin typeface="Times New Roman"/>
              <a:ea typeface="Times New Roman"/>
              <a:cs typeface="Times New Roman"/>
              <a:sym typeface="Times New Roman"/>
            </a:endParaRPr>
          </a:p>
          <a:p>
            <a:pPr marL="457200" lvl="0" indent="-325755" algn="l" rtl="0">
              <a:spcBef>
                <a:spcPts val="0"/>
              </a:spcBef>
              <a:spcAft>
                <a:spcPts val="0"/>
              </a:spcAft>
              <a:buClr>
                <a:srgbClr val="000000"/>
              </a:buClr>
              <a:buSzPct val="100000"/>
              <a:buFont typeface="Times New Roman"/>
              <a:buChar char="●"/>
            </a:pPr>
            <a:r>
              <a:rPr lang="da" dirty="0">
                <a:solidFill>
                  <a:srgbClr val="000000"/>
                </a:solidFill>
                <a:highlight>
                  <a:schemeClr val="lt1"/>
                </a:highlight>
                <a:latin typeface="Times New Roman"/>
                <a:ea typeface="Times New Roman"/>
                <a:cs typeface="Times New Roman"/>
                <a:sym typeface="Times New Roman"/>
              </a:rPr>
              <a:t>Tak for i dag…</a:t>
            </a:r>
            <a:endParaRPr dirty="0">
              <a:solidFill>
                <a:srgbClr val="000000"/>
              </a:solidFill>
              <a:highlight>
                <a:schemeClr val="lt1"/>
              </a:highlight>
              <a:latin typeface="Times New Roman"/>
              <a:ea typeface="Times New Roman"/>
              <a:cs typeface="Times New Roman"/>
              <a:sym typeface="Times New Roman"/>
            </a:endParaRPr>
          </a:p>
        </p:txBody>
      </p:sp>
      <p:pic>
        <p:nvPicPr>
          <p:cNvPr id="80" name="Google Shape;80;p15"/>
          <p:cNvPicPr preferRelativeResize="0"/>
          <p:nvPr/>
        </p:nvPicPr>
        <p:blipFill>
          <a:blip r:embed="rId3">
            <a:alphaModFix/>
          </a:blip>
          <a:stretch>
            <a:fillRect/>
          </a:stretch>
        </p:blipFill>
        <p:spPr>
          <a:xfrm>
            <a:off x="8484300" y="4516700"/>
            <a:ext cx="658850" cy="5046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360DE-050C-3359-CC5D-375CA5532E66}"/>
              </a:ext>
            </a:extLst>
          </p:cNvPr>
          <p:cNvSpPr>
            <a:spLocks noGrp="1"/>
          </p:cNvSpPr>
          <p:nvPr>
            <p:ph type="title"/>
          </p:nvPr>
        </p:nvSpPr>
        <p:spPr/>
        <p:txBody>
          <a:bodyPr>
            <a:normAutofit fontScale="90000"/>
          </a:bodyPr>
          <a:lstStyle/>
          <a:p>
            <a:r>
              <a:rPr lang="da-DK" dirty="0"/>
              <a:t>Hjælp til at stoppe</a:t>
            </a:r>
          </a:p>
        </p:txBody>
      </p:sp>
      <p:sp>
        <p:nvSpPr>
          <p:cNvPr id="3" name="Pladsholder til tekst 2">
            <a:extLst>
              <a:ext uri="{FF2B5EF4-FFF2-40B4-BE49-F238E27FC236}">
                <a16:creationId xmlns:a16="http://schemas.microsoft.com/office/drawing/2014/main" id="{EB9DD6A5-6317-7790-ABB7-65ED1E0BA863}"/>
              </a:ext>
            </a:extLst>
          </p:cNvPr>
          <p:cNvSpPr>
            <a:spLocks noGrp="1"/>
          </p:cNvSpPr>
          <p:nvPr>
            <p:ph type="body" idx="1"/>
          </p:nvPr>
        </p:nvSpPr>
        <p:spPr/>
        <p:txBody>
          <a:bodyPr/>
          <a:lstStyle/>
          <a:p>
            <a:pPr marL="114300" indent="0">
              <a:buNone/>
            </a:pPr>
            <a:r>
              <a:rPr lang="da-DK" dirty="0"/>
              <a:t> </a:t>
            </a:r>
          </a:p>
        </p:txBody>
      </p:sp>
      <p:pic>
        <p:nvPicPr>
          <p:cNvPr id="5" name="Billede 4">
            <a:extLst>
              <a:ext uri="{FF2B5EF4-FFF2-40B4-BE49-F238E27FC236}">
                <a16:creationId xmlns:a16="http://schemas.microsoft.com/office/drawing/2014/main" id="{240EC7AF-DB40-3F72-2D37-882999500F46}"/>
              </a:ext>
            </a:extLst>
          </p:cNvPr>
          <p:cNvPicPr>
            <a:picLocks noChangeAspect="1"/>
          </p:cNvPicPr>
          <p:nvPr/>
        </p:nvPicPr>
        <p:blipFill>
          <a:blip r:embed="rId3"/>
          <a:stretch>
            <a:fillRect/>
          </a:stretch>
        </p:blipFill>
        <p:spPr>
          <a:xfrm>
            <a:off x="6675025" y="517108"/>
            <a:ext cx="2306754" cy="1806957"/>
          </a:xfrm>
          <a:prstGeom prst="rect">
            <a:avLst/>
          </a:prstGeom>
        </p:spPr>
      </p:pic>
      <p:pic>
        <p:nvPicPr>
          <p:cNvPr id="7" name="Billede 6">
            <a:extLst>
              <a:ext uri="{FF2B5EF4-FFF2-40B4-BE49-F238E27FC236}">
                <a16:creationId xmlns:a16="http://schemas.microsoft.com/office/drawing/2014/main" id="{B2B11016-324E-BE4E-E9DE-6982E44C0804}"/>
              </a:ext>
            </a:extLst>
          </p:cNvPr>
          <p:cNvPicPr>
            <a:picLocks noChangeAspect="1"/>
          </p:cNvPicPr>
          <p:nvPr/>
        </p:nvPicPr>
        <p:blipFill>
          <a:blip r:embed="rId4"/>
          <a:stretch>
            <a:fillRect/>
          </a:stretch>
        </p:blipFill>
        <p:spPr>
          <a:xfrm>
            <a:off x="828399" y="1765508"/>
            <a:ext cx="2564921" cy="843942"/>
          </a:xfrm>
          <a:prstGeom prst="rect">
            <a:avLst/>
          </a:prstGeom>
        </p:spPr>
      </p:pic>
      <p:pic>
        <p:nvPicPr>
          <p:cNvPr id="9" name="Billede 8">
            <a:extLst>
              <a:ext uri="{FF2B5EF4-FFF2-40B4-BE49-F238E27FC236}">
                <a16:creationId xmlns:a16="http://schemas.microsoft.com/office/drawing/2014/main" id="{12027846-F3DE-9C5D-A160-77C14F7A92D2}"/>
              </a:ext>
            </a:extLst>
          </p:cNvPr>
          <p:cNvPicPr>
            <a:picLocks noChangeAspect="1"/>
          </p:cNvPicPr>
          <p:nvPr/>
        </p:nvPicPr>
        <p:blipFill>
          <a:blip r:embed="rId5"/>
          <a:stretch>
            <a:fillRect/>
          </a:stretch>
        </p:blipFill>
        <p:spPr>
          <a:xfrm>
            <a:off x="485007" y="2609450"/>
            <a:ext cx="3251707" cy="1933579"/>
          </a:xfrm>
          <a:prstGeom prst="rect">
            <a:avLst/>
          </a:prstGeom>
        </p:spPr>
      </p:pic>
      <p:pic>
        <p:nvPicPr>
          <p:cNvPr id="11" name="Billede 10">
            <a:extLst>
              <a:ext uri="{FF2B5EF4-FFF2-40B4-BE49-F238E27FC236}">
                <a16:creationId xmlns:a16="http://schemas.microsoft.com/office/drawing/2014/main" id="{8DC2E709-A8B1-3836-A4A5-F0EA791A682A}"/>
              </a:ext>
            </a:extLst>
          </p:cNvPr>
          <p:cNvPicPr>
            <a:picLocks noChangeAspect="1"/>
          </p:cNvPicPr>
          <p:nvPr/>
        </p:nvPicPr>
        <p:blipFill>
          <a:blip r:embed="rId6"/>
          <a:stretch>
            <a:fillRect/>
          </a:stretch>
        </p:blipFill>
        <p:spPr>
          <a:xfrm>
            <a:off x="4095034" y="2651979"/>
            <a:ext cx="4737266" cy="1959424"/>
          </a:xfrm>
          <a:prstGeom prst="rect">
            <a:avLst/>
          </a:prstGeom>
        </p:spPr>
      </p:pic>
      <p:pic>
        <p:nvPicPr>
          <p:cNvPr id="8" name="Billede 7">
            <a:extLst>
              <a:ext uri="{FF2B5EF4-FFF2-40B4-BE49-F238E27FC236}">
                <a16:creationId xmlns:a16="http://schemas.microsoft.com/office/drawing/2014/main" id="{EEA963CF-5C6F-6CC3-D3C1-01FD4DA951F2}"/>
              </a:ext>
            </a:extLst>
          </p:cNvPr>
          <p:cNvPicPr>
            <a:picLocks noChangeAspect="1"/>
          </p:cNvPicPr>
          <p:nvPr/>
        </p:nvPicPr>
        <p:blipFill>
          <a:blip r:embed="rId7"/>
          <a:stretch>
            <a:fillRect/>
          </a:stretch>
        </p:blipFill>
        <p:spPr>
          <a:xfrm>
            <a:off x="3702298" y="775855"/>
            <a:ext cx="2823248" cy="1411624"/>
          </a:xfrm>
          <a:prstGeom prst="rect">
            <a:avLst/>
          </a:prstGeom>
        </p:spPr>
      </p:pic>
    </p:spTree>
    <p:extLst>
      <p:ext uri="{BB962C8B-B14F-4D97-AF65-F5344CB8AC3E}">
        <p14:creationId xmlns:p14="http://schemas.microsoft.com/office/powerpoint/2010/main" val="270026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2"/>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da"/>
              <a:t>Evaluering/Spørgsmål</a:t>
            </a:r>
            <a:endParaRPr/>
          </a:p>
        </p:txBody>
      </p:sp>
      <p:sp>
        <p:nvSpPr>
          <p:cNvPr id="239" name="Google Shape;239;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
              <a:t> </a:t>
            </a:r>
            <a:endParaRPr/>
          </a:p>
        </p:txBody>
      </p:sp>
      <p:pic>
        <p:nvPicPr>
          <p:cNvPr id="240" name="Google Shape;240;p32"/>
          <p:cNvPicPr preferRelativeResize="0"/>
          <p:nvPr/>
        </p:nvPicPr>
        <p:blipFill>
          <a:blip r:embed="rId3">
            <a:alphaModFix/>
          </a:blip>
          <a:stretch>
            <a:fillRect/>
          </a:stretch>
        </p:blipFill>
        <p:spPr>
          <a:xfrm>
            <a:off x="3182800" y="1471475"/>
            <a:ext cx="2778400" cy="2778400"/>
          </a:xfrm>
          <a:prstGeom prst="rect">
            <a:avLst/>
          </a:prstGeom>
          <a:noFill/>
          <a:ln>
            <a:noFill/>
          </a:ln>
        </p:spPr>
      </p:pic>
      <p:pic>
        <p:nvPicPr>
          <p:cNvPr id="241" name="Google Shape;241;p32"/>
          <p:cNvPicPr preferRelativeResize="0"/>
          <p:nvPr/>
        </p:nvPicPr>
        <p:blipFill>
          <a:blip r:embed="rId4">
            <a:alphaModFix/>
          </a:blip>
          <a:stretch>
            <a:fillRect/>
          </a:stretch>
        </p:blipFill>
        <p:spPr>
          <a:xfrm>
            <a:off x="8283150" y="4504600"/>
            <a:ext cx="658850" cy="5046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3"/>
          <p:cNvSpPr txBox="1">
            <a:spLocks noGrp="1"/>
          </p:cNvSpPr>
          <p:nvPr>
            <p:ph type="title"/>
          </p:nvPr>
        </p:nvSpPr>
        <p:spPr>
          <a:xfrm>
            <a:off x="1667100" y="1945650"/>
            <a:ext cx="5809800" cy="62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da" sz="3980"/>
              <a:t>Tak for i dag!</a:t>
            </a:r>
            <a:endParaRPr sz="3980"/>
          </a:p>
        </p:txBody>
      </p:sp>
      <p:pic>
        <p:nvPicPr>
          <p:cNvPr id="247" name="Google Shape;247;p33"/>
          <p:cNvPicPr preferRelativeResize="0"/>
          <p:nvPr/>
        </p:nvPicPr>
        <p:blipFill>
          <a:blip r:embed="rId3">
            <a:alphaModFix/>
          </a:blip>
          <a:stretch>
            <a:fillRect/>
          </a:stretch>
        </p:blipFill>
        <p:spPr>
          <a:xfrm>
            <a:off x="8283150" y="4504600"/>
            <a:ext cx="658850" cy="504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dirty="0"/>
              <a:t>Tobaks- og nikotinprodukter</a:t>
            </a:r>
            <a:endParaRPr dirty="0"/>
          </a:p>
        </p:txBody>
      </p:sp>
      <p:sp>
        <p:nvSpPr>
          <p:cNvPr id="86" name="Google Shape;86;p16"/>
          <p:cNvSpPr txBox="1">
            <a:spLocks noGrp="1"/>
          </p:cNvSpPr>
          <p:nvPr>
            <p:ph type="body" idx="1"/>
          </p:nvPr>
        </p:nvSpPr>
        <p:spPr>
          <a:xfrm>
            <a:off x="0" y="1152475"/>
            <a:ext cx="9144000" cy="3892500"/>
          </a:xfrm>
          <a:prstGeom prst="rect">
            <a:avLst/>
          </a:prstGeom>
          <a:noFill/>
        </p:spPr>
        <p:txBody>
          <a:bodyPr spcFirstLastPara="1" wrap="square" lIns="91425" tIns="91425" rIns="91425" bIns="91425" anchor="t" anchorCtr="0">
            <a:normAutofit/>
          </a:bodyPr>
          <a:lstStyle/>
          <a:p>
            <a:pPr marL="0" lvl="0" indent="0" algn="l" rtl="0">
              <a:spcBef>
                <a:spcPts val="0"/>
              </a:spcBef>
              <a:spcAft>
                <a:spcPts val="1200"/>
              </a:spcAft>
              <a:buNone/>
            </a:pPr>
            <a:r>
              <a:rPr lang="da"/>
              <a:t> </a:t>
            </a:r>
            <a:endParaRPr/>
          </a:p>
        </p:txBody>
      </p:sp>
      <p:pic>
        <p:nvPicPr>
          <p:cNvPr id="87" name="Google Shape;87;p16"/>
          <p:cNvPicPr preferRelativeResize="0"/>
          <p:nvPr/>
        </p:nvPicPr>
        <p:blipFill>
          <a:blip r:embed="rId3">
            <a:alphaModFix/>
          </a:blip>
          <a:stretch>
            <a:fillRect/>
          </a:stretch>
        </p:blipFill>
        <p:spPr>
          <a:xfrm>
            <a:off x="4757025" y="1417875"/>
            <a:ext cx="4317522" cy="2966425"/>
          </a:xfrm>
          <a:prstGeom prst="rect">
            <a:avLst/>
          </a:prstGeom>
          <a:noFill/>
          <a:ln>
            <a:noFill/>
          </a:ln>
        </p:spPr>
      </p:pic>
      <p:pic>
        <p:nvPicPr>
          <p:cNvPr id="89" name="Google Shape;89;p16"/>
          <p:cNvPicPr preferRelativeResize="0"/>
          <p:nvPr/>
        </p:nvPicPr>
        <p:blipFill rotWithShape="1">
          <a:blip r:embed="rId4">
            <a:alphaModFix/>
          </a:blip>
          <a:srcRect l="6498" t="4960" b="-4960"/>
          <a:stretch/>
        </p:blipFill>
        <p:spPr>
          <a:xfrm>
            <a:off x="0" y="2925538"/>
            <a:ext cx="2473226" cy="1988950"/>
          </a:xfrm>
          <a:prstGeom prst="rect">
            <a:avLst/>
          </a:prstGeom>
          <a:noFill/>
          <a:ln>
            <a:noFill/>
          </a:ln>
        </p:spPr>
      </p:pic>
      <p:pic>
        <p:nvPicPr>
          <p:cNvPr id="90" name="Google Shape;90;p16"/>
          <p:cNvPicPr preferRelativeResize="0"/>
          <p:nvPr/>
        </p:nvPicPr>
        <p:blipFill>
          <a:blip r:embed="rId5">
            <a:alphaModFix/>
          </a:blip>
          <a:stretch>
            <a:fillRect/>
          </a:stretch>
        </p:blipFill>
        <p:spPr>
          <a:xfrm>
            <a:off x="8364025" y="4504600"/>
            <a:ext cx="658850" cy="504650"/>
          </a:xfrm>
          <a:prstGeom prst="rect">
            <a:avLst/>
          </a:prstGeom>
          <a:noFill/>
          <a:ln>
            <a:noFill/>
          </a:ln>
        </p:spPr>
      </p:pic>
      <p:pic>
        <p:nvPicPr>
          <p:cNvPr id="3" name="Billede 2">
            <a:extLst>
              <a:ext uri="{FF2B5EF4-FFF2-40B4-BE49-F238E27FC236}">
                <a16:creationId xmlns:a16="http://schemas.microsoft.com/office/drawing/2014/main" id="{4E121BC7-D069-7553-55B8-1448079E4423}"/>
              </a:ext>
            </a:extLst>
          </p:cNvPr>
          <p:cNvPicPr>
            <a:picLocks noChangeAspect="1"/>
          </p:cNvPicPr>
          <p:nvPr/>
        </p:nvPicPr>
        <p:blipFill>
          <a:blip r:embed="rId6"/>
          <a:stretch>
            <a:fillRect/>
          </a:stretch>
        </p:blipFill>
        <p:spPr>
          <a:xfrm>
            <a:off x="1938317" y="1417875"/>
            <a:ext cx="2580197" cy="224769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100" name="Google Shape;100;p17"/>
          <p:cNvPicPr preferRelativeResize="0"/>
          <p:nvPr/>
        </p:nvPicPr>
        <p:blipFill rotWithShape="1">
          <a:blip r:embed="rId3">
            <a:alphaModFix/>
          </a:blip>
          <a:srcRect b="4443"/>
          <a:stretch/>
        </p:blipFill>
        <p:spPr>
          <a:xfrm>
            <a:off x="5914825" y="2765307"/>
            <a:ext cx="2570325" cy="2264724"/>
          </a:xfrm>
          <a:prstGeom prst="rect">
            <a:avLst/>
          </a:prstGeom>
          <a:noFill/>
          <a:ln>
            <a:noFill/>
          </a:ln>
        </p:spPr>
      </p:pic>
      <p:sp>
        <p:nvSpPr>
          <p:cNvPr id="95" name="Google Shape;95;p17"/>
          <p:cNvSpPr txBox="1">
            <a:spLocks noGrp="1"/>
          </p:cNvSpPr>
          <p:nvPr>
            <p:ph type="title"/>
          </p:nvPr>
        </p:nvSpPr>
        <p:spPr>
          <a:xfrm>
            <a:off x="1876872" y="743681"/>
            <a:ext cx="5232600" cy="5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da" sz="3580" dirty="0"/>
              <a:t>Anonym øvelse</a:t>
            </a:r>
            <a:endParaRPr sz="3580" dirty="0"/>
          </a:p>
        </p:txBody>
      </p:sp>
      <p:sp>
        <p:nvSpPr>
          <p:cNvPr id="96" name="Google Shape;96;p17"/>
          <p:cNvSpPr txBox="1">
            <a:spLocks noGrp="1"/>
          </p:cNvSpPr>
          <p:nvPr>
            <p:ph type="body" idx="1"/>
          </p:nvPr>
        </p:nvSpPr>
        <p:spPr>
          <a:xfrm>
            <a:off x="2469000" y="3025050"/>
            <a:ext cx="4206000" cy="786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
              <a:t> </a:t>
            </a:r>
            <a:endParaRPr/>
          </a:p>
        </p:txBody>
      </p:sp>
      <p:pic>
        <p:nvPicPr>
          <p:cNvPr id="97" name="Google Shape;97;p17"/>
          <p:cNvPicPr preferRelativeResize="0"/>
          <p:nvPr/>
        </p:nvPicPr>
        <p:blipFill>
          <a:blip r:embed="rId4">
            <a:alphaModFix/>
          </a:blip>
          <a:stretch>
            <a:fillRect/>
          </a:stretch>
        </p:blipFill>
        <p:spPr>
          <a:xfrm>
            <a:off x="567102" y="152817"/>
            <a:ext cx="1467426" cy="1467426"/>
          </a:xfrm>
          <a:prstGeom prst="rect">
            <a:avLst/>
          </a:prstGeom>
          <a:noFill/>
          <a:ln>
            <a:noFill/>
          </a:ln>
        </p:spPr>
      </p:pic>
      <p:pic>
        <p:nvPicPr>
          <p:cNvPr id="98" name="Google Shape;98;p17"/>
          <p:cNvPicPr preferRelativeResize="0"/>
          <p:nvPr/>
        </p:nvPicPr>
        <p:blipFill>
          <a:blip r:embed="rId5">
            <a:alphaModFix/>
          </a:blip>
          <a:stretch>
            <a:fillRect/>
          </a:stretch>
        </p:blipFill>
        <p:spPr>
          <a:xfrm>
            <a:off x="8485150" y="4427450"/>
            <a:ext cx="658850" cy="504650"/>
          </a:xfrm>
          <a:prstGeom prst="rect">
            <a:avLst/>
          </a:prstGeom>
          <a:noFill/>
          <a:ln>
            <a:noFill/>
          </a:ln>
        </p:spPr>
      </p:pic>
      <p:pic>
        <p:nvPicPr>
          <p:cNvPr id="99" name="Google Shape;99;p17"/>
          <p:cNvPicPr preferRelativeResize="0"/>
          <p:nvPr/>
        </p:nvPicPr>
        <p:blipFill>
          <a:blip r:embed="rId6">
            <a:alphaModFix/>
          </a:blip>
          <a:stretch>
            <a:fillRect/>
          </a:stretch>
        </p:blipFill>
        <p:spPr>
          <a:xfrm>
            <a:off x="6817575" y="105200"/>
            <a:ext cx="2021626" cy="2021626"/>
          </a:xfrm>
          <a:prstGeom prst="rect">
            <a:avLst/>
          </a:prstGeom>
          <a:noFill/>
          <a:ln>
            <a:noFill/>
          </a:ln>
        </p:spPr>
      </p:pic>
      <p:sp>
        <p:nvSpPr>
          <p:cNvPr id="5" name="Tekstfelt 4">
            <a:extLst>
              <a:ext uri="{FF2B5EF4-FFF2-40B4-BE49-F238E27FC236}">
                <a16:creationId xmlns:a16="http://schemas.microsoft.com/office/drawing/2014/main" id="{62CE5C55-5B64-15A3-295C-30262149BEDD}"/>
              </a:ext>
            </a:extLst>
          </p:cNvPr>
          <p:cNvSpPr txBox="1"/>
          <p:nvPr/>
        </p:nvSpPr>
        <p:spPr>
          <a:xfrm>
            <a:off x="6936827" y="294361"/>
            <a:ext cx="1158766" cy="307777"/>
          </a:xfrm>
          <a:prstGeom prst="rect">
            <a:avLst/>
          </a:prstGeom>
          <a:noFill/>
        </p:spPr>
        <p:txBody>
          <a:bodyPr wrap="square">
            <a:spAutoFit/>
          </a:bodyPr>
          <a:lstStyle/>
          <a:p>
            <a:r>
              <a:rPr lang="da-DK" dirty="0">
                <a:latin typeface="Playfair Display Black" panose="020F0502020204030204" pitchFamily="2" charset="0"/>
              </a:rPr>
              <a:t>Jeres lærer</a:t>
            </a:r>
          </a:p>
        </p:txBody>
      </p:sp>
      <p:cxnSp>
        <p:nvCxnSpPr>
          <p:cNvPr id="7" name="Lige pilforbindelse 6">
            <a:extLst>
              <a:ext uri="{FF2B5EF4-FFF2-40B4-BE49-F238E27FC236}">
                <a16:creationId xmlns:a16="http://schemas.microsoft.com/office/drawing/2014/main" id="{43DC8694-7A3C-DA0D-827E-EE0BBEC657BC}"/>
              </a:ext>
            </a:extLst>
          </p:cNvPr>
          <p:cNvCxnSpPr>
            <a:cxnSpLocks/>
          </p:cNvCxnSpPr>
          <p:nvPr/>
        </p:nvCxnSpPr>
        <p:spPr>
          <a:xfrm>
            <a:off x="7417676" y="579012"/>
            <a:ext cx="0" cy="1646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100" name="Google Shape;100;p17"/>
          <p:cNvPicPr preferRelativeResize="0"/>
          <p:nvPr/>
        </p:nvPicPr>
        <p:blipFill rotWithShape="1">
          <a:blip r:embed="rId3">
            <a:alphaModFix/>
          </a:blip>
          <a:srcRect b="4443"/>
          <a:stretch/>
        </p:blipFill>
        <p:spPr>
          <a:xfrm>
            <a:off x="5914825" y="2765307"/>
            <a:ext cx="2570325" cy="2264724"/>
          </a:xfrm>
          <a:prstGeom prst="rect">
            <a:avLst/>
          </a:prstGeom>
          <a:noFill/>
          <a:ln>
            <a:noFill/>
          </a:ln>
        </p:spPr>
      </p:pic>
      <p:sp>
        <p:nvSpPr>
          <p:cNvPr id="95" name="Google Shape;95;p17"/>
          <p:cNvSpPr txBox="1">
            <a:spLocks noGrp="1"/>
          </p:cNvSpPr>
          <p:nvPr>
            <p:ph type="title"/>
          </p:nvPr>
        </p:nvSpPr>
        <p:spPr>
          <a:xfrm>
            <a:off x="1876872" y="743681"/>
            <a:ext cx="5232600" cy="5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da" sz="3580" dirty="0"/>
              <a:t>Anonym øvelse</a:t>
            </a:r>
            <a:endParaRPr sz="3580" dirty="0"/>
          </a:p>
        </p:txBody>
      </p:sp>
      <p:sp>
        <p:nvSpPr>
          <p:cNvPr id="96" name="Google Shape;96;p17"/>
          <p:cNvSpPr txBox="1">
            <a:spLocks noGrp="1"/>
          </p:cNvSpPr>
          <p:nvPr>
            <p:ph type="body" idx="1"/>
          </p:nvPr>
        </p:nvSpPr>
        <p:spPr>
          <a:xfrm>
            <a:off x="2469000" y="3025050"/>
            <a:ext cx="4206000" cy="786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
              <a:t> </a:t>
            </a:r>
            <a:endParaRPr/>
          </a:p>
        </p:txBody>
      </p:sp>
      <p:pic>
        <p:nvPicPr>
          <p:cNvPr id="97" name="Google Shape;97;p17"/>
          <p:cNvPicPr preferRelativeResize="0"/>
          <p:nvPr/>
        </p:nvPicPr>
        <p:blipFill>
          <a:blip r:embed="rId4">
            <a:alphaModFix/>
          </a:blip>
          <a:stretch>
            <a:fillRect/>
          </a:stretch>
        </p:blipFill>
        <p:spPr>
          <a:xfrm>
            <a:off x="567102" y="152817"/>
            <a:ext cx="1467426" cy="1467426"/>
          </a:xfrm>
          <a:prstGeom prst="rect">
            <a:avLst/>
          </a:prstGeom>
          <a:noFill/>
          <a:ln>
            <a:noFill/>
          </a:ln>
        </p:spPr>
      </p:pic>
      <p:pic>
        <p:nvPicPr>
          <p:cNvPr id="98" name="Google Shape;98;p17"/>
          <p:cNvPicPr preferRelativeResize="0"/>
          <p:nvPr/>
        </p:nvPicPr>
        <p:blipFill>
          <a:blip r:embed="rId5">
            <a:alphaModFix/>
          </a:blip>
          <a:stretch>
            <a:fillRect/>
          </a:stretch>
        </p:blipFill>
        <p:spPr>
          <a:xfrm>
            <a:off x="8485150" y="4427450"/>
            <a:ext cx="658850" cy="504650"/>
          </a:xfrm>
          <a:prstGeom prst="rect">
            <a:avLst/>
          </a:prstGeom>
          <a:noFill/>
          <a:ln>
            <a:noFill/>
          </a:ln>
        </p:spPr>
      </p:pic>
      <p:pic>
        <p:nvPicPr>
          <p:cNvPr id="99" name="Google Shape;99;p17"/>
          <p:cNvPicPr preferRelativeResize="0"/>
          <p:nvPr/>
        </p:nvPicPr>
        <p:blipFill>
          <a:blip r:embed="rId6">
            <a:alphaModFix/>
          </a:blip>
          <a:stretch>
            <a:fillRect/>
          </a:stretch>
        </p:blipFill>
        <p:spPr>
          <a:xfrm>
            <a:off x="6817575" y="105200"/>
            <a:ext cx="2021626" cy="2021626"/>
          </a:xfrm>
          <a:prstGeom prst="rect">
            <a:avLst/>
          </a:prstGeom>
          <a:noFill/>
          <a:ln>
            <a:noFill/>
          </a:ln>
        </p:spPr>
      </p:pic>
      <p:sp>
        <p:nvSpPr>
          <p:cNvPr id="5" name="Tekstfelt 4">
            <a:extLst>
              <a:ext uri="{FF2B5EF4-FFF2-40B4-BE49-F238E27FC236}">
                <a16:creationId xmlns:a16="http://schemas.microsoft.com/office/drawing/2014/main" id="{62CE5C55-5B64-15A3-295C-30262149BEDD}"/>
              </a:ext>
            </a:extLst>
          </p:cNvPr>
          <p:cNvSpPr txBox="1"/>
          <p:nvPr/>
        </p:nvSpPr>
        <p:spPr>
          <a:xfrm>
            <a:off x="6936827" y="294361"/>
            <a:ext cx="1158766" cy="307777"/>
          </a:xfrm>
          <a:prstGeom prst="rect">
            <a:avLst/>
          </a:prstGeom>
          <a:noFill/>
        </p:spPr>
        <p:txBody>
          <a:bodyPr wrap="square">
            <a:spAutoFit/>
          </a:bodyPr>
          <a:lstStyle/>
          <a:p>
            <a:r>
              <a:rPr lang="da-DK" dirty="0">
                <a:latin typeface="Playfair Display Black" panose="020F0502020204030204" pitchFamily="2" charset="0"/>
              </a:rPr>
              <a:t>Jeres lærer</a:t>
            </a:r>
          </a:p>
        </p:txBody>
      </p:sp>
      <p:cxnSp>
        <p:nvCxnSpPr>
          <p:cNvPr id="7" name="Lige pilforbindelse 6">
            <a:extLst>
              <a:ext uri="{FF2B5EF4-FFF2-40B4-BE49-F238E27FC236}">
                <a16:creationId xmlns:a16="http://schemas.microsoft.com/office/drawing/2014/main" id="{43DC8694-7A3C-DA0D-827E-EE0BBEC657BC}"/>
              </a:ext>
            </a:extLst>
          </p:cNvPr>
          <p:cNvCxnSpPr>
            <a:cxnSpLocks/>
          </p:cNvCxnSpPr>
          <p:nvPr/>
        </p:nvCxnSpPr>
        <p:spPr>
          <a:xfrm>
            <a:off x="7417676" y="579012"/>
            <a:ext cx="0" cy="1646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Billede 1">
            <a:extLst>
              <a:ext uri="{FF2B5EF4-FFF2-40B4-BE49-F238E27FC236}">
                <a16:creationId xmlns:a16="http://schemas.microsoft.com/office/drawing/2014/main" id="{A883F1B8-84D6-073B-E2E6-ABC8FF1A4D65}"/>
              </a:ext>
            </a:extLst>
          </p:cNvPr>
          <p:cNvPicPr>
            <a:picLocks noChangeAspect="1"/>
          </p:cNvPicPr>
          <p:nvPr/>
        </p:nvPicPr>
        <p:blipFill>
          <a:blip r:embed="rId7"/>
          <a:stretch>
            <a:fillRect/>
          </a:stretch>
        </p:blipFill>
        <p:spPr>
          <a:xfrm>
            <a:off x="13582" y="1697296"/>
            <a:ext cx="4558418" cy="3335604"/>
          </a:xfrm>
          <a:prstGeom prst="rect">
            <a:avLst/>
          </a:prstGeom>
        </p:spPr>
      </p:pic>
    </p:spTree>
    <p:extLst>
      <p:ext uri="{BB962C8B-B14F-4D97-AF65-F5344CB8AC3E}">
        <p14:creationId xmlns:p14="http://schemas.microsoft.com/office/powerpoint/2010/main" val="2435555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311700" y="399075"/>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a:t>Hvorfor forebyggelse? </a:t>
            </a:r>
            <a:endParaRPr/>
          </a:p>
        </p:txBody>
      </p:sp>
      <p:sp>
        <p:nvSpPr>
          <p:cNvPr id="106" name="Google Shape;106;p18"/>
          <p:cNvSpPr txBox="1">
            <a:spLocks noGrp="1"/>
          </p:cNvSpPr>
          <p:nvPr>
            <p:ph type="body" idx="1"/>
          </p:nvPr>
        </p:nvSpPr>
        <p:spPr>
          <a:xfrm>
            <a:off x="311700" y="1152475"/>
            <a:ext cx="42921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
                <a:solidFill>
                  <a:schemeClr val="dk1"/>
                </a:solidFill>
                <a:latin typeface="Playfair Display"/>
                <a:ea typeface="Playfair Display"/>
                <a:cs typeface="Playfair Display"/>
                <a:sym typeface="Playfair Display"/>
              </a:rPr>
              <a:t> </a:t>
            </a:r>
            <a:endParaRPr>
              <a:solidFill>
                <a:schemeClr val="dk1"/>
              </a:solidFill>
              <a:latin typeface="Playfair Display"/>
              <a:ea typeface="Playfair Display"/>
              <a:cs typeface="Playfair Display"/>
              <a:sym typeface="Playfair Display"/>
            </a:endParaRPr>
          </a:p>
        </p:txBody>
      </p:sp>
      <p:pic>
        <p:nvPicPr>
          <p:cNvPr id="107" name="Google Shape;107;p18"/>
          <p:cNvPicPr preferRelativeResize="0"/>
          <p:nvPr/>
        </p:nvPicPr>
        <p:blipFill>
          <a:blip r:embed="rId3">
            <a:alphaModFix/>
          </a:blip>
          <a:stretch>
            <a:fillRect/>
          </a:stretch>
        </p:blipFill>
        <p:spPr>
          <a:xfrm>
            <a:off x="8323575" y="4504600"/>
            <a:ext cx="658850" cy="504650"/>
          </a:xfrm>
          <a:prstGeom prst="rect">
            <a:avLst/>
          </a:prstGeom>
          <a:noFill/>
          <a:ln>
            <a:noFill/>
          </a:ln>
        </p:spPr>
      </p:pic>
      <p:pic>
        <p:nvPicPr>
          <p:cNvPr id="108" name="Google Shape;108;p18"/>
          <p:cNvPicPr preferRelativeResize="0"/>
          <p:nvPr/>
        </p:nvPicPr>
        <p:blipFill>
          <a:blip r:embed="rId4">
            <a:alphaModFix/>
          </a:blip>
          <a:stretch>
            <a:fillRect/>
          </a:stretch>
        </p:blipFill>
        <p:spPr>
          <a:xfrm>
            <a:off x="203750" y="1089625"/>
            <a:ext cx="3414974" cy="3414974"/>
          </a:xfrm>
          <a:prstGeom prst="rect">
            <a:avLst/>
          </a:prstGeom>
          <a:noFill/>
          <a:ln>
            <a:noFill/>
          </a:ln>
        </p:spPr>
      </p:pic>
      <p:sp>
        <p:nvSpPr>
          <p:cNvPr id="109" name="Google Shape;109;p18"/>
          <p:cNvSpPr/>
          <p:nvPr/>
        </p:nvSpPr>
        <p:spPr>
          <a:xfrm>
            <a:off x="6007175" y="399075"/>
            <a:ext cx="3048732" cy="1482516"/>
          </a:xfrm>
          <a:prstGeom prst="cloud">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da" sz="1100" dirty="0">
                <a:solidFill>
                  <a:srgbClr val="0D0D0D"/>
                </a:solidFill>
                <a:latin typeface="Times New Roman"/>
                <a:ea typeface="Times New Roman"/>
                <a:cs typeface="Times New Roman"/>
                <a:sym typeface="Times New Roman"/>
              </a:rPr>
              <a:t>I DK bruger ca. hver tredje af alle børn og unge mellem 15-29 år en form for nikotinprodukt hver dag eller lejlighedsvist.</a:t>
            </a:r>
            <a:endParaRPr sz="1500" dirty="0">
              <a:solidFill>
                <a:srgbClr val="0D0D0D"/>
              </a:solidFill>
              <a:latin typeface="Times New Roman"/>
              <a:ea typeface="Times New Roman"/>
              <a:cs typeface="Times New Roman"/>
              <a:sym typeface="Times New Roman"/>
            </a:endParaRPr>
          </a:p>
        </p:txBody>
      </p:sp>
      <p:sp>
        <p:nvSpPr>
          <p:cNvPr id="110" name="Google Shape;110;p18"/>
          <p:cNvSpPr/>
          <p:nvPr/>
        </p:nvSpPr>
        <p:spPr>
          <a:xfrm>
            <a:off x="6016025" y="1999370"/>
            <a:ext cx="2408724" cy="1595484"/>
          </a:xfrm>
          <a:prstGeom prst="cloud">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da" sz="1100" dirty="0">
                <a:latin typeface="Times New Roman"/>
                <a:ea typeface="Times New Roman"/>
                <a:cs typeface="Times New Roman"/>
                <a:sym typeface="Times New Roman"/>
              </a:rPr>
              <a:t>Tobaksrøgen indeholder 7000 forskellige stoffer. hvoraf</a:t>
            </a:r>
            <a:endParaRPr sz="1100" dirty="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da" sz="1100" dirty="0">
                <a:latin typeface="Times New Roman"/>
                <a:ea typeface="Times New Roman"/>
                <a:cs typeface="Times New Roman"/>
                <a:sym typeface="Times New Roman"/>
              </a:rPr>
              <a:t>70 af dem er kræftfremkaldende</a:t>
            </a:r>
            <a:endParaRPr sz="1100" dirty="0">
              <a:latin typeface="Times New Roman"/>
              <a:ea typeface="Times New Roman"/>
              <a:cs typeface="Times New Roman"/>
              <a:sym typeface="Times New Roman"/>
            </a:endParaRPr>
          </a:p>
        </p:txBody>
      </p:sp>
      <p:sp>
        <p:nvSpPr>
          <p:cNvPr id="111" name="Google Shape;111;p18"/>
          <p:cNvSpPr/>
          <p:nvPr/>
        </p:nvSpPr>
        <p:spPr>
          <a:xfrm>
            <a:off x="4287328" y="3107683"/>
            <a:ext cx="1848734" cy="1330594"/>
          </a:xfrm>
          <a:prstGeom prst="cloud">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da" sz="1100" dirty="0">
                <a:solidFill>
                  <a:schemeClr val="accent1"/>
                </a:solidFill>
                <a:latin typeface="Times New Roman"/>
                <a:ea typeface="Times New Roman"/>
                <a:cs typeface="Times New Roman"/>
                <a:sym typeface="Times New Roman"/>
              </a:rPr>
              <a:t>Mere end 80% af røgen er usynligt og lugtfri </a:t>
            </a:r>
            <a:endParaRPr sz="1100" dirty="0">
              <a:solidFill>
                <a:schemeClr val="accent1"/>
              </a:solidFill>
              <a:latin typeface="Times New Roman"/>
              <a:ea typeface="Times New Roman"/>
              <a:cs typeface="Times New Roman"/>
              <a:sym typeface="Times New Roman"/>
            </a:endParaRPr>
          </a:p>
        </p:txBody>
      </p:sp>
      <p:sp>
        <p:nvSpPr>
          <p:cNvPr id="112" name="Google Shape;112;p18"/>
          <p:cNvSpPr/>
          <p:nvPr/>
        </p:nvSpPr>
        <p:spPr>
          <a:xfrm>
            <a:off x="4055011" y="1334073"/>
            <a:ext cx="1778899" cy="1330594"/>
          </a:xfrm>
          <a:prstGeom prst="cloud">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da" sz="1100" dirty="0">
                <a:latin typeface="Times New Roman"/>
                <a:ea typeface="Times New Roman"/>
                <a:cs typeface="Times New Roman"/>
                <a:sym typeface="Times New Roman"/>
              </a:rPr>
              <a:t>I alt 19% af danskerne ryger dagligt eller lejlighedsvist. </a:t>
            </a:r>
            <a:endParaRPr sz="1100" dirty="0">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anim calcmode="lin" valueType="num">
                                      <p:cBhvr>
                                        <p:cTn id="8" dur="1000" fill="hold"/>
                                        <p:tgtEl>
                                          <p:spTgt spid="109"/>
                                        </p:tgtEl>
                                        <p:attrNameLst>
                                          <p:attrName>ppt_x</p:attrName>
                                        </p:attrNameLst>
                                      </p:cBhvr>
                                      <p:tavLst>
                                        <p:tav tm="0">
                                          <p:val>
                                            <p:strVal val="#ppt_x"/>
                                          </p:val>
                                        </p:tav>
                                        <p:tav tm="100000">
                                          <p:val>
                                            <p:strVal val="#ppt_x"/>
                                          </p:val>
                                        </p:tav>
                                      </p:tavLst>
                                    </p:anim>
                                    <p:anim calcmode="lin" valueType="num">
                                      <p:cBhvr>
                                        <p:cTn id="9" dur="10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2"/>
                                        </p:tgtEl>
                                        <p:attrNameLst>
                                          <p:attrName>style.visibility</p:attrName>
                                        </p:attrNameLst>
                                      </p:cBhvr>
                                      <p:to>
                                        <p:strVal val="visible"/>
                                      </p:to>
                                    </p:set>
                                    <p:animEffect transition="in" filter="fade">
                                      <p:cBhvr>
                                        <p:cTn id="14" dur="1000"/>
                                        <p:tgtEl>
                                          <p:spTgt spid="112"/>
                                        </p:tgtEl>
                                      </p:cBhvr>
                                    </p:animEffect>
                                    <p:anim calcmode="lin" valueType="num">
                                      <p:cBhvr>
                                        <p:cTn id="15" dur="1000" fill="hold"/>
                                        <p:tgtEl>
                                          <p:spTgt spid="112"/>
                                        </p:tgtEl>
                                        <p:attrNameLst>
                                          <p:attrName>ppt_x</p:attrName>
                                        </p:attrNameLst>
                                      </p:cBhvr>
                                      <p:tavLst>
                                        <p:tav tm="0">
                                          <p:val>
                                            <p:strVal val="#ppt_x"/>
                                          </p:val>
                                        </p:tav>
                                        <p:tav tm="100000">
                                          <p:val>
                                            <p:strVal val="#ppt_x"/>
                                          </p:val>
                                        </p:tav>
                                      </p:tavLst>
                                    </p:anim>
                                    <p:anim calcmode="lin" valueType="num">
                                      <p:cBhvr>
                                        <p:cTn id="16"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0"/>
                                        </p:tgtEl>
                                        <p:attrNameLst>
                                          <p:attrName>style.visibility</p:attrName>
                                        </p:attrNameLst>
                                      </p:cBhvr>
                                      <p:to>
                                        <p:strVal val="visible"/>
                                      </p:to>
                                    </p:set>
                                    <p:animEffect transition="in" filter="fade">
                                      <p:cBhvr>
                                        <p:cTn id="21" dur="1000"/>
                                        <p:tgtEl>
                                          <p:spTgt spid="110"/>
                                        </p:tgtEl>
                                      </p:cBhvr>
                                    </p:animEffect>
                                    <p:anim calcmode="lin" valueType="num">
                                      <p:cBhvr>
                                        <p:cTn id="22" dur="1000" fill="hold"/>
                                        <p:tgtEl>
                                          <p:spTgt spid="110"/>
                                        </p:tgtEl>
                                        <p:attrNameLst>
                                          <p:attrName>ppt_x</p:attrName>
                                        </p:attrNameLst>
                                      </p:cBhvr>
                                      <p:tavLst>
                                        <p:tav tm="0">
                                          <p:val>
                                            <p:strVal val="#ppt_x"/>
                                          </p:val>
                                        </p:tav>
                                        <p:tav tm="100000">
                                          <p:val>
                                            <p:strVal val="#ppt_x"/>
                                          </p:val>
                                        </p:tav>
                                      </p:tavLst>
                                    </p:anim>
                                    <p:anim calcmode="lin" valueType="num">
                                      <p:cBhvr>
                                        <p:cTn id="23"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1"/>
                                        </p:tgtEl>
                                        <p:attrNameLst>
                                          <p:attrName>style.visibility</p:attrName>
                                        </p:attrNameLst>
                                      </p:cBhvr>
                                      <p:to>
                                        <p:strVal val="visible"/>
                                      </p:to>
                                    </p:set>
                                    <p:animEffect transition="in" filter="fade">
                                      <p:cBhvr>
                                        <p:cTn id="28" dur="1000"/>
                                        <p:tgtEl>
                                          <p:spTgt spid="111"/>
                                        </p:tgtEl>
                                      </p:cBhvr>
                                    </p:animEffect>
                                    <p:anim calcmode="lin" valueType="num">
                                      <p:cBhvr>
                                        <p:cTn id="29" dur="1000" fill="hold"/>
                                        <p:tgtEl>
                                          <p:spTgt spid="111"/>
                                        </p:tgtEl>
                                        <p:attrNameLst>
                                          <p:attrName>ppt_x</p:attrName>
                                        </p:attrNameLst>
                                      </p:cBhvr>
                                      <p:tavLst>
                                        <p:tav tm="0">
                                          <p:val>
                                            <p:strVal val="#ppt_x"/>
                                          </p:val>
                                        </p:tav>
                                        <p:tav tm="100000">
                                          <p:val>
                                            <p:strVal val="#ppt_x"/>
                                          </p:val>
                                        </p:tav>
                                      </p:tavLst>
                                    </p:anim>
                                    <p:anim calcmode="lin" valueType="num">
                                      <p:cBhvr>
                                        <p:cTn id="30" dur="1000" fill="hold"/>
                                        <p:tgtEl>
                                          <p:spTgt spid="1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animBg="1"/>
      <p:bldP spid="111" grpId="0" animBg="1"/>
      <p:bldP spid="1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txBox="1">
            <a:spLocks noGrp="1"/>
          </p:cNvSpPr>
          <p:nvPr>
            <p:ph type="title"/>
          </p:nvPr>
        </p:nvSpPr>
        <p:spPr>
          <a:xfrm>
            <a:off x="-3545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a:t>Hvad er nikotin?</a:t>
            </a:r>
            <a:endParaRPr/>
          </a:p>
        </p:txBody>
      </p:sp>
      <p:pic>
        <p:nvPicPr>
          <p:cNvPr id="132" name="Google Shape;132;p20"/>
          <p:cNvPicPr preferRelativeResize="0"/>
          <p:nvPr/>
        </p:nvPicPr>
        <p:blipFill>
          <a:blip r:embed="rId3">
            <a:alphaModFix/>
          </a:blip>
          <a:stretch>
            <a:fillRect/>
          </a:stretch>
        </p:blipFill>
        <p:spPr>
          <a:xfrm>
            <a:off x="5266875" y="1211477"/>
            <a:ext cx="3877124" cy="2262876"/>
          </a:xfrm>
          <a:prstGeom prst="rect">
            <a:avLst/>
          </a:prstGeom>
          <a:noFill/>
          <a:ln>
            <a:noFill/>
          </a:ln>
        </p:spPr>
      </p:pic>
      <p:pic>
        <p:nvPicPr>
          <p:cNvPr id="133" name="Google Shape;133;p20"/>
          <p:cNvPicPr preferRelativeResize="0"/>
          <p:nvPr/>
        </p:nvPicPr>
        <p:blipFill>
          <a:blip r:embed="rId4">
            <a:alphaModFix/>
          </a:blip>
          <a:stretch>
            <a:fillRect/>
          </a:stretch>
        </p:blipFill>
        <p:spPr>
          <a:xfrm>
            <a:off x="8485150" y="4524800"/>
            <a:ext cx="658850" cy="504650"/>
          </a:xfrm>
          <a:prstGeom prst="rect">
            <a:avLst/>
          </a:prstGeom>
          <a:noFill/>
          <a:ln>
            <a:noFill/>
          </a:ln>
        </p:spPr>
      </p:pic>
      <p:sp>
        <p:nvSpPr>
          <p:cNvPr id="134" name="Google Shape;134;p20"/>
          <p:cNvSpPr/>
          <p:nvPr/>
        </p:nvSpPr>
        <p:spPr>
          <a:xfrm>
            <a:off x="2511350" y="3066175"/>
            <a:ext cx="3249775" cy="1276750"/>
          </a:xfrm>
          <a:prstGeom prst="flowChartPreparation">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a">
                <a:latin typeface="Times New Roman"/>
                <a:ea typeface="Times New Roman"/>
                <a:cs typeface="Times New Roman"/>
                <a:sym typeface="Times New Roman"/>
              </a:rPr>
              <a:t>Kan give varige skader på indlærings- og koncentrationsevnen</a:t>
            </a:r>
            <a:endParaRPr>
              <a:latin typeface="Times New Roman"/>
              <a:ea typeface="Times New Roman"/>
              <a:cs typeface="Times New Roman"/>
              <a:sym typeface="Times New Roman"/>
            </a:endParaRPr>
          </a:p>
        </p:txBody>
      </p:sp>
      <p:sp>
        <p:nvSpPr>
          <p:cNvPr id="135" name="Google Shape;135;p20"/>
          <p:cNvSpPr/>
          <p:nvPr/>
        </p:nvSpPr>
        <p:spPr>
          <a:xfrm>
            <a:off x="2511350" y="1748075"/>
            <a:ext cx="3187525" cy="1189675"/>
          </a:xfrm>
          <a:prstGeom prst="flowChartPreparation">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a">
                <a:latin typeface="Times New Roman"/>
                <a:ea typeface="Times New Roman"/>
                <a:cs typeface="Times New Roman"/>
                <a:sym typeface="Times New Roman"/>
              </a:rPr>
              <a:t>Øget afhængighed mens hjernen er under udvikling</a:t>
            </a:r>
            <a:endParaRPr>
              <a:latin typeface="Times New Roman"/>
              <a:ea typeface="Times New Roman"/>
              <a:cs typeface="Times New Roman"/>
              <a:sym typeface="Times New Roman"/>
            </a:endParaRPr>
          </a:p>
        </p:txBody>
      </p:sp>
      <p:sp>
        <p:nvSpPr>
          <p:cNvPr id="136" name="Google Shape;136;p20"/>
          <p:cNvSpPr/>
          <p:nvPr/>
        </p:nvSpPr>
        <p:spPr>
          <a:xfrm>
            <a:off x="0" y="2492900"/>
            <a:ext cx="2953800" cy="1087750"/>
          </a:xfrm>
          <a:prstGeom prst="flowChartPreparation">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a" dirty="0">
                <a:latin typeface="Times New Roman"/>
                <a:ea typeface="Times New Roman"/>
                <a:cs typeface="Times New Roman"/>
                <a:sym typeface="Times New Roman"/>
              </a:rPr>
              <a:t>Klar-</a:t>
            </a:r>
            <a:br>
              <a:rPr lang="da" dirty="0">
                <a:latin typeface="Times New Roman"/>
                <a:ea typeface="Times New Roman"/>
                <a:cs typeface="Times New Roman"/>
                <a:sym typeface="Times New Roman"/>
              </a:rPr>
            </a:br>
            <a:r>
              <a:rPr lang="da" dirty="0">
                <a:latin typeface="Times New Roman"/>
                <a:ea typeface="Times New Roman"/>
                <a:cs typeface="Times New Roman"/>
                <a:sym typeface="Times New Roman"/>
              </a:rPr>
              <a:t>lysegul væske</a:t>
            </a:r>
            <a:br>
              <a:rPr lang="da" dirty="0">
                <a:latin typeface="Times New Roman"/>
                <a:ea typeface="Times New Roman"/>
                <a:cs typeface="Times New Roman"/>
                <a:sym typeface="Times New Roman"/>
              </a:rPr>
            </a:br>
            <a:r>
              <a:rPr lang="da" dirty="0">
                <a:latin typeface="Times New Roman"/>
                <a:ea typeface="Times New Roman"/>
                <a:cs typeface="Times New Roman"/>
                <a:sym typeface="Times New Roman"/>
              </a:rPr>
              <a:t>→ skarp lugt</a:t>
            </a:r>
            <a:endParaRPr dirty="0">
              <a:latin typeface="Times New Roman"/>
              <a:ea typeface="Times New Roman"/>
              <a:cs typeface="Times New Roman"/>
              <a:sym typeface="Times New Roman"/>
            </a:endParaRPr>
          </a:p>
        </p:txBody>
      </p:sp>
      <p:sp>
        <p:nvSpPr>
          <p:cNvPr id="137" name="Google Shape;137;p20"/>
          <p:cNvSpPr/>
          <p:nvPr/>
        </p:nvSpPr>
        <p:spPr>
          <a:xfrm>
            <a:off x="-35450" y="1135125"/>
            <a:ext cx="2988250" cy="1087750"/>
          </a:xfrm>
          <a:prstGeom prst="flowChartPreparation">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a" sz="1300">
                <a:latin typeface="Times New Roman"/>
                <a:ea typeface="Times New Roman"/>
                <a:cs typeface="Times New Roman"/>
                <a:sym typeface="Times New Roman"/>
              </a:rPr>
              <a:t>Stærkt afhængighedsskabende stof</a:t>
            </a:r>
            <a:endParaRPr sz="1300">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cBhvr additive="base">
                                        <p:cTn id="7" dur="500"/>
                                        <p:tgtEl>
                                          <p:spTgt spid="13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35"/>
                                        </p:tgtEl>
                                        <p:attrNameLst>
                                          <p:attrName>style.visibility</p:attrName>
                                        </p:attrNameLst>
                                      </p:cBhvr>
                                      <p:to>
                                        <p:strVal val="visible"/>
                                      </p:to>
                                    </p:set>
                                    <p:anim calcmode="lin" valueType="num">
                                      <p:cBhvr additive="base">
                                        <p:cTn id="12" dur="500"/>
                                        <p:tgtEl>
                                          <p:spTgt spid="13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36"/>
                                        </p:tgtEl>
                                        <p:attrNameLst>
                                          <p:attrName>style.visibility</p:attrName>
                                        </p:attrNameLst>
                                      </p:cBhvr>
                                      <p:to>
                                        <p:strVal val="visible"/>
                                      </p:to>
                                    </p:set>
                                    <p:anim calcmode="lin" valueType="num">
                                      <p:cBhvr additive="base">
                                        <p:cTn id="17" dur="500"/>
                                        <p:tgtEl>
                                          <p:spTgt spid="136"/>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4"/>
                                        </p:tgtEl>
                                        <p:attrNameLst>
                                          <p:attrName>style.visibility</p:attrName>
                                        </p:attrNameLst>
                                      </p:cBhvr>
                                      <p:to>
                                        <p:strVal val="visible"/>
                                      </p:to>
                                    </p:set>
                                    <p:anim calcmode="lin" valueType="num">
                                      <p:cBhvr additive="base">
                                        <p:cTn id="22" dur="600"/>
                                        <p:tgtEl>
                                          <p:spTgt spid="1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a:t>Hvad indeholder produkterne? </a:t>
            </a:r>
            <a:endParaRPr/>
          </a:p>
        </p:txBody>
      </p:sp>
      <p:sp>
        <p:nvSpPr>
          <p:cNvPr id="118" name="Google Shape;118;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
              <a:t> </a:t>
            </a:r>
            <a:endParaRPr/>
          </a:p>
        </p:txBody>
      </p:sp>
      <p:pic>
        <p:nvPicPr>
          <p:cNvPr id="119" name="Google Shape;119;p19"/>
          <p:cNvPicPr preferRelativeResize="0"/>
          <p:nvPr/>
        </p:nvPicPr>
        <p:blipFill>
          <a:blip r:embed="rId3">
            <a:alphaModFix/>
          </a:blip>
          <a:stretch>
            <a:fillRect/>
          </a:stretch>
        </p:blipFill>
        <p:spPr>
          <a:xfrm>
            <a:off x="2395675" y="1118250"/>
            <a:ext cx="4344599" cy="3556549"/>
          </a:xfrm>
          <a:prstGeom prst="rect">
            <a:avLst/>
          </a:prstGeom>
          <a:noFill/>
          <a:ln>
            <a:noFill/>
          </a:ln>
        </p:spPr>
      </p:pic>
      <p:pic>
        <p:nvPicPr>
          <p:cNvPr id="120" name="Google Shape;120;p19"/>
          <p:cNvPicPr preferRelativeResize="0"/>
          <p:nvPr/>
        </p:nvPicPr>
        <p:blipFill>
          <a:blip r:embed="rId4">
            <a:alphaModFix/>
          </a:blip>
          <a:stretch>
            <a:fillRect/>
          </a:stretch>
        </p:blipFill>
        <p:spPr>
          <a:xfrm>
            <a:off x="0" y="886637"/>
            <a:ext cx="2754100" cy="3948074"/>
          </a:xfrm>
          <a:prstGeom prst="rect">
            <a:avLst/>
          </a:prstGeom>
          <a:noFill/>
          <a:ln>
            <a:noFill/>
          </a:ln>
        </p:spPr>
      </p:pic>
      <p:pic>
        <p:nvPicPr>
          <p:cNvPr id="121" name="Google Shape;121;p19"/>
          <p:cNvPicPr preferRelativeResize="0"/>
          <p:nvPr/>
        </p:nvPicPr>
        <p:blipFill>
          <a:blip r:embed="rId5">
            <a:alphaModFix/>
          </a:blip>
          <a:stretch>
            <a:fillRect/>
          </a:stretch>
        </p:blipFill>
        <p:spPr>
          <a:xfrm>
            <a:off x="8330425" y="4519525"/>
            <a:ext cx="658850" cy="504650"/>
          </a:xfrm>
          <a:prstGeom prst="rect">
            <a:avLst/>
          </a:prstGeom>
          <a:noFill/>
          <a:ln>
            <a:noFill/>
          </a:ln>
        </p:spPr>
      </p:pic>
      <p:pic>
        <p:nvPicPr>
          <p:cNvPr id="122" name="Google Shape;122;p19"/>
          <p:cNvPicPr preferRelativeResize="0"/>
          <p:nvPr/>
        </p:nvPicPr>
        <p:blipFill>
          <a:blip r:embed="rId6">
            <a:alphaModFix/>
          </a:blip>
          <a:stretch>
            <a:fillRect/>
          </a:stretch>
        </p:blipFill>
        <p:spPr>
          <a:xfrm>
            <a:off x="6554075" y="1902350"/>
            <a:ext cx="2524924" cy="2524924"/>
          </a:xfrm>
          <a:prstGeom prst="rect">
            <a:avLst/>
          </a:prstGeom>
          <a:noFill/>
          <a:ln>
            <a:noFill/>
          </a:ln>
        </p:spPr>
      </p:pic>
      <p:pic>
        <p:nvPicPr>
          <p:cNvPr id="123" name="Google Shape;123;p19"/>
          <p:cNvPicPr preferRelativeResize="0"/>
          <p:nvPr/>
        </p:nvPicPr>
        <p:blipFill>
          <a:blip r:embed="rId7">
            <a:alphaModFix/>
          </a:blip>
          <a:stretch>
            <a:fillRect/>
          </a:stretch>
        </p:blipFill>
        <p:spPr>
          <a:xfrm>
            <a:off x="7521292" y="469980"/>
            <a:ext cx="512294" cy="898225"/>
          </a:xfrm>
          <a:prstGeom prst="rect">
            <a:avLst/>
          </a:prstGeom>
          <a:noFill/>
          <a:ln>
            <a:noFill/>
          </a:ln>
        </p:spPr>
      </p:pic>
      <p:pic>
        <p:nvPicPr>
          <p:cNvPr id="124" name="Google Shape;124;p19"/>
          <p:cNvPicPr preferRelativeResize="0"/>
          <p:nvPr/>
        </p:nvPicPr>
        <p:blipFill>
          <a:blip r:embed="rId7">
            <a:alphaModFix/>
          </a:blip>
          <a:stretch>
            <a:fillRect/>
          </a:stretch>
        </p:blipFill>
        <p:spPr>
          <a:xfrm rot="556853">
            <a:off x="8141759" y="793345"/>
            <a:ext cx="512294" cy="898225"/>
          </a:xfrm>
          <a:prstGeom prst="rect">
            <a:avLst/>
          </a:prstGeom>
          <a:noFill/>
          <a:ln>
            <a:noFill/>
          </a:ln>
        </p:spPr>
      </p:pic>
      <p:sp>
        <p:nvSpPr>
          <p:cNvPr id="125" name="Google Shape;125;p19"/>
          <p:cNvSpPr txBox="1">
            <a:spLocks noGrp="1"/>
          </p:cNvSpPr>
          <p:nvPr>
            <p:ph type="body" idx="1"/>
          </p:nvPr>
        </p:nvSpPr>
        <p:spPr>
          <a:xfrm>
            <a:off x="468675" y="2861600"/>
            <a:ext cx="6512700" cy="1864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
              <a:t> </a:t>
            </a:r>
            <a:endParaRPr/>
          </a:p>
        </p:txBody>
      </p:sp>
      <p:pic>
        <p:nvPicPr>
          <p:cNvPr id="126" name="Google Shape;126;p19"/>
          <p:cNvPicPr preferRelativeResize="0"/>
          <p:nvPr/>
        </p:nvPicPr>
        <p:blipFill>
          <a:blip r:embed="rId7">
            <a:alphaModFix/>
          </a:blip>
          <a:stretch>
            <a:fillRect/>
          </a:stretch>
        </p:blipFill>
        <p:spPr>
          <a:xfrm rot="-608230">
            <a:off x="6894854" y="795987"/>
            <a:ext cx="512294" cy="898225"/>
          </a:xfrm>
          <a:prstGeom prst="rect">
            <a:avLst/>
          </a:prstGeom>
          <a:noFill/>
          <a:ln>
            <a:noFill/>
          </a:ln>
        </p:spPr>
      </p:pic>
    </p:spTree>
  </p:cSld>
  <p:clrMapOvr>
    <a:masterClrMapping/>
  </p:clrMapOvr>
</p:sld>
</file>

<file path=ppt/theme/theme1.xml><?xml version="1.0" encoding="utf-8"?>
<a:theme xmlns:a="http://schemas.openxmlformats.org/drawingml/2006/main"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294E57CFBDD404F8F062C02BE94149C" ma:contentTypeVersion="13" ma:contentTypeDescription="Opret et nyt dokument." ma:contentTypeScope="" ma:versionID="3fb5a929a441cc238fb84b24f7c96801">
  <xsd:schema xmlns:xsd="http://www.w3.org/2001/XMLSchema" xmlns:xs="http://www.w3.org/2001/XMLSchema" xmlns:p="http://schemas.microsoft.com/office/2006/metadata/properties" xmlns:ns2="1f140cdb-cc4f-4315-8970-bed924af52ca" xmlns:ns3="2a6c9f93-3d3a-4771-b9c5-d57a0c45e634" targetNamespace="http://schemas.microsoft.com/office/2006/metadata/properties" ma:root="true" ma:fieldsID="5bf308f7573b13ba5eb4f8dc38dc31ab" ns2:_="" ns3:_="">
    <xsd:import namespace="1f140cdb-cc4f-4315-8970-bed924af52ca"/>
    <xsd:import namespace="2a6c9f93-3d3a-4771-b9c5-d57a0c45e6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140cdb-cc4f-4315-8970-bed924af52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22326893-d167-47d4-9a45-6c9c6b2efaf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6c9f93-3d3a-4771-b9c5-d57a0c45e63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615140d-cf0c-4a0a-9a92-2615ffc4eaaa}" ma:internalName="TaxCatchAll" ma:showField="CatchAllData" ma:web="2a6c9f93-3d3a-4771-b9c5-d57a0c45e6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2326893-d167-47d4-9a45-6c9c6b2efaff"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2a6c9f93-3d3a-4771-b9c5-d57a0c45e634" xsi:nil="true"/>
    <lcf76f155ced4ddcb4097134ff3c332f xmlns="1f140cdb-cc4f-4315-8970-bed924af52c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5A4E02B-7A6E-4118-9C27-38ED0660D6C7}"/>
</file>

<file path=customXml/itemProps2.xml><?xml version="1.0" encoding="utf-8"?>
<ds:datastoreItem xmlns:ds="http://schemas.openxmlformats.org/officeDocument/2006/customXml" ds:itemID="{FF4A4EA0-26C4-4B46-837A-E138B1E5E1E2}"/>
</file>

<file path=customXml/itemProps3.xml><?xml version="1.0" encoding="utf-8"?>
<ds:datastoreItem xmlns:ds="http://schemas.openxmlformats.org/officeDocument/2006/customXml" ds:itemID="{E4FF0DEF-1B87-4ED4-A9E8-F3B6FA340CB5}"/>
</file>

<file path=customXml/itemProps4.xml><?xml version="1.0" encoding="utf-8"?>
<ds:datastoreItem xmlns:ds="http://schemas.openxmlformats.org/officeDocument/2006/customXml" ds:itemID="{6F738493-C584-457E-A92F-F3E24399AD47}"/>
</file>

<file path=docProps/app.xml><?xml version="1.0" encoding="utf-8"?>
<Properties xmlns="http://schemas.openxmlformats.org/officeDocument/2006/extended-properties" xmlns:vt="http://schemas.openxmlformats.org/officeDocument/2006/docPropsVTypes">
  <TotalTime>1439</TotalTime>
  <Words>3278</Words>
  <Application>Microsoft Office PowerPoint</Application>
  <PresentationFormat>Skærmshow (16:9)</PresentationFormat>
  <Paragraphs>304</Paragraphs>
  <Slides>32</Slides>
  <Notes>32</Notes>
  <HiddenSlides>0</HiddenSlides>
  <MMClips>0</MMClips>
  <ScaleCrop>false</ScaleCrop>
  <HeadingPairs>
    <vt:vector size="6" baseType="variant">
      <vt:variant>
        <vt:lpstr>Benyttede skrifttyper</vt:lpstr>
      </vt:variant>
      <vt:variant>
        <vt:i4>10</vt:i4>
      </vt:variant>
      <vt:variant>
        <vt:lpstr>Tema</vt:lpstr>
      </vt:variant>
      <vt:variant>
        <vt:i4>1</vt:i4>
      </vt:variant>
      <vt:variant>
        <vt:lpstr>Slidetitler</vt:lpstr>
      </vt:variant>
      <vt:variant>
        <vt:i4>32</vt:i4>
      </vt:variant>
    </vt:vector>
  </HeadingPairs>
  <TitlesOfParts>
    <vt:vector size="43" baseType="lpstr">
      <vt:lpstr>Montserrat-Regular</vt:lpstr>
      <vt:lpstr>Arial</vt:lpstr>
      <vt:lpstr>TimesNewRomanPSMT</vt:lpstr>
      <vt:lpstr>Playfair Display</vt:lpstr>
      <vt:lpstr>TimesNewRomanPS-BoldMT</vt:lpstr>
      <vt:lpstr>Aptos</vt:lpstr>
      <vt:lpstr>Lato</vt:lpstr>
      <vt:lpstr>Times New Roman</vt:lpstr>
      <vt:lpstr>inherit</vt:lpstr>
      <vt:lpstr>Playfair Display Black</vt:lpstr>
      <vt:lpstr>Coral</vt:lpstr>
      <vt:lpstr> </vt:lpstr>
      <vt:lpstr>Introduktion</vt:lpstr>
      <vt:lpstr>Program </vt:lpstr>
      <vt:lpstr>Tobaks- og nikotinprodukter</vt:lpstr>
      <vt:lpstr>Anonym øvelse</vt:lpstr>
      <vt:lpstr>Anonym øvelse</vt:lpstr>
      <vt:lpstr>Hvorfor forebyggelse? </vt:lpstr>
      <vt:lpstr>Hvad er nikotin?</vt:lpstr>
      <vt:lpstr>Hvad indeholder produkterne? </vt:lpstr>
      <vt:lpstr>Video </vt:lpstr>
      <vt:lpstr>Afhængighed og nikotintrang</vt:lpstr>
      <vt:lpstr>Afhængighed og nikotintrang</vt:lpstr>
      <vt:lpstr>Afhængighed og nikotintrang</vt:lpstr>
      <vt:lpstr>Afhængighed og nikotintrang</vt:lpstr>
      <vt:lpstr>Afhængighed og nikotintrang</vt:lpstr>
      <vt:lpstr>Hvad koster det?</vt:lpstr>
      <vt:lpstr>Hvad koster det?</vt:lpstr>
      <vt:lpstr>Kulilte øvelse – Hvor meget kulilte har du i kroppen?</vt:lpstr>
      <vt:lpstr>PowerPoint-præsentation</vt:lpstr>
      <vt:lpstr>Sandt/falsk udsagn om nikotinprodukter  og puff-bars/vapes</vt:lpstr>
      <vt:lpstr> </vt:lpstr>
      <vt:lpstr> </vt:lpstr>
      <vt:lpstr>Snus og puff-bars/vapes er et godt alternativ til cigaretter?</vt:lpstr>
      <vt:lpstr>Snus og puff-bars/vapes er et godt alternativ til cigaretter?</vt:lpstr>
      <vt:lpstr> </vt:lpstr>
      <vt:lpstr>Konsekvenser ved brug af nikotinprodukter</vt:lpstr>
      <vt:lpstr>Konsekvenser</vt:lpstr>
      <vt:lpstr>Konsekvenser</vt:lpstr>
      <vt:lpstr>Sugerørsøvelse </vt:lpstr>
      <vt:lpstr>Hjælp til at stoppe</vt:lpstr>
      <vt:lpstr>Evaluering/Spørgsmål</vt:lpstr>
      <vt:lpstr>Tak for i 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Mathias Borg Holm</cp:lastModifiedBy>
  <cp:revision>1</cp:revision>
  <dcterms:modified xsi:type="dcterms:W3CDTF">2024-10-29T12:25:03Z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0x0101009294E57CFBDD404F8F062C02BE94149C</vt:lpwstr>
  </property>
</Properties>
</file>