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36"/>
  </p:notesMasterIdLst>
  <p:sldIdLst>
    <p:sldId id="334" r:id="rId6"/>
    <p:sldId id="335" r:id="rId7"/>
    <p:sldId id="364" r:id="rId8"/>
    <p:sldId id="365" r:id="rId9"/>
    <p:sldId id="366" r:id="rId10"/>
    <p:sldId id="367" r:id="rId11"/>
    <p:sldId id="368" r:id="rId12"/>
    <p:sldId id="393" r:id="rId13"/>
    <p:sldId id="370" r:id="rId14"/>
    <p:sldId id="371" r:id="rId15"/>
    <p:sldId id="372" r:id="rId16"/>
    <p:sldId id="374" r:id="rId17"/>
    <p:sldId id="373"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4" r:id="rId35"/>
  </p:sldIdLst>
  <p:sldSz cx="12192000" cy="6858000"/>
  <p:notesSz cx="6858000" cy="9144000"/>
  <p:embeddedFontLst>
    <p:embeddedFont>
      <p:font typeface="Bradley Hand ITC" panose="03070402050302030203" pitchFamily="66" charset="0"/>
      <p:regular r:id="rId37"/>
    </p:embeddedFont>
    <p:embeddedFont>
      <p:font typeface="Fighter" panose="020B0604020202020204" charset="0"/>
      <p:regular r:id="rId38"/>
      <p:bold r:id="rId39"/>
      <p:italic r:id="rId40"/>
      <p:boldItalic r:id="rId41"/>
    </p:embeddedFont>
    <p:embeddedFont>
      <p:font typeface="Fighter-Regular" panose="00000500000000000000" charset="0"/>
      <p:regular r:id="rId42"/>
    </p:embeddedFont>
    <p:embeddedFont>
      <p:font typeface="Tahoma" panose="020B0604030504040204" pitchFamily="34" charset="0"/>
      <p:regular r:id="rId43"/>
      <p:bold r:id="rId44"/>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297"/>
    <a:srgbClr val="82D989"/>
    <a:srgbClr val="D9D782"/>
    <a:srgbClr val="20403E"/>
    <a:srgbClr val="402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975DC-8C10-6886-7C8E-2086D8B8791D}" v="124" dt="2024-02-22T12:56:54.7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94" autoAdjust="0"/>
  </p:normalViewPr>
  <p:slideViewPr>
    <p:cSldViewPr snapToGrid="0" snapToObjects="1" showGuides="1">
      <p:cViewPr varScale="1">
        <p:scale>
          <a:sx n="104" d="100"/>
          <a:sy n="104" d="100"/>
        </p:scale>
        <p:origin x="258"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Fighter" panose="00000500000000000000" pitchFamily="50" charset="0"/>
              </a:defRPr>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Fighter" panose="00000500000000000000" pitchFamily="50" charset="0"/>
              </a:defRPr>
            </a:lvl1pPr>
          </a:lstStyle>
          <a:p>
            <a:fld id="{8E3DD730-CFB4-F348-81DE-70734850EDC4}" type="datetimeFigureOut">
              <a:rPr lang="da-DK" smtClean="0"/>
              <a:pPr/>
              <a:t>22-02-2024</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Fighter" panose="00000500000000000000" pitchFamily="50" charset="0"/>
              </a:defRPr>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Fighter" panose="00000500000000000000" pitchFamily="50" charset="0"/>
              </a:defRPr>
            </a:lvl1pPr>
          </a:lstStyle>
          <a:p>
            <a:fld id="{6B7EE48D-0010-914E-B2E8-612C99007E8C}" type="slidenum">
              <a:rPr lang="da-DK" smtClean="0"/>
              <a:pPr/>
              <a:t>‹nr.›</a:t>
            </a:fld>
            <a:endParaRPr lang="da-DK" dirty="0"/>
          </a:p>
        </p:txBody>
      </p:sp>
    </p:spTree>
    <p:extLst>
      <p:ext uri="{BB962C8B-B14F-4D97-AF65-F5344CB8AC3E}">
        <p14:creationId xmlns:p14="http://schemas.microsoft.com/office/powerpoint/2010/main" val="3292340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ighter" panose="00000500000000000000" pitchFamily="50" charset="0"/>
        <a:ea typeface="+mn-ea"/>
        <a:cs typeface="+mn-cs"/>
      </a:defRPr>
    </a:lvl1pPr>
    <a:lvl2pPr marL="457200" algn="l" defTabSz="914400" rtl="0" eaLnBrk="1" latinLnBrk="0" hangingPunct="1">
      <a:defRPr sz="1200" kern="1200">
        <a:solidFill>
          <a:schemeClr val="tx1"/>
        </a:solidFill>
        <a:latin typeface="Fighter" panose="00000500000000000000" pitchFamily="50" charset="0"/>
        <a:ea typeface="+mn-ea"/>
        <a:cs typeface="+mn-cs"/>
      </a:defRPr>
    </a:lvl2pPr>
    <a:lvl3pPr marL="914400" algn="l" defTabSz="914400" rtl="0" eaLnBrk="1" latinLnBrk="0" hangingPunct="1">
      <a:defRPr sz="1200" kern="1200">
        <a:solidFill>
          <a:schemeClr val="tx1"/>
        </a:solidFill>
        <a:latin typeface="Fighter" panose="00000500000000000000" pitchFamily="50" charset="0"/>
        <a:ea typeface="+mn-ea"/>
        <a:cs typeface="+mn-cs"/>
      </a:defRPr>
    </a:lvl3pPr>
    <a:lvl4pPr marL="1371600" algn="l" defTabSz="914400" rtl="0" eaLnBrk="1" latinLnBrk="0" hangingPunct="1">
      <a:defRPr sz="1200" kern="1200">
        <a:solidFill>
          <a:schemeClr val="tx1"/>
        </a:solidFill>
        <a:latin typeface="Fighter" panose="00000500000000000000" pitchFamily="50" charset="0"/>
        <a:ea typeface="+mn-ea"/>
        <a:cs typeface="+mn-cs"/>
      </a:defRPr>
    </a:lvl4pPr>
    <a:lvl5pPr marL="1828800" algn="l" defTabSz="914400" rtl="0" eaLnBrk="1" latinLnBrk="0" hangingPunct="1">
      <a:defRPr sz="1200" kern="1200">
        <a:solidFill>
          <a:schemeClr val="tx1"/>
        </a:solidFill>
        <a:latin typeface="Fighter"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Fortæl om baggrunden for Stafet For Livet: At vi til SFL fejre livet og står sammen i kampen mod kræft og at det er en holdaktivitet –ikke en konkurrence. </a:t>
            </a:r>
          </a:p>
          <a:p>
            <a:endParaRPr lang="da-DK" altLang="da-DK" dirty="0"/>
          </a:p>
          <a:p>
            <a:r>
              <a:rPr lang="da-DK" altLang="da-DK" dirty="0"/>
              <a:t>Få meget gerne en Fighter fra sidste år eller fra en nabo-stafet til at fortælle, hvad det betyder for dem at blive fejret til SFL og at opleve de mange hold, der bakker op om kampen mod kræft til SFL eller en holddeltager fra sidste år, der fortæller om, hvorfor det er vigtigt at støtte op om kampen mod kræft.</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3</a:t>
            </a:fld>
            <a:endParaRPr lang="da-DK" dirty="0"/>
          </a:p>
        </p:txBody>
      </p:sp>
    </p:spTree>
    <p:extLst>
      <p:ext uri="{BB962C8B-B14F-4D97-AF65-F5344CB8AC3E}">
        <p14:creationId xmlns:p14="http://schemas.microsoft.com/office/powerpoint/2010/main" val="3975735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Fortæl kort om det praktiske til stafetten. Det er bedre at sende praktiske informationer ud med mail. </a:t>
            </a:r>
          </a:p>
          <a:p>
            <a:r>
              <a:rPr lang="da-DK" altLang="da-DK" dirty="0"/>
              <a:t>Sidst i denne </a:t>
            </a:r>
            <a:r>
              <a:rPr lang="da-DK" altLang="da-DK" dirty="0" err="1"/>
              <a:t>powerpoint</a:t>
            </a:r>
            <a:r>
              <a:rPr lang="da-DK" altLang="da-DK" dirty="0"/>
              <a:t> finder du et blankt dias, så du kan kopiere ind her, hvis du gerne vil vise et billede af pladsen, vise programmet, fortælle om muligheden for at købe/bestille mad eller fortælle andet helt praktisk om jeres stafet.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13</a:t>
            </a:fld>
            <a:endParaRPr lang="da-DK" dirty="0"/>
          </a:p>
        </p:txBody>
      </p:sp>
    </p:spTree>
    <p:extLst>
      <p:ext uri="{BB962C8B-B14F-4D97-AF65-F5344CB8AC3E}">
        <p14:creationId xmlns:p14="http://schemas.microsoft.com/office/powerpoint/2010/main" val="2454394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I har måske ikke alt det praktiske på plads til første møde. Fortæl at I løbende opdatere jeres praktiske side.</a:t>
            </a:r>
          </a:p>
          <a:p>
            <a:r>
              <a:rPr lang="da-DK" altLang="da-DK" dirty="0"/>
              <a:t>Sæt meget gerne et billede ind fra jeres egen stafethjemmeside. (gå ind på siden og tryk på knappen </a:t>
            </a:r>
            <a:r>
              <a:rPr lang="da-DK" altLang="da-DK" dirty="0" err="1"/>
              <a:t>PrtSc</a:t>
            </a:r>
            <a:r>
              <a:rPr lang="da-DK" altLang="da-DK" dirty="0"/>
              <a:t>. Gå tilbage til præsentationen, slet billedet vi har sat ind og tryk på </a:t>
            </a:r>
            <a:r>
              <a:rPr lang="da-DK" altLang="da-DK" dirty="0" err="1"/>
              <a:t>ctrl</a:t>
            </a:r>
            <a:r>
              <a:rPr lang="da-DK" altLang="da-DK" dirty="0"/>
              <a:t> + v. Ret billedet til, så det passer i størrelsen)</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14</a:t>
            </a:fld>
            <a:endParaRPr lang="da-DK" dirty="0"/>
          </a:p>
        </p:txBody>
      </p:sp>
    </p:spTree>
    <p:extLst>
      <p:ext uri="{BB962C8B-B14F-4D97-AF65-F5344CB8AC3E}">
        <p14:creationId xmlns:p14="http://schemas.microsoft.com/office/powerpoint/2010/main" val="3494814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Find evt. en flot holdside fra jeres egen stafet og sæt ind som eksempel</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15</a:t>
            </a:fld>
            <a:endParaRPr lang="da-DK" dirty="0"/>
          </a:p>
        </p:txBody>
      </p:sp>
    </p:spTree>
    <p:extLst>
      <p:ext uri="{BB962C8B-B14F-4D97-AF65-F5344CB8AC3E}">
        <p14:creationId xmlns:p14="http://schemas.microsoft.com/office/powerpoint/2010/main" val="1640778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Læg op til at deltagerne ’varmer op’ til stafetten ved at mødes inden, så alle er så godt forberedte som muligt, alle kommer med input til fundraising og ’holdånden’ er skabt. Samler I holdet inden er der også en god chance for at nogen får lyst til at invitere flere med.</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17</a:t>
            </a:fld>
            <a:endParaRPr lang="da-DK" dirty="0"/>
          </a:p>
        </p:txBody>
      </p:sp>
    </p:spTree>
    <p:extLst>
      <p:ext uri="{BB962C8B-B14F-4D97-AF65-F5344CB8AC3E}">
        <p14:creationId xmlns:p14="http://schemas.microsoft.com/office/powerpoint/2010/main" val="371876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Fortæl om der er særlige forhold holdene skal være opmærksomme på i forhold til at finde lokale sponsorer –I kan evt. udlevere en liste over de lokale firmaer/butikker I allerede har kontaktet, så de ikke bliver spurgt igen. Det er en god idé at bede holdene understrege at de søger sponsorer til et hold til stafetten og at de ikke kommer på vegne af hele stafetten.</a:t>
            </a:r>
          </a:p>
          <a:p>
            <a:endParaRPr lang="da-DK" altLang="da-DK" dirty="0"/>
          </a:p>
          <a:p>
            <a:r>
              <a:rPr lang="da-DK" altLang="da-DK" dirty="0"/>
              <a:t>Læg op at folk bruger deres egne lokale kontakter; fx hvis deres søster har en fodklinik, deres onkel har en sportsbutik…</a:t>
            </a:r>
          </a:p>
          <a:p>
            <a:endParaRPr lang="da-DK" altLang="da-DK" dirty="0"/>
          </a:p>
          <a:p>
            <a:r>
              <a:rPr lang="da-DK" altLang="da-DK" dirty="0"/>
              <a:t>Her er der også plads til at holdkaptajnerne deler erfaringer med hinanden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18</a:t>
            </a:fld>
            <a:endParaRPr lang="da-DK" dirty="0"/>
          </a:p>
        </p:txBody>
      </p:sp>
    </p:spTree>
    <p:extLst>
      <p:ext uri="{BB962C8B-B14F-4D97-AF65-F5344CB8AC3E}">
        <p14:creationId xmlns:p14="http://schemas.microsoft.com/office/powerpoint/2010/main" val="3534899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Går holdene tidligt i gang med fundraising får de et højt engagement i kampen mod kræft. Holdene får et rigtig stærkt sammenhold, hvis Stafet For Livet varer hele året. Stafet For Livet Lav meget gerne en brainstorm på mødet over idéer til fundraising inden stafetten.</a:t>
            </a:r>
          </a:p>
          <a:p>
            <a:endParaRPr lang="da-DK" alt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21</a:t>
            </a:fld>
            <a:endParaRPr lang="da-DK" dirty="0"/>
          </a:p>
        </p:txBody>
      </p:sp>
    </p:spTree>
    <p:extLst>
      <p:ext uri="{BB962C8B-B14F-4D97-AF65-F5344CB8AC3E}">
        <p14:creationId xmlns:p14="http://schemas.microsoft.com/office/powerpoint/2010/main" val="983973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Fortæl om der er særlige forhold holdene skal være opmærksomme på i forhold til at finde lokale sponsorer –I kan evt. udlevere en liste over de lokale firmaer/butikker I allerede har kontaktet, så de ikke bliver spurgt igen. Det er en god idé at bede holdene understrege at de søger sponsorer til et hold til stafetten og at de ikke kommer på vegne af hele stafetten.</a:t>
            </a:r>
          </a:p>
          <a:p>
            <a:r>
              <a:rPr lang="da-DK" altLang="da-DK" dirty="0"/>
              <a:t>Laver holdet fiskedam eller sælger lykkeposer på stafetten, kræver det ifølge Spillemyndigheden, at gaverne/poserne har nogenlunde samme værdi.</a:t>
            </a:r>
          </a:p>
          <a:p>
            <a:r>
              <a:rPr lang="da-DK" altLang="da-DK" dirty="0"/>
              <a:t>Læg op at har folk bruger deres egne lokale kontakter; fx hvis deres søster har en fodklinik, deres onkel har en sportsbutik…</a:t>
            </a:r>
          </a:p>
          <a:p>
            <a:endParaRPr lang="da-DK" altLang="da-DK" dirty="0"/>
          </a:p>
          <a:p>
            <a:r>
              <a:rPr lang="da-DK" altLang="da-DK" dirty="0"/>
              <a:t>Brug tid på brainstorm over indsamlingsideer og koordiner mellem holdene.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22</a:t>
            </a:fld>
            <a:endParaRPr lang="da-DK" dirty="0"/>
          </a:p>
        </p:txBody>
      </p:sp>
    </p:spTree>
    <p:extLst>
      <p:ext uri="{BB962C8B-B14F-4D97-AF65-F5344CB8AC3E}">
        <p14:creationId xmlns:p14="http://schemas.microsoft.com/office/powerpoint/2010/main" val="3894482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Fortæl om lysceremonien og gør opmærksom på at også de der ikke deltager i stafetten kan tænde lys. Del gerne lysposer ud på mødet: skriv antal poser hver holdkaptajn får udleveret. De kan tage usolgte poser + penge for solgte poser med til stafetten. </a:t>
            </a:r>
          </a:p>
          <a:p>
            <a:endParaRPr lang="da-DK" alt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23</a:t>
            </a:fld>
            <a:endParaRPr lang="da-DK" dirty="0"/>
          </a:p>
        </p:txBody>
      </p:sp>
    </p:spTree>
    <p:extLst>
      <p:ext uri="{BB962C8B-B14F-4D97-AF65-F5344CB8AC3E}">
        <p14:creationId xmlns:p14="http://schemas.microsoft.com/office/powerpoint/2010/main" val="280219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Det giver en stærk fornemmelse af at det er en fælles kamp vi kæmper mod kræft, når vi på holdene sætter mål for hvor mange de gerne vil være og hvor meget de gerne vil samle ind.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24</a:t>
            </a:fld>
            <a:endParaRPr lang="da-DK" dirty="0"/>
          </a:p>
        </p:txBody>
      </p:sp>
    </p:spTree>
    <p:extLst>
      <p:ext uri="{BB962C8B-B14F-4D97-AF65-F5344CB8AC3E}">
        <p14:creationId xmlns:p14="http://schemas.microsoft.com/office/powerpoint/2010/main" val="16911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Læg op til at bruge de forskellige mulighederne for holdenes indtjening. Nogle hold vil måske gerne lægge særlig vægt på at sælge lys andre på at lave aktiviteter inden stafetten osv.</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25</a:t>
            </a:fld>
            <a:endParaRPr lang="da-DK" dirty="0"/>
          </a:p>
        </p:txBody>
      </p:sp>
    </p:spTree>
    <p:extLst>
      <p:ext uri="{BB962C8B-B14F-4D97-AF65-F5344CB8AC3E}">
        <p14:creationId xmlns:p14="http://schemas.microsoft.com/office/powerpoint/2010/main" val="2600089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SFL varer ml. 12 -24 timer for at symbolisere en kræftpatients kamp mod kræft, der starter med friske kræfter, glider ind i mørke stunder og træthed og efter det er håbet og lyset i morgengryet. </a:t>
            </a:r>
          </a:p>
          <a:p>
            <a:endParaRPr lang="da-DK" altLang="da-DK" dirty="0"/>
          </a:p>
          <a:p>
            <a:r>
              <a:rPr lang="da-DK" altLang="da-DK" dirty="0"/>
              <a:t>Kampen mod kræft er der hele døgnet, Kræftens Bekæmpelse støtter op om kampen.</a:t>
            </a:r>
          </a:p>
          <a:p>
            <a:r>
              <a:rPr lang="da-DK" altLang="da-DK" dirty="0"/>
              <a:t>Ret evt. antal timer, så det passer på jeres stafet.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4</a:t>
            </a:fld>
            <a:endParaRPr lang="da-DK" dirty="0"/>
          </a:p>
        </p:txBody>
      </p:sp>
    </p:spTree>
    <p:extLst>
      <p:ext uri="{BB962C8B-B14F-4D97-AF65-F5344CB8AC3E}">
        <p14:creationId xmlns:p14="http://schemas.microsoft.com/office/powerpoint/2010/main" val="3312618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Fortæl om den særlige stemning, der ved at deltage som hold på stafetten. Og kom gerne med idéer til hvordan holdene kan gøre noget ekstra for at få en god, fælles oplevelse. </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27</a:t>
            </a:fld>
            <a:endParaRPr lang="da-DK" dirty="0"/>
          </a:p>
        </p:txBody>
      </p:sp>
    </p:spTree>
    <p:extLst>
      <p:ext uri="{BB962C8B-B14F-4D97-AF65-F5344CB8AC3E}">
        <p14:creationId xmlns:p14="http://schemas.microsoft.com/office/powerpoint/2010/main" val="688114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Hør om de fremmødte har flere idéer til, hvem der kunne stille hold til stafetten.</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28</a:t>
            </a:fld>
            <a:endParaRPr lang="da-DK" dirty="0"/>
          </a:p>
        </p:txBody>
      </p:sp>
    </p:spTree>
    <p:extLst>
      <p:ext uri="{BB962C8B-B14F-4D97-AF65-F5344CB8AC3E}">
        <p14:creationId xmlns:p14="http://schemas.microsoft.com/office/powerpoint/2010/main" val="15131801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Afrunding, takke for at folk er kommet ønske god fornøjelse med at samle hold og hjælpe i kampen mod kræft.</a:t>
            </a:r>
          </a:p>
          <a:p>
            <a:endParaRPr lang="da-DK" dirty="0"/>
          </a:p>
        </p:txBody>
      </p:sp>
      <p:sp>
        <p:nvSpPr>
          <p:cNvPr id="4" name="Pladsholder til slidenummer 3"/>
          <p:cNvSpPr>
            <a:spLocks noGrp="1"/>
          </p:cNvSpPr>
          <p:nvPr>
            <p:ph type="sldNum" sz="quarter" idx="5"/>
          </p:nvPr>
        </p:nvSpPr>
        <p:spPr/>
        <p:txBody>
          <a:bodyPr/>
          <a:lstStyle/>
          <a:p>
            <a:fld id="{6B7EE48D-0010-914E-B2E8-612C99007E8C}" type="slidenum">
              <a:rPr lang="da-DK" smtClean="0"/>
              <a:pPr/>
              <a:t>29</a:t>
            </a:fld>
            <a:endParaRPr lang="da-DK" dirty="0"/>
          </a:p>
        </p:txBody>
      </p:sp>
    </p:spTree>
    <p:extLst>
      <p:ext uri="{BB962C8B-B14F-4D97-AF65-F5344CB8AC3E}">
        <p14:creationId xmlns:p14="http://schemas.microsoft.com/office/powerpoint/2010/main" val="356805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SFL også en anledning til at samle mennesker der betyder noget for én og sammen deltage i kampen mod kræft.</a:t>
            </a:r>
          </a:p>
          <a:p>
            <a:pPr>
              <a:buFontTx/>
              <a:buChar char="•"/>
            </a:pPr>
            <a:r>
              <a:rPr lang="da-DK" altLang="da-DK" dirty="0"/>
              <a:t>Det kan evt. være et hold til minde om en man har mistet </a:t>
            </a:r>
          </a:p>
          <a:p>
            <a:pPr>
              <a:buFontTx/>
              <a:buChar char="•"/>
            </a:pPr>
            <a:r>
              <a:rPr lang="da-DK" altLang="da-DK" dirty="0"/>
              <a:t>Et hold, der støtter op om en fighter, der kæmper mod sygdommen,</a:t>
            </a:r>
          </a:p>
          <a:p>
            <a:pPr>
              <a:buFontTx/>
              <a:buChar char="•"/>
            </a:pPr>
            <a:r>
              <a:rPr lang="da-DK" altLang="da-DK" dirty="0"/>
              <a:t>En anledning til at samle folk omkring sig og sige tak fordi de støttede en mens man var syg,</a:t>
            </a:r>
          </a:p>
          <a:p>
            <a:pPr>
              <a:buFontTx/>
              <a:buChar char="•"/>
            </a:pPr>
            <a:r>
              <a:rPr lang="da-DK" altLang="da-DK" dirty="0"/>
              <a:t>eller fordi man synes sagen er vigtig at samles om.</a:t>
            </a:r>
          </a:p>
          <a:p>
            <a:endParaRPr lang="da-DK" alt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5</a:t>
            </a:fld>
            <a:endParaRPr lang="da-DK" dirty="0"/>
          </a:p>
        </p:txBody>
      </p:sp>
    </p:spTree>
    <p:extLst>
      <p:ext uri="{BB962C8B-B14F-4D97-AF65-F5344CB8AC3E}">
        <p14:creationId xmlns:p14="http://schemas.microsoft.com/office/powerpoint/2010/main" val="325437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Holdene er til Stafet For Livet med til at støtte Kræftens Bekæmpelses arbejde med forskning. Find et godt og aktuelt eksempel på Kræftens Bekæmpelses arbejde med forskning: https://www.cancer.dk/forskning/nyheder/ </a:t>
            </a:r>
          </a:p>
        </p:txBody>
      </p:sp>
      <p:sp>
        <p:nvSpPr>
          <p:cNvPr id="4" name="Pladsholder til slidenummer 3"/>
          <p:cNvSpPr>
            <a:spLocks noGrp="1"/>
          </p:cNvSpPr>
          <p:nvPr>
            <p:ph type="sldNum" sz="quarter" idx="10"/>
          </p:nvPr>
        </p:nvSpPr>
        <p:spPr/>
        <p:txBody>
          <a:bodyPr/>
          <a:lstStyle/>
          <a:p>
            <a:fld id="{6B7EE48D-0010-914E-B2E8-612C99007E8C}" type="slidenum">
              <a:rPr lang="da-DK" smtClean="0"/>
              <a:pPr/>
              <a:t>6</a:t>
            </a:fld>
            <a:endParaRPr lang="da-DK" dirty="0"/>
          </a:p>
        </p:txBody>
      </p:sp>
    </p:spTree>
    <p:extLst>
      <p:ext uri="{BB962C8B-B14F-4D97-AF65-F5344CB8AC3E}">
        <p14:creationId xmlns:p14="http://schemas.microsoft.com/office/powerpoint/2010/main" val="121236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just">
              <a:lnSpc>
                <a:spcPct val="115000"/>
              </a:lnSpc>
              <a:spcAft>
                <a:spcPts val="600"/>
              </a:spcAft>
            </a:pPr>
            <a:r>
              <a:rPr lang="da-DK" altLang="da-DK" dirty="0"/>
              <a:t>Holdene er til Stafet For Livet med til at støtte Kræftens Bekæmpelses arbejde med forebyggelse. Kræftens Bekæmpelse arbejder bl.a. med ‘Fuld af Liv</a:t>
            </a:r>
            <a:r>
              <a:rPr lang="da-DK" altLang="da-DK" b="0" dirty="0">
                <a:latin typeface="Fighter" panose="00000500000000000000" pitchFamily="50" charset="0"/>
              </a:rPr>
              <a:t>’</a:t>
            </a:r>
            <a:r>
              <a:rPr lang="da-DK" altLang="da-DK" b="0" i="0" dirty="0">
                <a:solidFill>
                  <a:srgbClr val="333333"/>
                </a:solidFill>
                <a:effectLst/>
                <a:latin typeface="Fighter" panose="00000500000000000000" pitchFamily="50" charset="0"/>
              </a:rPr>
              <a:t>. </a:t>
            </a:r>
            <a:r>
              <a:rPr lang="da-DK" b="0" i="0" dirty="0">
                <a:solidFill>
                  <a:srgbClr val="333333"/>
                </a:solidFill>
                <a:effectLst/>
                <a:latin typeface="Fighter" panose="00000500000000000000" pitchFamily="50" charset="0"/>
              </a:rPr>
              <a:t>Mere end halvdelen af danske unge ønsker en ny og sundere alkoholkultur. ’Fuld af liv’ kampagnens ambition er at skabe en fest- og alkoholkultur, hvor man drikker mindre og oplever mere. Læs mere på www.fuldafliv.dk </a:t>
            </a:r>
            <a:br>
              <a:rPr lang="da-DK" b="0" i="0" dirty="0">
                <a:solidFill>
                  <a:srgbClr val="333333"/>
                </a:solidFill>
                <a:effectLst/>
                <a:latin typeface="Fighter" panose="00000500000000000000" pitchFamily="50" charset="0"/>
              </a:rPr>
            </a:br>
            <a:br>
              <a:rPr lang="da-DK" b="0" i="0" dirty="0">
                <a:solidFill>
                  <a:srgbClr val="333333"/>
                </a:solidFill>
                <a:effectLst/>
                <a:latin typeface="Fighter" panose="00000500000000000000" pitchFamily="50" charset="0"/>
              </a:rPr>
            </a:br>
            <a:r>
              <a:rPr lang="da-DK" sz="1800" kern="0" spc="0" dirty="0">
                <a:effectLst/>
                <a:latin typeface="Fighter" panose="00000500000000000000" pitchFamily="50" charset="0"/>
                <a:ea typeface="Calibri" panose="020F0502020204030204" pitchFamily="34" charset="0"/>
                <a:cs typeface="Times New Roman" panose="02020603050405020304" pitchFamily="18" charset="0"/>
              </a:rPr>
              <a:t>Alkohol øger risikoen for mindst 7 kræftformer, herunder kræft i mundhulen, svælget, struben, spiserøret, leveren, brystet, samt tyk- og endetarmen. Risikoen stiger med mængden af alkohol, der indtages. Hvert år får mindst 1.100 danskere kræft som følge af alkohol, hvilket svarer til næsten 3 % af alle kræfttilfælde. Alkoholrelateret kræft viser sig først i voksenlivet, men alkoholvaner grundlægges i ungdommen. Derfor skal den forebyggende indsats igangsættes der, hvis vi vil gøre en forskel. </a:t>
            </a:r>
            <a:endParaRPr lang="da-DK" sz="1800" kern="1400" spc="50" dirty="0">
              <a:effectLst/>
              <a:latin typeface="Tahom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rgbClr val="333333"/>
              </a:solidFill>
              <a:effectLst/>
              <a:latin typeface="Fighter" panose="00000500000000000000"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alt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7</a:t>
            </a:fld>
            <a:endParaRPr lang="da-DK" dirty="0"/>
          </a:p>
        </p:txBody>
      </p:sp>
    </p:spTree>
    <p:extLst>
      <p:ext uri="{BB962C8B-B14F-4D97-AF65-F5344CB8AC3E}">
        <p14:creationId xmlns:p14="http://schemas.microsoft.com/office/powerpoint/2010/main" val="3151636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kern="0" dirty="0">
                <a:effectLst/>
                <a:latin typeface="Fighter" panose="00000500000000000000" pitchFamily="50" charset="0"/>
                <a:ea typeface="Calibri" panose="020F0502020204030204" pitchFamily="34" charset="0"/>
                <a:cs typeface="Times New Roman" panose="02020603050405020304" pitchFamily="18" charset="0"/>
              </a:rPr>
              <a:t>Overskuddet fra Stafet For Livet går bl.a. Til ‘Gå sammen i naturen’. Bevægelse i naturen bruges allerede aktivt i rehabilitering og har et vigtigt fokus i behandlingsforløb for forskellige patientgrupper herunder kræftpatienter. Dét at indånde den friske luft, være omgivet af grønt og at bruge naturen til at kunne mærke kroppen i naturens rammer bliver fremhævet som meget værdifuldt i forskningen. Gang er en fleksibel og skånsom aktivitet og kan udføres af de fleste både patienter, pårørende samt andre, der har lyst til at få mere bevægelse ind i dagligdagen og samtidig høste de positive effekter, der er ved at opholde sig i naturen.</a:t>
            </a: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8</a:t>
            </a:fld>
            <a:endParaRPr lang="da-DK" dirty="0"/>
          </a:p>
        </p:txBody>
      </p:sp>
    </p:spTree>
    <p:extLst>
      <p:ext uri="{BB962C8B-B14F-4D97-AF65-F5344CB8AC3E}">
        <p14:creationId xmlns:p14="http://schemas.microsoft.com/office/powerpoint/2010/main" val="2012826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Holdene er til Stafet For Livet med til at støtte Kræftens Bekæmpelses arbejde med patientstøtte. Kræftens Bekæmpelse har</a:t>
            </a:r>
            <a:r>
              <a:rPr lang="da-DK" altLang="da-DK" baseline="0" dirty="0"/>
              <a:t> </a:t>
            </a:r>
            <a:r>
              <a:rPr lang="da-DK" altLang="da-DK" dirty="0"/>
              <a:t>7 nyere rådgivninger. Projektet kaldes Livsrum og er huse, der inviterer indenfor og giver plads til livet. Nøgleordene er tryghed, hjemlighed, åbenhed og nærvær. Kræftrådgivningen skal være det naturlige mødested for mennesker ramt af kræft. Der skal være en bred vifte af tilbud og aktiviteter, der udvikles i dialog med brugerne.</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9</a:t>
            </a:fld>
            <a:endParaRPr lang="da-DK" dirty="0"/>
          </a:p>
        </p:txBody>
      </p:sp>
    </p:spTree>
    <p:extLst>
      <p:ext uri="{BB962C8B-B14F-4D97-AF65-F5344CB8AC3E}">
        <p14:creationId xmlns:p14="http://schemas.microsoft.com/office/powerpoint/2010/main" val="1710758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Indledning til at fortælle om holdkaptajnens rolle som bindeled mellem holdet og stafetten.</a:t>
            </a:r>
          </a:p>
          <a:p>
            <a:r>
              <a:rPr lang="da-DK" altLang="da-DK" dirty="0"/>
              <a:t>De næste dias vil handle om deres forskellige opgaver med at finde holddeltagere, informere holdet, planlægge holdets deltagelse, samle penge ind, og skabe fællesskab på holdet. </a:t>
            </a:r>
          </a:p>
          <a:p>
            <a:endParaRPr lang="da-DK" altLang="da-DK" dirty="0"/>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11</a:t>
            </a:fld>
            <a:endParaRPr lang="da-DK" dirty="0"/>
          </a:p>
        </p:txBody>
      </p:sp>
    </p:spTree>
    <p:extLst>
      <p:ext uri="{BB962C8B-B14F-4D97-AF65-F5344CB8AC3E}">
        <p14:creationId xmlns:p14="http://schemas.microsoft.com/office/powerpoint/2010/main" val="1972639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dirty="0"/>
              <a:t>Inspiration til hvem man kan samle på sit hold.</a:t>
            </a:r>
          </a:p>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12</a:t>
            </a:fld>
            <a:endParaRPr lang="da-DK" dirty="0"/>
          </a:p>
        </p:txBody>
      </p:sp>
    </p:spTree>
    <p:extLst>
      <p:ext uri="{BB962C8B-B14F-4D97-AF65-F5344CB8AC3E}">
        <p14:creationId xmlns:p14="http://schemas.microsoft.com/office/powerpoint/2010/main" val="399004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låst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a:t>Klik for at redigere i master</a:t>
            </a:r>
            <a:endParaRPr lang="da-DK" dirty="0"/>
          </a:p>
        </p:txBody>
      </p:sp>
      <p:sp>
        <p:nvSpPr>
          <p:cNvPr id="5" name="TextBox 4">
            <a:extLst>
              <a:ext uri="{FF2B5EF4-FFF2-40B4-BE49-F238E27FC236}">
                <a16:creationId xmlns:a16="http://schemas.microsoft.com/office/drawing/2014/main" id="{A8B1612E-1BEA-4D4D-A5C3-B8FD64576557}"/>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bg1"/>
                </a:solidFill>
                <a:latin typeface="+mj-lt"/>
              </a:rPr>
              <a:t>Stafet For Livet</a:t>
            </a:r>
          </a:p>
        </p:txBody>
      </p:sp>
      <p:pic>
        <p:nvPicPr>
          <p:cNvPr id="19" name="Picture 18">
            <a:extLst>
              <a:ext uri="{FF2B5EF4-FFF2-40B4-BE49-F238E27FC236}">
                <a16:creationId xmlns:a16="http://schemas.microsoft.com/office/drawing/2014/main" id="{C0264448-F09C-0740-8ECD-0CA3EB29B5BA}"/>
              </a:ext>
            </a:extLst>
          </p:cNvPr>
          <p:cNvPicPr>
            <a:picLocks noChangeAspect="1"/>
          </p:cNvPicPr>
          <p:nvPr userDrawn="1"/>
        </p:nvPicPr>
        <p:blipFill>
          <a:blip r:embed="rId3"/>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17034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600"/>
            </a:lvl1pPr>
          </a:lstStyle>
          <a:p>
            <a:pPr lvl="0"/>
            <a:r>
              <a:rPr lang="da-DK"/>
              <a:t>Rediger typografien i masterens</a:t>
            </a:r>
          </a:p>
        </p:txBody>
      </p:sp>
      <p:pic>
        <p:nvPicPr>
          <p:cNvPr id="14" name="Picture 13">
            <a:extLst>
              <a:ext uri="{FF2B5EF4-FFF2-40B4-BE49-F238E27FC236}">
                <a16:creationId xmlns:a16="http://schemas.microsoft.com/office/drawing/2014/main" id="{64BBADFB-A6C7-B44C-A526-C14AFA4EADA9}"/>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13813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bg>
      <p:bgPr>
        <a:solidFill>
          <a:schemeClr val="bg2">
            <a:lumMod val="95000"/>
          </a:schemeClr>
        </a:solidFill>
        <a:effectLst/>
      </p:bgPr>
    </p:bg>
    <p:spTree>
      <p:nvGrpSpPr>
        <p:cNvPr id="1" name=""/>
        <p:cNvGrpSpPr/>
        <p:nvPr/>
      </p:nvGrpSpPr>
      <p:grpSpPr>
        <a:xfrm>
          <a:off x="0" y="0"/>
          <a:ext cx="0" cy="0"/>
          <a:chOff x="0" y="0"/>
          <a:chExt cx="0" cy="0"/>
        </a:xfrm>
      </p:grpSpPr>
      <p:sp>
        <p:nvSpPr>
          <p:cNvPr id="15" name="Picture Placeholder 6">
            <a:extLst>
              <a:ext uri="{FF2B5EF4-FFF2-40B4-BE49-F238E27FC236}">
                <a16:creationId xmlns:a16="http://schemas.microsoft.com/office/drawing/2014/main" id="{3D0181CB-5441-004D-A50B-75D5B2496310}"/>
              </a:ext>
            </a:extLst>
          </p:cNvPr>
          <p:cNvSpPr>
            <a:spLocks noGrp="1"/>
          </p:cNvSpPr>
          <p:nvPr>
            <p:ph type="pic" sz="quarter" idx="19"/>
          </p:nvPr>
        </p:nvSpPr>
        <p:spPr>
          <a:xfrm rot="20548822">
            <a:off x="-2554401" y="-2072892"/>
            <a:ext cx="10919137" cy="10985771"/>
          </a:xfrm>
          <a:prstGeom prst="star5">
            <a:avLst/>
          </a:prstGeom>
          <a:solidFill>
            <a:schemeClr val="accent3"/>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6" name="Picture 15">
            <a:extLst>
              <a:ext uri="{FF2B5EF4-FFF2-40B4-BE49-F238E27FC236}">
                <a16:creationId xmlns:a16="http://schemas.microsoft.com/office/drawing/2014/main" id="{61F8E5F9-C207-294A-AAF4-4FDBA5C6D4FE}"/>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456329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bg>
      <p:bgPr>
        <a:solidFill>
          <a:schemeClr val="bg2">
            <a:lumMod val="95000"/>
          </a:schemeClr>
        </a:solidFill>
        <a:effectLst/>
      </p:bgPr>
    </p:bg>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117B8B9D-1C27-7A43-811B-3DE63864EDDE}"/>
              </a:ext>
            </a:extLst>
          </p:cNvPr>
          <p:cNvSpPr>
            <a:spLocks noGrp="1"/>
          </p:cNvSpPr>
          <p:nvPr>
            <p:ph type="pic" sz="quarter" idx="20"/>
          </p:nvPr>
        </p:nvSpPr>
        <p:spPr>
          <a:xfrm rot="1014088">
            <a:off x="3392262" y="-2500956"/>
            <a:ext cx="10919137" cy="10985771"/>
          </a:xfrm>
          <a:prstGeom prst="star5">
            <a:avLst/>
          </a:prstGeom>
          <a:solidFill>
            <a:schemeClr val="accent3"/>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8" name="Picture 17">
            <a:extLst>
              <a:ext uri="{FF2B5EF4-FFF2-40B4-BE49-F238E27FC236}">
                <a16:creationId xmlns:a16="http://schemas.microsoft.com/office/drawing/2014/main" id="{A41992C7-026B-2740-9CBA-FA0943D39646}"/>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4204077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7173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0" name="Picture 19">
            <a:extLst>
              <a:ext uri="{FF2B5EF4-FFF2-40B4-BE49-F238E27FC236}">
                <a16:creationId xmlns:a16="http://schemas.microsoft.com/office/drawing/2014/main" id="{4BF74529-4DF5-5F4C-AA3D-F6F24B28796A}"/>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855003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0" name="Picture 19">
            <a:extLst>
              <a:ext uri="{FF2B5EF4-FFF2-40B4-BE49-F238E27FC236}">
                <a16:creationId xmlns:a16="http://schemas.microsoft.com/office/drawing/2014/main" id="{379FBCB4-D795-9D4C-AFFA-969986FBF63C}"/>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581042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3" name="Picture 22">
            <a:extLst>
              <a:ext uri="{FF2B5EF4-FFF2-40B4-BE49-F238E27FC236}">
                <a16:creationId xmlns:a16="http://schemas.microsoft.com/office/drawing/2014/main" id="{78402F7C-4998-DA41-BFA3-C4C861373E38}"/>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983603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Jan-</a:t>
            </a:r>
            <a:r>
              <a:rPr lang="da-DK" dirty="0" err="1"/>
              <a:t>feb</a:t>
            </a:r>
            <a:endParaRPr lang="da-DK" dirty="0"/>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Sep-Okt</a:t>
            </a:r>
            <a:endParaRPr lang="da-DK" dirty="0"/>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Mar-</a:t>
            </a:r>
            <a:r>
              <a:rPr lang="da-DK" dirty="0" err="1"/>
              <a:t>Apr</a:t>
            </a:r>
            <a:endParaRPr lang="da-DK" dirty="0"/>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Jul-</a:t>
            </a:r>
            <a:r>
              <a:rPr lang="da-DK" dirty="0" err="1"/>
              <a:t>Aug</a:t>
            </a:r>
            <a:endParaRPr lang="da-DK" dirty="0"/>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Nov-Dec</a:t>
            </a:r>
            <a:endParaRPr lang="da-DK" dirty="0"/>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pic>
        <p:nvPicPr>
          <p:cNvPr id="27" name="Picture 26">
            <a:extLst>
              <a:ext uri="{FF2B5EF4-FFF2-40B4-BE49-F238E27FC236}">
                <a16:creationId xmlns:a16="http://schemas.microsoft.com/office/drawing/2014/main" id="{48FC365F-6E08-6446-ABED-B6A676F3969A}"/>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52129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bg>
      <p:bgPr>
        <a:solidFill>
          <a:schemeClr val="tx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C740F9AD-156A-AD41-B0CA-EA6C2A3190F8}"/>
              </a:ext>
            </a:extLst>
          </p:cNvPr>
          <p:cNvSpPr>
            <a:spLocks noGrp="1"/>
          </p:cNvSpPr>
          <p:nvPr>
            <p:ph type="pic" sz="quarter" idx="20"/>
          </p:nvPr>
        </p:nvSpPr>
        <p:spPr>
          <a:xfrm rot="1014088">
            <a:off x="3392262" y="-2500956"/>
            <a:ext cx="10919137" cy="10985771"/>
          </a:xfrm>
          <a:prstGeom prst="star5">
            <a:avLst/>
          </a:prstGeom>
          <a:solidFill>
            <a:schemeClr val="accent6"/>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10" name="Picture 9">
            <a:extLst>
              <a:ext uri="{FF2B5EF4-FFF2-40B4-BE49-F238E27FC236}">
                <a16:creationId xmlns:a16="http://schemas.microsoft.com/office/drawing/2014/main" id="{2376CCE5-5253-BB41-9BFB-7D237E5E6BC8}"/>
              </a:ext>
            </a:extLst>
          </p:cNvPr>
          <p:cNvPicPr>
            <a:picLocks noChangeAspect="1"/>
          </p:cNvPicPr>
          <p:nvPr userDrawn="1"/>
        </p:nvPicPr>
        <p:blipFill>
          <a:blip r:embed="rId2"/>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980095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bg>
      <p:bgPr>
        <a:solidFill>
          <a:schemeClr val="accent3"/>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7C3C8ECB-CBC7-DF4A-AD73-CEB6C4FBE4A3}"/>
              </a:ext>
            </a:extLst>
          </p:cNvPr>
          <p:cNvSpPr>
            <a:spLocks noGrp="1"/>
          </p:cNvSpPr>
          <p:nvPr>
            <p:ph type="pic" sz="quarter" idx="19"/>
          </p:nvPr>
        </p:nvSpPr>
        <p:spPr>
          <a:xfrm rot="20548822">
            <a:off x="-2395775" y="-2427457"/>
            <a:ext cx="10919137" cy="10985771"/>
          </a:xfrm>
          <a:prstGeom prst="star5">
            <a:avLst/>
          </a:prstGeom>
          <a:solidFill>
            <a:schemeClr val="accent3">
              <a:lumMod val="60000"/>
              <a:lumOff val="40000"/>
            </a:schemeClr>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tx1"/>
                </a:solidFill>
              </a:defRPr>
            </a:lvl1pPr>
          </a:lstStyle>
          <a:p>
            <a:r>
              <a:rPr lang="da-DK"/>
              <a:t>Klik for at redigere i master</a:t>
            </a:r>
            <a:endParaRPr lang="da-DK" dirty="0"/>
          </a:p>
        </p:txBody>
      </p:sp>
      <p:pic>
        <p:nvPicPr>
          <p:cNvPr id="11" name="Picture 10">
            <a:extLst>
              <a:ext uri="{FF2B5EF4-FFF2-40B4-BE49-F238E27FC236}">
                <a16:creationId xmlns:a16="http://schemas.microsoft.com/office/drawing/2014/main" id="{A63E60F1-8D45-D946-8628-038A3E7A9825}"/>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234364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bg>
      <p:bgPr>
        <a:solidFill>
          <a:schemeClr val="tx1"/>
        </a:solidFill>
        <a:effectLst/>
      </p:bgPr>
    </p:bg>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3B4C0B58-65B9-B74F-91CB-A9AA29388C27}"/>
              </a:ext>
            </a:extLst>
          </p:cNvPr>
          <p:cNvSpPr>
            <a:spLocks noGrp="1"/>
          </p:cNvSpPr>
          <p:nvPr>
            <p:ph type="pic" sz="quarter" idx="19"/>
          </p:nvPr>
        </p:nvSpPr>
        <p:spPr>
          <a:xfrm rot="20548822">
            <a:off x="-1888713" y="-3369011"/>
            <a:ext cx="12841975" cy="12920343"/>
          </a:xfrm>
          <a:prstGeom prst="star5">
            <a:avLst/>
          </a:prstGeom>
          <a:solidFill>
            <a:schemeClr val="accent6"/>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bg2">
                    <a:lumMod val="95000"/>
                  </a:schemeClr>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pic>
        <p:nvPicPr>
          <p:cNvPr id="11" name="Picture 10">
            <a:extLst>
              <a:ext uri="{FF2B5EF4-FFF2-40B4-BE49-F238E27FC236}">
                <a16:creationId xmlns:a16="http://schemas.microsoft.com/office/drawing/2014/main" id="{21DEE35A-636E-794B-B875-E7952B0A175C}"/>
              </a:ext>
            </a:extLst>
          </p:cNvPr>
          <p:cNvPicPr>
            <a:picLocks noChangeAspect="1"/>
          </p:cNvPicPr>
          <p:nvPr userDrawn="1"/>
        </p:nvPicPr>
        <p:blipFill>
          <a:blip r:embed="rId2"/>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1638493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rside m låst billede">
    <p:bg>
      <p:bgPr>
        <a:solidFill>
          <a:schemeClr val="accent3"/>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D862BCF-6E7B-E748-8DDC-C37BC2B3FA0B}"/>
              </a:ext>
            </a:extLst>
          </p:cNvPr>
          <p:cNvPicPr>
            <a:picLocks noChangeAspect="1"/>
          </p:cNvPicPr>
          <p:nvPr userDrawn="1"/>
        </p:nvPicPr>
        <p:blipFill>
          <a:blip r:embed="rId2"/>
          <a:stretch>
            <a:fillRect/>
          </a:stretch>
        </p:blipFill>
        <p:spPr>
          <a:xfrm flipH="1">
            <a:off x="12506" y="0"/>
            <a:ext cx="12185650" cy="6858000"/>
          </a:xfrm>
          <a:prstGeom prst="rect">
            <a:avLst/>
          </a:prstGeom>
        </p:spPr>
      </p:pic>
      <p:sp>
        <p:nvSpPr>
          <p:cNvPr id="8" name="TextBox 7">
            <a:extLst>
              <a:ext uri="{FF2B5EF4-FFF2-40B4-BE49-F238E27FC236}">
                <a16:creationId xmlns:a16="http://schemas.microsoft.com/office/drawing/2014/main" id="{5E8DCDE5-FC5C-1042-B6D0-1C59661F9026}"/>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10" name="Picture 9">
            <a:extLst>
              <a:ext uri="{FF2B5EF4-FFF2-40B4-BE49-F238E27FC236}">
                <a16:creationId xmlns:a16="http://schemas.microsoft.com/office/drawing/2014/main" id="{E48DB020-117B-244F-B83A-6A540C99C3FD}"/>
              </a:ext>
            </a:extLst>
          </p:cNvPr>
          <p:cNvPicPr>
            <a:picLocks noChangeAspect="1"/>
          </p:cNvPicPr>
          <p:nvPr userDrawn="1"/>
        </p:nvPicPr>
        <p:blipFill>
          <a:blip r:embed="rId3"/>
          <a:stretch>
            <a:fillRect/>
          </a:stretch>
        </p:blipFill>
        <p:spPr>
          <a:xfrm>
            <a:off x="10599433" y="5282796"/>
            <a:ext cx="1415771" cy="1415771"/>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spTree>
    <p:extLst>
      <p:ext uri="{BB962C8B-B14F-4D97-AF65-F5344CB8AC3E}">
        <p14:creationId xmlns:p14="http://schemas.microsoft.com/office/powerpoint/2010/main" val="2892038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bg>
      <p:bgPr>
        <a:solidFill>
          <a:schemeClr val="accent3"/>
        </a:solid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5FD166E-8E18-A449-A1B7-2D82EEBF5404}"/>
              </a:ext>
            </a:extLst>
          </p:cNvPr>
          <p:cNvSpPr>
            <a:spLocks noGrp="1"/>
          </p:cNvSpPr>
          <p:nvPr>
            <p:ph type="pic" sz="quarter" idx="20"/>
          </p:nvPr>
        </p:nvSpPr>
        <p:spPr>
          <a:xfrm rot="992895">
            <a:off x="2053473" y="-3502282"/>
            <a:ext cx="12841975" cy="12920343"/>
          </a:xfrm>
          <a:prstGeom prst="star5">
            <a:avLst/>
          </a:prstGeom>
          <a:solidFill>
            <a:schemeClr val="accent3">
              <a:lumMod val="60000"/>
              <a:lumOff val="40000"/>
            </a:schemeClr>
          </a:solidFill>
        </p:spPr>
        <p:txBody>
          <a:bodyPr/>
          <a:lstStyle>
            <a:lvl1pPr marL="0" marR="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a:t>Klik på ikonet for at tilføje et billede</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tx1"/>
                </a:solidFill>
              </a:defRPr>
            </a:lvl1pPr>
          </a:lstStyle>
          <a:p>
            <a:r>
              <a:rPr lang="da-DK"/>
              <a:t>Klik for at redigere i master</a:t>
            </a:r>
            <a:endParaRPr lang="da-DK" dirty="0"/>
          </a:p>
        </p:txBody>
      </p:sp>
      <p:pic>
        <p:nvPicPr>
          <p:cNvPr id="14" name="Picture 13">
            <a:extLst>
              <a:ext uri="{FF2B5EF4-FFF2-40B4-BE49-F238E27FC236}">
                <a16:creationId xmlns:a16="http://schemas.microsoft.com/office/drawing/2014/main" id="{E117E5C4-FD2B-5A41-A9BB-ABAA1F08C8D1}"/>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2644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t budskab m pladsholder til illustration">
    <p:bg>
      <p:bgPr>
        <a:solidFill>
          <a:schemeClr val="bg2">
            <a:lumMod val="95000"/>
          </a:schemeClr>
        </a:solidFill>
        <a:effectLst/>
      </p:bgPr>
    </p:bg>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B9D0047B-8B0D-7944-9325-68267095B4E2}"/>
              </a:ext>
            </a:extLst>
          </p:cNvPr>
          <p:cNvSpPr>
            <a:spLocks noGrp="1"/>
          </p:cNvSpPr>
          <p:nvPr>
            <p:ph type="pic" sz="quarter" idx="18" hasCustomPrompt="1"/>
          </p:nvPr>
        </p:nvSpPr>
        <p:spPr>
          <a:xfrm>
            <a:off x="5951538" y="0"/>
            <a:ext cx="6241662" cy="6858000"/>
          </a:xfrm>
          <a:noFill/>
        </p:spPr>
        <p:txBody>
          <a:bodyPr lIns="0"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tx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en illustration eller ved at trække og slippe </a:t>
            </a:r>
            <a:br>
              <a:rPr lang="da-DK" dirty="0"/>
            </a:br>
            <a:r>
              <a:rPr lang="da-DK" dirty="0"/>
              <a:t>illustrationen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9" name="Picture 8">
            <a:extLst>
              <a:ext uri="{FF2B5EF4-FFF2-40B4-BE49-F238E27FC236}">
                <a16:creationId xmlns:a16="http://schemas.microsoft.com/office/drawing/2014/main" id="{9A243E8C-21FD-DF46-A30F-89EBE2837CAB}"/>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220213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bg>
      <p:bgPr>
        <a:solidFill>
          <a:schemeClr val="accent1"/>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120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22-02-2024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endParaRPr lang="da-DK" dirty="0"/>
          </a:p>
        </p:txBody>
      </p:sp>
      <p:pic>
        <p:nvPicPr>
          <p:cNvPr id="11" name="Picture 10">
            <a:extLst>
              <a:ext uri="{FF2B5EF4-FFF2-40B4-BE49-F238E27FC236}">
                <a16:creationId xmlns:a16="http://schemas.microsoft.com/office/drawing/2014/main" id="{C74C724D-C7A9-7A44-9F3E-A5E958C23BA9}"/>
              </a:ext>
            </a:extLst>
          </p:cNvPr>
          <p:cNvPicPr>
            <a:picLocks noChangeAspect="1"/>
          </p:cNvPicPr>
          <p:nvPr userDrawn="1"/>
        </p:nvPicPr>
        <p:blipFill>
          <a:blip r:embed="rId2"/>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318870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bg>
      <p:bgPr>
        <a:solidFill>
          <a:schemeClr val="accent3"/>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22-02-2024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pic>
        <p:nvPicPr>
          <p:cNvPr id="11" name="Picture 10">
            <a:extLst>
              <a:ext uri="{FF2B5EF4-FFF2-40B4-BE49-F238E27FC236}">
                <a16:creationId xmlns:a16="http://schemas.microsoft.com/office/drawing/2014/main" id="{72DA9CAC-046C-0041-B1EF-F879DEA39DD3}"/>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9695768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bg>
      <p:bgPr>
        <a:solidFill>
          <a:schemeClr val="bg2">
            <a:lumMod val="95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120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22-02-2024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pic>
        <p:nvPicPr>
          <p:cNvPr id="10" name="Picture 9">
            <a:extLst>
              <a:ext uri="{FF2B5EF4-FFF2-40B4-BE49-F238E27FC236}">
                <a16:creationId xmlns:a16="http://schemas.microsoft.com/office/drawing/2014/main" id="{130C6330-0381-1B40-BFEC-CC124EAA0DC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3558091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22-02-2024</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pic>
        <p:nvPicPr>
          <p:cNvPr id="10" name="Picture 9">
            <a:extLst>
              <a:ext uri="{FF2B5EF4-FFF2-40B4-BE49-F238E27FC236}">
                <a16:creationId xmlns:a16="http://schemas.microsoft.com/office/drawing/2014/main" id="{07DA0684-4076-A14F-9CBD-6AD6DF689F5B}"/>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78838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slut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1FECF6A-0315-E14A-9DA1-F81E3DF7D4F1}"/>
              </a:ext>
            </a:extLst>
          </p:cNvPr>
          <p:cNvSpPr>
            <a:spLocks noGrp="1"/>
          </p:cNvSpPr>
          <p:nvPr>
            <p:ph type="title" hasCustomPrompt="1"/>
          </p:nvPr>
        </p:nvSpPr>
        <p:spPr>
          <a:xfrm>
            <a:off x="3682792" y="2318815"/>
            <a:ext cx="4826417" cy="2220371"/>
          </a:xfrm>
        </p:spPr>
        <p:txBody>
          <a:bodyPr anchor="ctr"/>
          <a:lstStyle>
            <a:lvl1pPr algn="ctr">
              <a:defRPr sz="4800">
                <a:solidFill>
                  <a:schemeClr val="bg1"/>
                </a:solidFill>
              </a:defRPr>
            </a:lvl1pPr>
          </a:lstStyle>
          <a:p>
            <a:r>
              <a:rPr lang="en-US" dirty="0"/>
              <a:t>Vi </a:t>
            </a:r>
            <a:r>
              <a:rPr lang="en-US" dirty="0" err="1"/>
              <a:t>vil</a:t>
            </a:r>
            <a:r>
              <a:rPr lang="en-US" dirty="0"/>
              <a:t> et liv</a:t>
            </a:r>
            <a:br>
              <a:rPr lang="en-US" dirty="0"/>
            </a:br>
            <a:r>
              <a:rPr lang="en-US" dirty="0" err="1"/>
              <a:t>uden</a:t>
            </a:r>
            <a:r>
              <a:rPr lang="en-US" dirty="0"/>
              <a:t> </a:t>
            </a:r>
            <a:r>
              <a:rPr lang="en-US" dirty="0" err="1"/>
              <a:t>kræft</a:t>
            </a:r>
            <a:endParaRPr lang="da-DK" dirty="0"/>
          </a:p>
        </p:txBody>
      </p:sp>
      <p:sp>
        <p:nvSpPr>
          <p:cNvPr id="12" name="TextBox 11">
            <a:extLst>
              <a:ext uri="{FF2B5EF4-FFF2-40B4-BE49-F238E27FC236}">
                <a16:creationId xmlns:a16="http://schemas.microsoft.com/office/drawing/2014/main" id="{4326BD7C-91EC-AC41-88E4-75D2B91B563F}"/>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bg1"/>
                </a:solidFill>
                <a:latin typeface="+mj-lt"/>
              </a:rPr>
              <a:t>Stafet For Livet</a:t>
            </a:r>
          </a:p>
        </p:txBody>
      </p:sp>
      <p:pic>
        <p:nvPicPr>
          <p:cNvPr id="13" name="Picture 12">
            <a:extLst>
              <a:ext uri="{FF2B5EF4-FFF2-40B4-BE49-F238E27FC236}">
                <a16:creationId xmlns:a16="http://schemas.microsoft.com/office/drawing/2014/main" id="{F0E605FC-3604-4642-A2C2-A1B240B49E11}"/>
              </a:ext>
            </a:extLst>
          </p:cNvPr>
          <p:cNvPicPr>
            <a:picLocks noChangeAspect="1"/>
          </p:cNvPicPr>
          <p:nvPr userDrawn="1"/>
        </p:nvPicPr>
        <p:blipFill>
          <a:blip r:embed="rId3"/>
          <a:stretch>
            <a:fillRect/>
          </a:stretch>
        </p:blipFill>
        <p:spPr>
          <a:xfrm>
            <a:off x="10612133" y="5294997"/>
            <a:ext cx="1400395" cy="1400395"/>
          </a:xfrm>
          <a:prstGeom prst="rect">
            <a:avLst/>
          </a:prstGeom>
        </p:spPr>
      </p:pic>
    </p:spTree>
    <p:extLst>
      <p:ext uri="{BB962C8B-B14F-4D97-AF65-F5344CB8AC3E}">
        <p14:creationId xmlns:p14="http://schemas.microsoft.com/office/powerpoint/2010/main" val="297439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Afslutning slide">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141FB-4AB4-6E46-9B32-8085FAD64103}"/>
              </a:ext>
            </a:extLst>
          </p:cNvPr>
          <p:cNvPicPr>
            <a:picLocks noChangeAspect="1"/>
          </p:cNvPicPr>
          <p:nvPr userDrawn="1"/>
        </p:nvPicPr>
        <p:blipFill>
          <a:blip r:embed="rId2"/>
          <a:stretch>
            <a:fillRect/>
          </a:stretch>
        </p:blipFill>
        <p:spPr>
          <a:xfrm flipH="1">
            <a:off x="12506" y="0"/>
            <a:ext cx="12185650" cy="6858000"/>
          </a:xfrm>
          <a:prstGeom prst="rect">
            <a:avLst/>
          </a:prstGeom>
        </p:spPr>
      </p:pic>
      <p:sp>
        <p:nvSpPr>
          <p:cNvPr id="11" name="Titel 1">
            <a:extLst>
              <a:ext uri="{FF2B5EF4-FFF2-40B4-BE49-F238E27FC236}">
                <a16:creationId xmlns:a16="http://schemas.microsoft.com/office/drawing/2014/main" id="{E1FECF6A-0315-E14A-9DA1-F81E3DF7D4F1}"/>
              </a:ext>
            </a:extLst>
          </p:cNvPr>
          <p:cNvSpPr>
            <a:spLocks noGrp="1"/>
          </p:cNvSpPr>
          <p:nvPr>
            <p:ph type="title" hasCustomPrompt="1"/>
          </p:nvPr>
        </p:nvSpPr>
        <p:spPr>
          <a:xfrm>
            <a:off x="3682792" y="2318815"/>
            <a:ext cx="4826417" cy="2220371"/>
          </a:xfrm>
        </p:spPr>
        <p:txBody>
          <a:bodyPr anchor="ctr"/>
          <a:lstStyle>
            <a:lvl1pPr algn="ctr">
              <a:defRPr sz="4800">
                <a:solidFill>
                  <a:schemeClr val="tx1"/>
                </a:solidFill>
              </a:defRPr>
            </a:lvl1pPr>
          </a:lstStyle>
          <a:p>
            <a:r>
              <a:rPr lang="en-US" dirty="0"/>
              <a:t>Vi </a:t>
            </a:r>
            <a:r>
              <a:rPr lang="en-US" dirty="0" err="1"/>
              <a:t>vil</a:t>
            </a:r>
            <a:r>
              <a:rPr lang="en-US" dirty="0"/>
              <a:t> et liv</a:t>
            </a:r>
            <a:br>
              <a:rPr lang="en-US" dirty="0"/>
            </a:br>
            <a:r>
              <a:rPr lang="en-US" dirty="0" err="1"/>
              <a:t>uden</a:t>
            </a:r>
            <a:r>
              <a:rPr lang="en-US" dirty="0"/>
              <a:t> </a:t>
            </a:r>
            <a:r>
              <a:rPr lang="en-US" dirty="0" err="1"/>
              <a:t>kræft</a:t>
            </a:r>
            <a:endParaRPr lang="da-DK" dirty="0"/>
          </a:p>
        </p:txBody>
      </p:sp>
      <p:sp>
        <p:nvSpPr>
          <p:cNvPr id="12" name="TextBox 11">
            <a:extLst>
              <a:ext uri="{FF2B5EF4-FFF2-40B4-BE49-F238E27FC236}">
                <a16:creationId xmlns:a16="http://schemas.microsoft.com/office/drawing/2014/main" id="{4326BD7C-91EC-AC41-88E4-75D2B91B563F}"/>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6" name="Picture 5">
            <a:extLst>
              <a:ext uri="{FF2B5EF4-FFF2-40B4-BE49-F238E27FC236}">
                <a16:creationId xmlns:a16="http://schemas.microsoft.com/office/drawing/2014/main" id="{466A4962-97CD-994E-9C00-83B2EE7BDF6A}"/>
              </a:ext>
            </a:extLst>
          </p:cNvPr>
          <p:cNvPicPr>
            <a:picLocks noChangeAspect="1"/>
          </p:cNvPicPr>
          <p:nvPr userDrawn="1"/>
        </p:nvPicPr>
        <p:blipFill>
          <a:blip r:embed="rId3"/>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248675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Afslutn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el 1">
            <a:extLst>
              <a:ext uri="{FF2B5EF4-FFF2-40B4-BE49-F238E27FC236}">
                <a16:creationId xmlns:a16="http://schemas.microsoft.com/office/drawing/2014/main" id="{E1FECF6A-0315-E14A-9DA1-F81E3DF7D4F1}"/>
              </a:ext>
            </a:extLst>
          </p:cNvPr>
          <p:cNvSpPr>
            <a:spLocks noGrp="1"/>
          </p:cNvSpPr>
          <p:nvPr>
            <p:ph type="title" hasCustomPrompt="1"/>
          </p:nvPr>
        </p:nvSpPr>
        <p:spPr>
          <a:xfrm>
            <a:off x="3682792" y="2318815"/>
            <a:ext cx="4826417" cy="2220371"/>
          </a:xfrm>
        </p:spPr>
        <p:txBody>
          <a:bodyPr anchor="ctr"/>
          <a:lstStyle>
            <a:lvl1pPr algn="ctr">
              <a:defRPr sz="4800">
                <a:solidFill>
                  <a:schemeClr val="tx1"/>
                </a:solidFill>
              </a:defRPr>
            </a:lvl1pPr>
          </a:lstStyle>
          <a:p>
            <a:r>
              <a:rPr lang="en-US" dirty="0"/>
              <a:t>Vi </a:t>
            </a:r>
            <a:r>
              <a:rPr lang="en-US" dirty="0" err="1"/>
              <a:t>vil</a:t>
            </a:r>
            <a:r>
              <a:rPr lang="en-US" dirty="0"/>
              <a:t> et liv</a:t>
            </a:r>
            <a:br>
              <a:rPr lang="en-US" dirty="0"/>
            </a:br>
            <a:r>
              <a:rPr lang="en-US" dirty="0" err="1"/>
              <a:t>uden</a:t>
            </a:r>
            <a:r>
              <a:rPr lang="en-US" dirty="0"/>
              <a:t> </a:t>
            </a:r>
            <a:r>
              <a:rPr lang="en-US" dirty="0" err="1"/>
              <a:t>kræft</a:t>
            </a:r>
            <a:endParaRPr lang="da-DK" dirty="0"/>
          </a:p>
        </p:txBody>
      </p:sp>
      <p:sp>
        <p:nvSpPr>
          <p:cNvPr id="12" name="TextBox 11">
            <a:extLst>
              <a:ext uri="{FF2B5EF4-FFF2-40B4-BE49-F238E27FC236}">
                <a16:creationId xmlns:a16="http://schemas.microsoft.com/office/drawing/2014/main" id="{4326BD7C-91EC-AC41-88E4-75D2B91B563F}"/>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6" name="Picture 5">
            <a:extLst>
              <a:ext uri="{FF2B5EF4-FFF2-40B4-BE49-F238E27FC236}">
                <a16:creationId xmlns:a16="http://schemas.microsoft.com/office/drawing/2014/main" id="{466A4962-97CD-994E-9C00-83B2EE7BDF6A}"/>
              </a:ext>
            </a:extLst>
          </p:cNvPr>
          <p:cNvPicPr>
            <a:picLocks noChangeAspect="1"/>
          </p:cNvPicPr>
          <p:nvPr userDrawn="1"/>
        </p:nvPicPr>
        <p:blipFill>
          <a:blip r:embed="rId3"/>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4121227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orside m låst bille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8DCDE5-FC5C-1042-B6D0-1C59661F9026}"/>
              </a:ext>
            </a:extLst>
          </p:cNvPr>
          <p:cNvSpPr txBox="1"/>
          <p:nvPr userDrawn="1"/>
        </p:nvSpPr>
        <p:spPr>
          <a:xfrm>
            <a:off x="391088" y="6186668"/>
            <a:ext cx="2817628" cy="400110"/>
          </a:xfrm>
          <a:prstGeom prst="rect">
            <a:avLst/>
          </a:prstGeom>
          <a:noFill/>
        </p:spPr>
        <p:txBody>
          <a:bodyPr wrap="square" rtlCol="0">
            <a:spAutoFit/>
          </a:bodyPr>
          <a:lstStyle/>
          <a:p>
            <a:r>
              <a:rPr lang="da-DK" sz="2000" dirty="0">
                <a:solidFill>
                  <a:schemeClr val="tx1"/>
                </a:solidFill>
                <a:latin typeface="+mj-lt"/>
              </a:rPr>
              <a:t>Stafet For Livet</a:t>
            </a:r>
          </a:p>
        </p:txBody>
      </p:sp>
      <p:pic>
        <p:nvPicPr>
          <p:cNvPr id="10" name="Picture 9">
            <a:extLst>
              <a:ext uri="{FF2B5EF4-FFF2-40B4-BE49-F238E27FC236}">
                <a16:creationId xmlns:a16="http://schemas.microsoft.com/office/drawing/2014/main" id="{E48DB020-117B-244F-B83A-6A540C99C3FD}"/>
              </a:ext>
            </a:extLst>
          </p:cNvPr>
          <p:cNvPicPr>
            <a:picLocks noChangeAspect="1"/>
          </p:cNvPicPr>
          <p:nvPr userDrawn="1"/>
        </p:nvPicPr>
        <p:blipFill>
          <a:blip r:embed="rId3"/>
          <a:stretch>
            <a:fillRect/>
          </a:stretch>
        </p:blipFill>
        <p:spPr>
          <a:xfrm>
            <a:off x="10599433" y="5282796"/>
            <a:ext cx="1415771" cy="1415771"/>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spTree>
    <p:extLst>
      <p:ext uri="{BB962C8B-B14F-4D97-AF65-F5344CB8AC3E}">
        <p14:creationId xmlns:p14="http://schemas.microsoft.com/office/powerpoint/2010/main" val="4106156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a:xfrm>
            <a:off x="479425" y="1608881"/>
            <a:ext cx="11233150" cy="3748046"/>
          </a:xfrm>
        </p:spPr>
        <p:txBody>
          <a:bodyPr>
            <a:normAutofit/>
          </a:bodyPr>
          <a:lstStyle>
            <a:lvl1pPr>
              <a:defRPr sz="1600"/>
            </a:lvl1pPr>
            <a:lvl2pPr>
              <a:defRPr sz="1500"/>
            </a:lvl2pPr>
            <a:lvl3pPr>
              <a:defRPr sz="1400"/>
            </a:lvl3pPr>
            <a:lvl4pPr>
              <a:defRPr sz="1400"/>
            </a:lvl4pPr>
            <a:lvl5pPr>
              <a:defRPr sz="14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2" name="Picture 11">
            <a:extLst>
              <a:ext uri="{FF2B5EF4-FFF2-40B4-BE49-F238E27FC236}">
                <a16:creationId xmlns:a16="http://schemas.microsoft.com/office/drawing/2014/main" id="{57AECF6B-69D9-494E-8277-C62628C0AB7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74217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lvl1pPr>
              <a:defRPr>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9" name="Pladsholder til indhold 8">
            <a:extLst>
              <a:ext uri="{FF2B5EF4-FFF2-40B4-BE49-F238E27FC236}">
                <a16:creationId xmlns:a16="http://schemas.microsoft.com/office/drawing/2014/main" id="{D8C97264-2727-AF4C-BD51-FDC5B7F1E940}"/>
              </a:ext>
            </a:extLst>
          </p:cNvPr>
          <p:cNvSpPr>
            <a:spLocks noGrp="1"/>
          </p:cNvSpPr>
          <p:nvPr>
            <p:ph sz="quarter" idx="17"/>
          </p:nvPr>
        </p:nvSpPr>
        <p:spPr>
          <a:xfrm>
            <a:off x="479425" y="1608138"/>
            <a:ext cx="5472113" cy="3699496"/>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4" name="Pladsholder til indhold 13">
            <a:extLst>
              <a:ext uri="{FF2B5EF4-FFF2-40B4-BE49-F238E27FC236}">
                <a16:creationId xmlns:a16="http://schemas.microsoft.com/office/drawing/2014/main" id="{DB1F3889-93C5-7049-AD72-EB1E4B1FBB14}"/>
              </a:ext>
            </a:extLst>
          </p:cNvPr>
          <p:cNvSpPr>
            <a:spLocks noGrp="1"/>
          </p:cNvSpPr>
          <p:nvPr>
            <p:ph sz="quarter" idx="18"/>
          </p:nvPr>
        </p:nvSpPr>
        <p:spPr>
          <a:xfrm>
            <a:off x="6240463" y="1608879"/>
            <a:ext cx="5468400" cy="3699496"/>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13" name="Picture 12">
            <a:extLst>
              <a:ext uri="{FF2B5EF4-FFF2-40B4-BE49-F238E27FC236}">
                <a16:creationId xmlns:a16="http://schemas.microsoft.com/office/drawing/2014/main" id="{A41B6E51-0D63-0642-9DC9-F3CE2AFC3B16}"/>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81476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5" name="Picture 14">
            <a:extLst>
              <a:ext uri="{FF2B5EF4-FFF2-40B4-BE49-F238E27FC236}">
                <a16:creationId xmlns:a16="http://schemas.microsoft.com/office/drawing/2014/main" id="{A7395822-8BF3-8B44-AFEB-2FBE5835028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271828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600"/>
            </a:lvl1pPr>
          </a:lstStyle>
          <a:p>
            <a:pPr lvl="0"/>
            <a:r>
              <a:rPr lang="da-DK"/>
              <a:t>Rediger typografien i masterens</a:t>
            </a:r>
          </a:p>
        </p:txBody>
      </p:sp>
      <p:pic>
        <p:nvPicPr>
          <p:cNvPr id="16" name="Picture 15">
            <a:extLst>
              <a:ext uri="{FF2B5EF4-FFF2-40B4-BE49-F238E27FC236}">
                <a16:creationId xmlns:a16="http://schemas.microsoft.com/office/drawing/2014/main" id="{A8454AAB-BC60-6F41-8C21-141B376A7B33}"/>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60992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endParaRPr lang="da-DK" dirty="0"/>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1599796"/>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endParaRPr lang="da-DK" dirty="0"/>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9" name="Picture 28">
            <a:extLst>
              <a:ext uri="{FF2B5EF4-FFF2-40B4-BE49-F238E27FC236}">
                <a16:creationId xmlns:a16="http://schemas.microsoft.com/office/drawing/2014/main" id="{16E9C013-0513-D545-9134-0499C6CA73AF}"/>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47013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22-02-2024</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4" name="Picture 13">
            <a:extLst>
              <a:ext uri="{FF2B5EF4-FFF2-40B4-BE49-F238E27FC236}">
                <a16:creationId xmlns:a16="http://schemas.microsoft.com/office/drawing/2014/main" id="{0DB1FDC1-17CE-7744-A51E-0C8E833A056D}"/>
              </a:ext>
            </a:extLst>
          </p:cNvPr>
          <p:cNvPicPr>
            <a:picLocks noChangeAspect="1"/>
          </p:cNvPicPr>
          <p:nvPr userDrawn="1"/>
        </p:nvPicPr>
        <p:blipFill>
          <a:blip r:embed="rId2"/>
          <a:stretch>
            <a:fillRect/>
          </a:stretch>
        </p:blipFill>
        <p:spPr>
          <a:xfrm>
            <a:off x="10599433" y="5282796"/>
            <a:ext cx="1415771" cy="1415771"/>
          </a:xfrm>
          <a:prstGeom prst="rect">
            <a:avLst/>
          </a:prstGeom>
        </p:spPr>
      </p:pic>
    </p:spTree>
    <p:extLst>
      <p:ext uri="{BB962C8B-B14F-4D97-AF65-F5344CB8AC3E}">
        <p14:creationId xmlns:p14="http://schemas.microsoft.com/office/powerpoint/2010/main" val="1026891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fld id="{83BDE002-4D08-984E-9A17-29A299F2E8E5}" type="datetimeFigureOut">
              <a:rPr lang="da-DK" smtClean="0"/>
              <a:pPr/>
              <a:t>22-02-2024</a:t>
            </a:fld>
            <a:endParaRPr lang="da-DK" dirty="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dirty="0"/>
          </a:p>
        </p:txBody>
      </p:sp>
    </p:spTree>
    <p:extLst>
      <p:ext uri="{BB962C8B-B14F-4D97-AF65-F5344CB8AC3E}">
        <p14:creationId xmlns:p14="http://schemas.microsoft.com/office/powerpoint/2010/main" val="1787529460"/>
      </p:ext>
    </p:extLst>
  </p:cSld>
  <p:clrMap bg1="lt1" tx1="dk1" bg2="lt2" tx2="dk2" accent1="accent1" accent2="accent2" accent3="accent3" accent4="accent4" accent5="accent5" accent6="accent6" hlink="hlink" folHlink="folHlink"/>
  <p:sldLayoutIdLst>
    <p:sldLayoutId id="2147483687" r:id="rId1"/>
    <p:sldLayoutId id="2147483700" r:id="rId2"/>
    <p:sldLayoutId id="2147483702" r:id="rId3"/>
    <p:sldLayoutId id="2147483650" r:id="rId4"/>
    <p:sldLayoutId id="2147483653" r:id="rId5"/>
    <p:sldLayoutId id="2147483654" r:id="rId6"/>
    <p:sldLayoutId id="2147483655" r:id="rId7"/>
    <p:sldLayoutId id="2147483658" r:id="rId8"/>
    <p:sldLayoutId id="2147483656" r:id="rId9"/>
    <p:sldLayoutId id="2147483657" r:id="rId10"/>
    <p:sldLayoutId id="2147483664" r:id="rId11"/>
    <p:sldLayoutId id="2147483665" r:id="rId12"/>
    <p:sldLayoutId id="2147483660" r:id="rId13"/>
    <p:sldLayoutId id="2147483661" r:id="rId14"/>
    <p:sldLayoutId id="2147483659" r:id="rId15"/>
    <p:sldLayoutId id="2147483698" r:id="rId16"/>
    <p:sldLayoutId id="2147483666" r:id="rId17"/>
    <p:sldLayoutId id="2147483667" r:id="rId18"/>
    <p:sldLayoutId id="2147483663" r:id="rId19"/>
    <p:sldLayoutId id="2147483668" r:id="rId20"/>
    <p:sldLayoutId id="2147483672" r:id="rId21"/>
    <p:sldLayoutId id="2147483692" r:id="rId22"/>
    <p:sldLayoutId id="2147483693" r:id="rId23"/>
    <p:sldLayoutId id="2147483694" r:id="rId24"/>
    <p:sldLayoutId id="2147483695" r:id="rId25"/>
    <p:sldLayoutId id="2147483688" r:id="rId26"/>
    <p:sldLayoutId id="2147483701" r:id="rId27"/>
    <p:sldLayoutId id="2147483699" r:id="rId28"/>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5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7378" userDrawn="1">
          <p15:clr>
            <a:srgbClr val="F26B43"/>
          </p15:clr>
        </p15:guide>
        <p15:guide id="3" pos="302" userDrawn="1">
          <p15:clr>
            <a:srgbClr val="F26B43"/>
          </p15:clr>
        </p15:guide>
        <p15:guide id="4" orient="horz" pos="4088" userDrawn="1">
          <p15:clr>
            <a:srgbClr val="F26B43"/>
          </p15:clr>
        </p15:guide>
        <p15:guide id="5" orient="horz" pos="278" userDrawn="1">
          <p15:clr>
            <a:srgbClr val="F26B43"/>
          </p15:clr>
        </p15:guide>
        <p15:guide id="6" pos="3749" userDrawn="1">
          <p15:clr>
            <a:srgbClr val="F26B43"/>
          </p15:clr>
        </p15:guide>
        <p15:guide id="7" pos="393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hyperlink" Target="http://www.stafetforlivet.dk/"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1D36540-64BC-F44F-B7A0-9B8C596DE622}"/>
              </a:ext>
            </a:extLst>
          </p:cNvPr>
          <p:cNvSpPr>
            <a:spLocks noGrp="1"/>
          </p:cNvSpPr>
          <p:nvPr>
            <p:ph type="subTitle" idx="1"/>
          </p:nvPr>
        </p:nvSpPr>
        <p:spPr/>
        <p:txBody>
          <a:bodyPr/>
          <a:lstStyle/>
          <a:p>
            <a:endParaRPr lang="da-DK"/>
          </a:p>
        </p:txBody>
      </p:sp>
      <p:sp>
        <p:nvSpPr>
          <p:cNvPr id="3" name="Title 2">
            <a:extLst>
              <a:ext uri="{FF2B5EF4-FFF2-40B4-BE49-F238E27FC236}">
                <a16:creationId xmlns:a16="http://schemas.microsoft.com/office/drawing/2014/main" id="{D4C48FCE-283D-E84A-836C-62BCA5794597}"/>
              </a:ext>
            </a:extLst>
          </p:cNvPr>
          <p:cNvSpPr>
            <a:spLocks noGrp="1"/>
          </p:cNvSpPr>
          <p:nvPr>
            <p:ph type="title"/>
          </p:nvPr>
        </p:nvSpPr>
        <p:spPr>
          <a:xfrm>
            <a:off x="1864878" y="2875083"/>
            <a:ext cx="8259462" cy="2220371"/>
          </a:xfrm>
        </p:spPr>
        <p:txBody>
          <a:bodyPr/>
          <a:lstStyle/>
          <a:p>
            <a:pPr algn="ctr"/>
            <a:r>
              <a:rPr lang="da-DK" altLang="da-DK" dirty="0"/>
              <a:t>Stafet For Livet</a:t>
            </a:r>
            <a:br>
              <a:rPr lang="da-DK" altLang="da-DK" dirty="0"/>
            </a:br>
            <a:r>
              <a:rPr lang="da-DK" altLang="da-DK" dirty="0" err="1"/>
              <a:t>Holdkaptajnmøde</a:t>
            </a:r>
            <a:endParaRPr lang="da-DK" altLang="da-DK" dirty="0"/>
          </a:p>
        </p:txBody>
      </p:sp>
      <p:sp>
        <p:nvSpPr>
          <p:cNvPr id="4" name="Title 2">
            <a:extLst>
              <a:ext uri="{FF2B5EF4-FFF2-40B4-BE49-F238E27FC236}">
                <a16:creationId xmlns:a16="http://schemas.microsoft.com/office/drawing/2014/main" id="{1E8887F1-E58A-564C-9298-ACCF3426AF4E}"/>
              </a:ext>
            </a:extLst>
          </p:cNvPr>
          <p:cNvSpPr txBox="1">
            <a:spLocks/>
          </p:cNvSpPr>
          <p:nvPr/>
        </p:nvSpPr>
        <p:spPr>
          <a:xfrm>
            <a:off x="4206442" y="5484789"/>
            <a:ext cx="5972698" cy="158818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endParaRPr lang="da-DK" sz="7200" dirty="0"/>
          </a:p>
        </p:txBody>
      </p:sp>
    </p:spTree>
    <p:extLst>
      <p:ext uri="{BB962C8B-B14F-4D97-AF65-F5344CB8AC3E}">
        <p14:creationId xmlns:p14="http://schemas.microsoft.com/office/powerpoint/2010/main" val="169967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tekst 3"/>
          <p:cNvSpPr>
            <a:spLocks noGrp="1"/>
          </p:cNvSpPr>
          <p:nvPr>
            <p:ph type="body" sz="quarter" idx="14"/>
          </p:nvPr>
        </p:nvSpPr>
        <p:spPr>
          <a:xfrm>
            <a:off x="416950" y="952500"/>
            <a:ext cx="11233150" cy="355600"/>
          </a:xfrm>
        </p:spPr>
        <p:txBody>
          <a:bodyPr/>
          <a:lstStyle/>
          <a:p>
            <a:endParaRPr lang="da-DK"/>
          </a:p>
        </p:txBody>
      </p:sp>
      <p:sp>
        <p:nvSpPr>
          <p:cNvPr id="5" name="Pladsholder til indhold 2"/>
          <p:cNvSpPr txBox="1">
            <a:spLocks/>
          </p:cNvSpPr>
          <p:nvPr/>
        </p:nvSpPr>
        <p:spPr bwMode="auto">
          <a:xfrm>
            <a:off x="1699751" y="1608881"/>
            <a:ext cx="8569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da-DK" altLang="da-DK" b="0" dirty="0">
                <a:latin typeface="+mn-lt"/>
                <a:cs typeface="Calibri" panose="020F0502020204030204" pitchFamily="34" charset="0"/>
              </a:rPr>
              <a:t>En ud af tre i Danmark får kræft</a:t>
            </a:r>
          </a:p>
          <a:p>
            <a:pPr>
              <a:buFontTx/>
              <a:buNone/>
            </a:pPr>
            <a:endParaRPr lang="da-DK" altLang="da-DK" b="0" dirty="0">
              <a:latin typeface="+mn-lt"/>
              <a:cs typeface="Calibri" panose="020F0502020204030204" pitchFamily="34" charset="0"/>
            </a:endParaRPr>
          </a:p>
        </p:txBody>
      </p:sp>
      <p:sp>
        <p:nvSpPr>
          <p:cNvPr id="6" name="Pladsholder til indhold 2"/>
          <p:cNvSpPr txBox="1">
            <a:spLocks/>
          </p:cNvSpPr>
          <p:nvPr/>
        </p:nvSpPr>
        <p:spPr bwMode="auto">
          <a:xfrm>
            <a:off x="1680701" y="2905868"/>
            <a:ext cx="8569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da-DK" altLang="da-DK" b="0" dirty="0">
                <a:latin typeface="+mn-lt"/>
              </a:rPr>
              <a:t>Resten er pårørende</a:t>
            </a:r>
          </a:p>
          <a:p>
            <a:pPr>
              <a:buFontTx/>
              <a:buNone/>
            </a:pPr>
            <a:endParaRPr lang="da-DK" altLang="da-DK" b="0" dirty="0">
              <a:latin typeface="+mn-lt"/>
            </a:endParaRPr>
          </a:p>
        </p:txBody>
      </p:sp>
      <p:sp>
        <p:nvSpPr>
          <p:cNvPr id="7" name="Pladsholder til indhold 2"/>
          <p:cNvSpPr txBox="1">
            <a:spLocks/>
          </p:cNvSpPr>
          <p:nvPr/>
        </p:nvSpPr>
        <p:spPr bwMode="auto">
          <a:xfrm>
            <a:off x="1752139" y="4058393"/>
            <a:ext cx="8569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da-DK" altLang="da-DK" b="0" dirty="0">
                <a:latin typeface="+mn-lt"/>
              </a:rPr>
              <a:t>Til Stafet For Livet </a:t>
            </a:r>
          </a:p>
          <a:p>
            <a:pPr algn="ctr">
              <a:buFontTx/>
              <a:buNone/>
            </a:pPr>
            <a:r>
              <a:rPr lang="da-DK" altLang="da-DK" b="0" dirty="0">
                <a:latin typeface="+mn-lt"/>
              </a:rPr>
              <a:t>går vi sammen i kampen mod kræft</a:t>
            </a:r>
          </a:p>
          <a:p>
            <a:pPr>
              <a:buFontTx/>
              <a:buNone/>
            </a:pPr>
            <a:endParaRPr lang="da-DK" altLang="da-DK" b="0" dirty="0">
              <a:latin typeface="+mn-lt"/>
            </a:endParaRPr>
          </a:p>
        </p:txBody>
      </p:sp>
    </p:spTree>
    <p:extLst>
      <p:ext uri="{BB962C8B-B14F-4D97-AF65-F5344CB8AC3E}">
        <p14:creationId xmlns:p14="http://schemas.microsoft.com/office/powerpoint/2010/main" val="396285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8" name="Pladsholder til indhold 7" descr="Et billede, der indeholder person, tøj, Ansigt, smil&#10;&#10;Automatisk genereret beskrivelse">
            <a:extLst>
              <a:ext uri="{FF2B5EF4-FFF2-40B4-BE49-F238E27FC236}">
                <a16:creationId xmlns:a16="http://schemas.microsoft.com/office/drawing/2014/main" id="{017A0838-16DD-508F-6E1B-69D2369A4FE1}"/>
              </a:ext>
            </a:extLst>
          </p:cNvPr>
          <p:cNvPicPr>
            <a:picLocks noGrp="1" noChangeAspect="1"/>
          </p:cNvPicPr>
          <p:nvPr>
            <p:ph idx="1"/>
          </p:nvPr>
        </p:nvPicPr>
        <p:blipFill>
          <a:blip r:embed="rId3"/>
          <a:stretch>
            <a:fillRect/>
          </a:stretch>
        </p:blipFill>
        <p:spPr>
          <a:xfrm>
            <a:off x="2184298" y="441325"/>
            <a:ext cx="7347206" cy="4898138"/>
          </a:xfrm>
        </p:spPr>
      </p:pic>
      <p:sp>
        <p:nvSpPr>
          <p:cNvPr id="4" name="Pladsholder til tekst 3"/>
          <p:cNvSpPr>
            <a:spLocks noGrp="1"/>
          </p:cNvSpPr>
          <p:nvPr>
            <p:ph type="body" sz="quarter" idx="14"/>
          </p:nvPr>
        </p:nvSpPr>
        <p:spPr/>
        <p:txBody>
          <a:bodyPr/>
          <a:lstStyle/>
          <a:p>
            <a:endParaRPr lang="da-DK"/>
          </a:p>
        </p:txBody>
      </p:sp>
      <p:sp>
        <p:nvSpPr>
          <p:cNvPr id="6" name="Pladsholder til indhold 2"/>
          <p:cNvSpPr txBox="1">
            <a:spLocks/>
          </p:cNvSpPr>
          <p:nvPr/>
        </p:nvSpPr>
        <p:spPr bwMode="auto">
          <a:xfrm>
            <a:off x="2184298" y="5666941"/>
            <a:ext cx="7008864" cy="1178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da-DK" altLang="da-DK" b="0" dirty="0">
                <a:latin typeface="+mn-lt"/>
              </a:rPr>
              <a:t>Som holdkaptajn er du bindeled mellem ’Stafetten’ og dit hold</a:t>
            </a:r>
          </a:p>
          <a:p>
            <a:pPr algn="ctr">
              <a:buFontTx/>
              <a:buNone/>
            </a:pPr>
            <a:endParaRPr lang="da-DK" altLang="da-DK" b="0" dirty="0">
              <a:latin typeface="+mn-lt"/>
            </a:endParaRPr>
          </a:p>
        </p:txBody>
      </p:sp>
    </p:spTree>
    <p:extLst>
      <p:ext uri="{BB962C8B-B14F-4D97-AF65-F5344CB8AC3E}">
        <p14:creationId xmlns:p14="http://schemas.microsoft.com/office/powerpoint/2010/main" val="732412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tekst 2"/>
          <p:cNvSpPr>
            <a:spLocks noGrp="1"/>
          </p:cNvSpPr>
          <p:nvPr>
            <p:ph type="body" sz="quarter" idx="14"/>
          </p:nvPr>
        </p:nvSpPr>
        <p:spPr/>
        <p:txBody>
          <a:bodyPr/>
          <a:lstStyle/>
          <a:p>
            <a:endParaRPr lang="da-DK"/>
          </a:p>
        </p:txBody>
      </p:sp>
      <p:sp>
        <p:nvSpPr>
          <p:cNvPr id="4" name="Pladsholder til indhold 3"/>
          <p:cNvSpPr>
            <a:spLocks noGrp="1"/>
          </p:cNvSpPr>
          <p:nvPr>
            <p:ph sz="quarter" idx="17"/>
          </p:nvPr>
        </p:nvSpPr>
        <p:spPr/>
        <p:txBody>
          <a:bodyPr/>
          <a:lstStyle/>
          <a:p>
            <a:pPr>
              <a:spcBef>
                <a:spcPct val="0"/>
              </a:spcBef>
              <a:buNone/>
            </a:pPr>
            <a:r>
              <a:rPr lang="en-US" altLang="da-DK" sz="2800" dirty="0" err="1">
                <a:solidFill>
                  <a:schemeClr val="tx1"/>
                </a:solidFill>
                <a:cs typeface="Calibri" panose="020F0502020204030204" pitchFamily="34" charset="0"/>
              </a:rPr>
              <a:t>Invitér</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venner</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familie</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kolleger</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fodboldholdet</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naboer</a:t>
            </a:r>
            <a:r>
              <a:rPr lang="en-US" altLang="da-DK" sz="2800" dirty="0">
                <a:solidFill>
                  <a:schemeClr val="tx1"/>
                </a:solidFill>
                <a:cs typeface="Calibri" panose="020F0502020204030204" pitchFamily="34" charset="0"/>
              </a:rPr>
              <a:t>…</a:t>
            </a:r>
          </a:p>
          <a:p>
            <a:pPr>
              <a:spcBef>
                <a:spcPct val="0"/>
              </a:spcBef>
              <a:buNone/>
            </a:pPr>
            <a:br>
              <a:rPr lang="en-US" altLang="da-DK" sz="2800" dirty="0">
                <a:solidFill>
                  <a:schemeClr val="tx1"/>
                </a:solidFill>
                <a:cs typeface="Calibri" panose="020F0502020204030204" pitchFamily="34" charset="0"/>
              </a:rPr>
            </a:b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hvem</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som</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helst</a:t>
            </a:r>
            <a:r>
              <a:rPr lang="en-US" altLang="da-DK" sz="2800" dirty="0">
                <a:solidFill>
                  <a:schemeClr val="tx1"/>
                </a:solidFill>
                <a:cs typeface="Calibri" panose="020F0502020204030204" pitchFamily="34" charset="0"/>
              </a:rPr>
              <a:t>, du </a:t>
            </a:r>
            <a:r>
              <a:rPr lang="en-US" altLang="da-DK" sz="2800" dirty="0" err="1">
                <a:solidFill>
                  <a:schemeClr val="tx1"/>
                </a:solidFill>
                <a:cs typeface="Calibri" panose="020F0502020204030204" pitchFamily="34" charset="0"/>
              </a:rPr>
              <a:t>har</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lyst</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til</a:t>
            </a:r>
            <a:r>
              <a:rPr lang="en-US" altLang="da-DK" sz="2800" dirty="0">
                <a:solidFill>
                  <a:schemeClr val="tx1"/>
                </a:solidFill>
                <a:cs typeface="Calibri" panose="020F0502020204030204" pitchFamily="34" charset="0"/>
              </a:rPr>
              <a:t> at dele en </a:t>
            </a:r>
            <a:r>
              <a:rPr lang="en-US" altLang="da-DK" sz="2800" dirty="0" err="1">
                <a:solidFill>
                  <a:schemeClr val="tx1"/>
                </a:solidFill>
                <a:cs typeface="Calibri" panose="020F0502020204030204" pitchFamily="34" charset="0"/>
              </a:rPr>
              <a:t>dag</a:t>
            </a:r>
            <a:r>
              <a:rPr lang="en-US" altLang="da-DK" sz="2800" dirty="0">
                <a:solidFill>
                  <a:schemeClr val="tx1"/>
                </a:solidFill>
                <a:cs typeface="Calibri" panose="020F0502020204030204" pitchFamily="34" charset="0"/>
              </a:rPr>
              <a:t> </a:t>
            </a:r>
            <a:r>
              <a:rPr lang="en-US" altLang="da-DK" sz="2800" dirty="0" err="1">
                <a:solidFill>
                  <a:schemeClr val="tx1"/>
                </a:solidFill>
                <a:cs typeface="Calibri" panose="020F0502020204030204" pitchFamily="34" charset="0"/>
              </a:rPr>
              <a:t>sammen</a:t>
            </a:r>
            <a:r>
              <a:rPr lang="en-US" altLang="da-DK" sz="2800" dirty="0">
                <a:solidFill>
                  <a:schemeClr val="tx1"/>
                </a:solidFill>
                <a:cs typeface="Calibri" panose="020F0502020204030204" pitchFamily="34" charset="0"/>
              </a:rPr>
              <a:t> med på </a:t>
            </a:r>
            <a:r>
              <a:rPr lang="en-US" altLang="da-DK" sz="2800" dirty="0" err="1">
                <a:solidFill>
                  <a:schemeClr val="tx1"/>
                </a:solidFill>
                <a:cs typeface="Calibri" panose="020F0502020204030204" pitchFamily="34" charset="0"/>
              </a:rPr>
              <a:t>Stafet</a:t>
            </a:r>
            <a:r>
              <a:rPr lang="en-US" altLang="da-DK" sz="2800" dirty="0">
                <a:solidFill>
                  <a:schemeClr val="tx1"/>
                </a:solidFill>
                <a:cs typeface="Calibri" panose="020F0502020204030204" pitchFamily="34" charset="0"/>
              </a:rPr>
              <a:t> For Livet.</a:t>
            </a:r>
          </a:p>
          <a:p>
            <a:pPr>
              <a:spcBef>
                <a:spcPct val="0"/>
              </a:spcBef>
              <a:buNone/>
            </a:pPr>
            <a:endParaRPr lang="en-US" altLang="da-DK" dirty="0">
              <a:cs typeface="Calibri" panose="020F0502020204030204" pitchFamily="34" charset="0"/>
            </a:endParaRPr>
          </a:p>
        </p:txBody>
      </p:sp>
      <p:pic>
        <p:nvPicPr>
          <p:cNvPr id="8" name="Pladsholder til indhold 7" descr="Et billede, der indeholder person, græs, tøj, fodtøj&#10;&#10;Automatisk genereret beskrivelse">
            <a:extLst>
              <a:ext uri="{FF2B5EF4-FFF2-40B4-BE49-F238E27FC236}">
                <a16:creationId xmlns:a16="http://schemas.microsoft.com/office/drawing/2014/main" id="{C2CD7B70-49F7-F396-682F-4C011A5E2114}"/>
              </a:ext>
            </a:extLst>
          </p:cNvPr>
          <p:cNvPicPr>
            <a:picLocks noGrp="1" noChangeAspect="1"/>
          </p:cNvPicPr>
          <p:nvPr>
            <p:ph sz="quarter" idx="18"/>
          </p:nvPr>
        </p:nvPicPr>
        <p:blipFill>
          <a:blip r:embed="rId3"/>
          <a:stretch>
            <a:fillRect/>
          </a:stretch>
        </p:blipFill>
        <p:spPr>
          <a:xfrm>
            <a:off x="6240463" y="1635390"/>
            <a:ext cx="5468937" cy="3645958"/>
          </a:xfrm>
        </p:spPr>
      </p:pic>
    </p:spTree>
    <p:extLst>
      <p:ext uri="{BB962C8B-B14F-4D97-AF65-F5344CB8AC3E}">
        <p14:creationId xmlns:p14="http://schemas.microsoft.com/office/powerpoint/2010/main" val="2627476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tekst 3"/>
          <p:cNvSpPr>
            <a:spLocks noGrp="1"/>
          </p:cNvSpPr>
          <p:nvPr>
            <p:ph type="body" sz="quarter" idx="14"/>
          </p:nvPr>
        </p:nvSpPr>
        <p:spPr/>
        <p:txBody>
          <a:bodyPr/>
          <a:lstStyle/>
          <a:p>
            <a:endParaRPr lang="da-DK"/>
          </a:p>
        </p:txBody>
      </p:sp>
      <p:grpSp>
        <p:nvGrpSpPr>
          <p:cNvPr id="5" name="Gruppe 22"/>
          <p:cNvGrpSpPr>
            <a:grpSpLocks noChangeAspect="1"/>
          </p:cNvGrpSpPr>
          <p:nvPr/>
        </p:nvGrpSpPr>
        <p:grpSpPr bwMode="auto">
          <a:xfrm>
            <a:off x="904875" y="869949"/>
            <a:ext cx="4386460" cy="3966241"/>
            <a:chOff x="319725" y="3546410"/>
            <a:chExt cx="3443046" cy="3113392"/>
          </a:xfrm>
        </p:grpSpPr>
        <p:pic>
          <p:nvPicPr>
            <p:cNvPr id="6" name="Pladsholder til indhold 6" descr="post i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20000">
              <a:off x="319725" y="3546410"/>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boks 14"/>
            <p:cNvSpPr txBox="1">
              <a:spLocks noChangeArrowheads="1"/>
            </p:cNvSpPr>
            <p:nvPr/>
          </p:nvSpPr>
          <p:spPr bwMode="auto">
            <a:xfrm rot="-480000">
              <a:off x="734948" y="4784530"/>
              <a:ext cx="27860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3600" dirty="0">
                  <a:latin typeface="Bradley Hand ITC" panose="03070402050302030203" pitchFamily="66" charset="0"/>
                </a:rPr>
                <a:t>Få styr på det praktiske</a:t>
              </a:r>
            </a:p>
          </p:txBody>
        </p:sp>
      </p:grpSp>
      <p:sp>
        <p:nvSpPr>
          <p:cNvPr id="8" name="Tekstboks 8"/>
          <p:cNvSpPr txBox="1">
            <a:spLocks noChangeArrowheads="1"/>
          </p:cNvSpPr>
          <p:nvPr/>
        </p:nvSpPr>
        <p:spPr bwMode="auto">
          <a:xfrm>
            <a:off x="6096000" y="1771444"/>
            <a:ext cx="557970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da-DK" altLang="da-DK" sz="2400" b="0" dirty="0">
                <a:latin typeface="+mn-lt"/>
              </a:rPr>
              <a:t>Plan over pladsen</a:t>
            </a:r>
          </a:p>
          <a:p>
            <a:pPr eaLnBrk="1" hangingPunct="1">
              <a:spcBef>
                <a:spcPct val="0"/>
              </a:spcBef>
            </a:pPr>
            <a:r>
              <a:rPr lang="da-DK" altLang="da-DK" sz="2400" b="0" dirty="0">
                <a:latin typeface="+mn-lt"/>
              </a:rPr>
              <a:t>Rundetællere</a:t>
            </a:r>
          </a:p>
          <a:p>
            <a:pPr eaLnBrk="1" hangingPunct="1">
              <a:spcBef>
                <a:spcPct val="0"/>
              </a:spcBef>
            </a:pPr>
            <a:r>
              <a:rPr lang="da-DK" altLang="da-DK" sz="2400" b="0" dirty="0">
                <a:latin typeface="+mn-lt"/>
              </a:rPr>
              <a:t>Registrering af et hold på dagen</a:t>
            </a:r>
          </a:p>
          <a:p>
            <a:pPr eaLnBrk="1" hangingPunct="1">
              <a:spcBef>
                <a:spcPct val="0"/>
              </a:spcBef>
            </a:pPr>
            <a:r>
              <a:rPr lang="da-DK" altLang="da-DK" sz="2400" b="0" dirty="0">
                <a:latin typeface="+mn-lt"/>
              </a:rPr>
              <a:t>Overnatningsmuligheder</a:t>
            </a:r>
          </a:p>
          <a:p>
            <a:pPr eaLnBrk="1" hangingPunct="1">
              <a:spcBef>
                <a:spcPct val="0"/>
              </a:spcBef>
            </a:pPr>
            <a:r>
              <a:rPr lang="da-DK" altLang="da-DK" sz="2400" b="0" dirty="0">
                <a:latin typeface="+mn-lt"/>
              </a:rPr>
              <a:t>Program for stafetten</a:t>
            </a:r>
          </a:p>
          <a:p>
            <a:pPr eaLnBrk="1" hangingPunct="1">
              <a:spcBef>
                <a:spcPct val="0"/>
              </a:spcBef>
            </a:pPr>
            <a:r>
              <a:rPr lang="da-DK" altLang="da-DK" sz="2400" b="0" dirty="0">
                <a:latin typeface="+mn-lt"/>
              </a:rPr>
              <a:t>Mad</a:t>
            </a:r>
          </a:p>
          <a:p>
            <a:pPr eaLnBrk="1" hangingPunct="1">
              <a:spcBef>
                <a:spcPct val="0"/>
              </a:spcBef>
            </a:pPr>
            <a:r>
              <a:rPr lang="da-DK" altLang="da-DK" sz="2400" b="0" dirty="0">
                <a:latin typeface="+mn-lt"/>
              </a:rPr>
              <a:t>Natten</a:t>
            </a:r>
          </a:p>
          <a:p>
            <a:pPr eaLnBrk="1" hangingPunct="1">
              <a:spcBef>
                <a:spcPct val="0"/>
              </a:spcBef>
            </a:pPr>
            <a:endParaRPr lang="da-DK" altLang="da-DK" sz="2400" b="0" dirty="0">
              <a:latin typeface="+mn-lt"/>
            </a:endParaRPr>
          </a:p>
        </p:txBody>
      </p:sp>
    </p:spTree>
    <p:extLst>
      <p:ext uri="{BB962C8B-B14F-4D97-AF65-F5344CB8AC3E}">
        <p14:creationId xmlns:p14="http://schemas.microsoft.com/office/powerpoint/2010/main" val="2850508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tekst, skærmbillede, software, Webside&#10;&#10;Automatisk genereret beskrivelse">
            <a:extLst>
              <a:ext uri="{FF2B5EF4-FFF2-40B4-BE49-F238E27FC236}">
                <a16:creationId xmlns:a16="http://schemas.microsoft.com/office/drawing/2014/main" id="{BCAB89F3-1396-82BE-8F0F-5E573B2597E0}"/>
              </a:ext>
            </a:extLst>
          </p:cNvPr>
          <p:cNvPicPr>
            <a:picLocks noGrp="1" noChangeAspect="1"/>
          </p:cNvPicPr>
          <p:nvPr>
            <p:ph idx="1"/>
          </p:nvPr>
        </p:nvPicPr>
        <p:blipFill>
          <a:blip r:embed="rId3"/>
          <a:stretch>
            <a:fillRect/>
          </a:stretch>
        </p:blipFill>
        <p:spPr>
          <a:xfrm>
            <a:off x="479425" y="1270000"/>
            <a:ext cx="8331088" cy="5290109"/>
          </a:xfrm>
        </p:spPr>
      </p:pic>
      <p:sp>
        <p:nvSpPr>
          <p:cNvPr id="4" name="Pladsholder til tekst 3"/>
          <p:cNvSpPr>
            <a:spLocks noGrp="1"/>
          </p:cNvSpPr>
          <p:nvPr>
            <p:ph type="body" sz="quarter" idx="14"/>
          </p:nvPr>
        </p:nvSpPr>
        <p:spPr>
          <a:xfrm>
            <a:off x="479425" y="452284"/>
            <a:ext cx="11233150" cy="817716"/>
          </a:xfrm>
        </p:spPr>
        <p:txBody>
          <a:bodyPr>
            <a:normAutofit fontScale="92500" lnSpcReduction="20000"/>
          </a:bodyPr>
          <a:lstStyle/>
          <a:p>
            <a:pPr>
              <a:spcBef>
                <a:spcPct val="0"/>
              </a:spcBef>
            </a:pPr>
            <a:r>
              <a:rPr lang="da-DK" altLang="da-DK" sz="2400" dirty="0">
                <a:solidFill>
                  <a:schemeClr val="tx1"/>
                </a:solidFill>
                <a:latin typeface="+mj-lt"/>
              </a:rPr>
              <a:t>Find og del information fra stafetforlivet.dk</a:t>
            </a:r>
            <a:br>
              <a:rPr lang="da-DK" altLang="da-DK" dirty="0">
                <a:solidFill>
                  <a:schemeClr val="tx1"/>
                </a:solidFill>
              </a:rPr>
            </a:br>
            <a:r>
              <a:rPr lang="da-DK" altLang="da-DK" dirty="0">
                <a:solidFill>
                  <a:schemeClr val="tx1"/>
                </a:solidFill>
              </a:rPr>
              <a:t>På Stafetforlivet.dk er det nemt at finde praktisk information om stafetten. </a:t>
            </a:r>
          </a:p>
          <a:p>
            <a:pPr>
              <a:spcBef>
                <a:spcPct val="0"/>
              </a:spcBef>
            </a:pPr>
            <a:r>
              <a:rPr lang="da-DK" altLang="da-DK" dirty="0">
                <a:solidFill>
                  <a:schemeClr val="tx1"/>
                </a:solidFill>
              </a:rPr>
              <a:t>Del gerne informationerne med jeres holddeltagere</a:t>
            </a:r>
          </a:p>
          <a:p>
            <a:endParaRPr lang="da-DK" dirty="0">
              <a:solidFill>
                <a:schemeClr val="tx1"/>
              </a:solidFill>
            </a:endParaRPr>
          </a:p>
        </p:txBody>
      </p:sp>
    </p:spTree>
    <p:extLst>
      <p:ext uri="{BB962C8B-B14F-4D97-AF65-F5344CB8AC3E}">
        <p14:creationId xmlns:p14="http://schemas.microsoft.com/office/powerpoint/2010/main" val="3438762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boks 15"/>
          <p:cNvSpPr txBox="1">
            <a:spLocks noChangeArrowheads="1"/>
          </p:cNvSpPr>
          <p:nvPr/>
        </p:nvSpPr>
        <p:spPr bwMode="auto">
          <a:xfrm>
            <a:off x="2265875" y="2143125"/>
            <a:ext cx="7143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a-DK" altLang="da-DK" sz="2400">
              <a:latin typeface="Arial" panose="020B0604020202020204" pitchFamily="34" charset="0"/>
            </a:endParaRPr>
          </a:p>
        </p:txBody>
      </p:sp>
      <p:sp>
        <p:nvSpPr>
          <p:cNvPr id="9" name="Tekstboks 1"/>
          <p:cNvSpPr txBox="1">
            <a:spLocks noChangeArrowheads="1"/>
          </p:cNvSpPr>
          <p:nvPr/>
        </p:nvSpPr>
        <p:spPr bwMode="auto">
          <a:xfrm>
            <a:off x="589935" y="480590"/>
            <a:ext cx="8129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400" dirty="0">
                <a:latin typeface="+mj-lt"/>
              </a:rPr>
              <a:t>Dit holds muligheder på stafetforlivet.dk</a:t>
            </a:r>
          </a:p>
        </p:txBody>
      </p:sp>
      <p:sp>
        <p:nvSpPr>
          <p:cNvPr id="10" name="Tekstboks 15"/>
          <p:cNvSpPr txBox="1">
            <a:spLocks noChangeArrowheads="1"/>
          </p:cNvSpPr>
          <p:nvPr/>
        </p:nvSpPr>
        <p:spPr bwMode="auto">
          <a:xfrm>
            <a:off x="2237300" y="1209675"/>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1800" b="0" dirty="0">
                <a:latin typeface="+mn-lt"/>
              </a:rPr>
              <a:t>Holdkaptajnen kan logge ind på holdets profil og tilføje billede</a:t>
            </a:r>
            <a:r>
              <a:rPr lang="da-DK" altLang="da-DK" sz="1800" dirty="0">
                <a:latin typeface="+mn-lt"/>
              </a:rPr>
              <a:t> og skrive lidt om jeres motivation for at være med.  </a:t>
            </a:r>
          </a:p>
          <a:p>
            <a:pPr eaLnBrk="1" hangingPunct="1">
              <a:spcBef>
                <a:spcPct val="0"/>
              </a:spcBef>
              <a:buFontTx/>
              <a:buNone/>
            </a:pPr>
            <a:r>
              <a:rPr lang="da-DK" altLang="da-DK" sz="1800" b="0" dirty="0">
                <a:latin typeface="+mn-lt"/>
              </a:rPr>
              <a:t>Derudover kan holdet følge med i hvordan det går med at nå deres indsamlingsmål. Holdet kan også se, hvor mange lys de har solgt</a:t>
            </a:r>
            <a:r>
              <a:rPr lang="da-DK" altLang="da-DK" sz="1800" dirty="0">
                <a:latin typeface="+mn-lt"/>
              </a:rPr>
              <a:t> osv.</a:t>
            </a:r>
            <a:endParaRPr lang="da-DK" altLang="da-DK" sz="1800" b="0" dirty="0">
              <a:latin typeface="+mn-lt"/>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762" y="2924175"/>
            <a:ext cx="7272338" cy="367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701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dirty="0">
                <a:solidFill>
                  <a:srgbClr val="7030A0"/>
                </a:solidFill>
                <a:latin typeface="+mn-lt"/>
              </a:rPr>
              <a:t>Dine holddeltageres muligheder på stafetforlivet.dk</a:t>
            </a:r>
            <a:br>
              <a:rPr lang="da-DK" altLang="da-DK" dirty="0">
                <a:solidFill>
                  <a:srgbClr val="7030A0"/>
                </a:solidFill>
                <a:latin typeface="+mn-lt"/>
              </a:rPr>
            </a:br>
            <a:endParaRPr lang="da-DK" dirty="0">
              <a:latin typeface="+mn-lt"/>
            </a:endParaRPr>
          </a:p>
        </p:txBody>
      </p:sp>
      <p:sp>
        <p:nvSpPr>
          <p:cNvPr id="4" name="Pladsholder til tekst 3"/>
          <p:cNvSpPr>
            <a:spLocks noGrp="1"/>
          </p:cNvSpPr>
          <p:nvPr>
            <p:ph type="body" sz="quarter" idx="14"/>
          </p:nvPr>
        </p:nvSpPr>
        <p:spPr/>
        <p:txBody>
          <a:bodyPr/>
          <a:lstStyle/>
          <a:p>
            <a:endParaRPr lang="da-DK" dirty="0"/>
          </a:p>
        </p:txBody>
      </p:sp>
      <p:sp>
        <p:nvSpPr>
          <p:cNvPr id="9" name="Rektangel 8"/>
          <p:cNvSpPr/>
          <p:nvPr/>
        </p:nvSpPr>
        <p:spPr>
          <a:xfrm>
            <a:off x="2851355" y="1285984"/>
            <a:ext cx="6096000" cy="2031325"/>
          </a:xfrm>
          <a:prstGeom prst="rect">
            <a:avLst/>
          </a:prstGeom>
        </p:spPr>
        <p:txBody>
          <a:bodyPr>
            <a:spAutoFit/>
          </a:bodyPr>
          <a:lstStyle/>
          <a:p>
            <a:pPr>
              <a:spcBef>
                <a:spcPct val="0"/>
              </a:spcBef>
            </a:pPr>
            <a:r>
              <a:rPr lang="da-DK" altLang="da-DK" dirty="0"/>
              <a:t>Holddeltagerne kan logge ind på deres personlige profil og tilføje billede, lidt tekst om, hvorfor man deltager i Stafet For Livet, hvor mange gange man har deltaget i Stafet For Livet.</a:t>
            </a:r>
          </a:p>
          <a:p>
            <a:pPr>
              <a:spcBef>
                <a:spcPct val="0"/>
              </a:spcBef>
            </a:pPr>
            <a:endParaRPr lang="da-DK" altLang="da-DK" dirty="0"/>
          </a:p>
          <a:p>
            <a:pPr>
              <a:spcBef>
                <a:spcPct val="0"/>
              </a:spcBef>
            </a:pPr>
            <a:r>
              <a:rPr lang="da-DK" altLang="da-DK" dirty="0"/>
              <a:t>Derudover kan deltagerne sætte deres eget indsamlingsmål og se, hvor mange lys de har solgt.</a:t>
            </a:r>
          </a:p>
        </p:txBody>
      </p:sp>
      <p:pic>
        <p:nvPicPr>
          <p:cNvPr id="1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1355" y="3470787"/>
            <a:ext cx="5908980" cy="3163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0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6" name="Pladsholder til indhold 5" descr="Et billede, der indeholder tøj, person, udendørs, græs&#10;&#10;Automatisk genereret beskrivelse">
            <a:extLst>
              <a:ext uri="{FF2B5EF4-FFF2-40B4-BE49-F238E27FC236}">
                <a16:creationId xmlns:a16="http://schemas.microsoft.com/office/drawing/2014/main" id="{34140604-5882-FF02-965D-9730D1839B9A}"/>
              </a:ext>
            </a:extLst>
          </p:cNvPr>
          <p:cNvPicPr>
            <a:picLocks noGrp="1" noChangeAspect="1"/>
          </p:cNvPicPr>
          <p:nvPr>
            <p:ph idx="1"/>
          </p:nvPr>
        </p:nvPicPr>
        <p:blipFill>
          <a:blip r:embed="rId3"/>
          <a:stretch>
            <a:fillRect/>
          </a:stretch>
        </p:blipFill>
        <p:spPr>
          <a:xfrm rot="5400000">
            <a:off x="1199606" y="3146322"/>
            <a:ext cx="3748087" cy="2811065"/>
          </a:xfrm>
        </p:spPr>
      </p:pic>
      <p:sp>
        <p:nvSpPr>
          <p:cNvPr id="4" name="Pladsholder til tekst 3"/>
          <p:cNvSpPr>
            <a:spLocks noGrp="1"/>
          </p:cNvSpPr>
          <p:nvPr>
            <p:ph type="body" sz="quarter" idx="14"/>
          </p:nvPr>
        </p:nvSpPr>
        <p:spPr/>
        <p:txBody>
          <a:bodyPr/>
          <a:lstStyle/>
          <a:p>
            <a:endParaRPr lang="da-DK"/>
          </a:p>
        </p:txBody>
      </p:sp>
      <p:grpSp>
        <p:nvGrpSpPr>
          <p:cNvPr id="17" name="Gruppe 22"/>
          <p:cNvGrpSpPr>
            <a:grpSpLocks noChangeAspect="1"/>
          </p:cNvGrpSpPr>
          <p:nvPr/>
        </p:nvGrpSpPr>
        <p:grpSpPr bwMode="auto">
          <a:xfrm>
            <a:off x="262094" y="-130970"/>
            <a:ext cx="3098800" cy="2801938"/>
            <a:chOff x="-814090" y="2525547"/>
            <a:chExt cx="3443046" cy="3113392"/>
          </a:xfrm>
        </p:grpSpPr>
        <p:pic>
          <p:nvPicPr>
            <p:cNvPr id="18" name="Pladsholder til indhold 6" descr="post i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180000">
              <a:off x="-814090" y="2525547"/>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boks 14"/>
            <p:cNvSpPr txBox="1">
              <a:spLocks noChangeArrowheads="1"/>
            </p:cNvSpPr>
            <p:nvPr/>
          </p:nvSpPr>
          <p:spPr bwMode="auto">
            <a:xfrm rot="21120000">
              <a:off x="-163918" y="3615504"/>
              <a:ext cx="2786082" cy="106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dirty="0">
                  <a:latin typeface="Bradley Hand ITC" panose="03070402050302030203" pitchFamily="66" charset="0"/>
                </a:rPr>
                <a:t>Planlæg med holdet</a:t>
              </a:r>
            </a:p>
          </p:txBody>
        </p:sp>
      </p:grpSp>
      <p:sp>
        <p:nvSpPr>
          <p:cNvPr id="20" name="Rektangel 10"/>
          <p:cNvSpPr>
            <a:spLocks noChangeArrowheads="1"/>
          </p:cNvSpPr>
          <p:nvPr/>
        </p:nvSpPr>
        <p:spPr bwMode="auto">
          <a:xfrm>
            <a:off x="4893313" y="2030909"/>
            <a:ext cx="5911290" cy="3407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200" b="0" dirty="0">
                <a:latin typeface="+mn-lt"/>
              </a:rPr>
              <a:t>Lav en hyggelig, kreativ, sjov, inspirerende aften, der involverer alle på holdet:</a:t>
            </a:r>
          </a:p>
          <a:p>
            <a:pPr eaLnBrk="1" hangingPunct="1">
              <a:lnSpc>
                <a:spcPct val="150000"/>
              </a:lnSpc>
              <a:spcBef>
                <a:spcPct val="0"/>
              </a:spcBef>
            </a:pPr>
            <a:r>
              <a:rPr lang="da-DK" altLang="da-DK" sz="2200" b="0" dirty="0">
                <a:latin typeface="+mn-lt"/>
              </a:rPr>
              <a:t> Hvor meget vil vi samle ind på holdet?</a:t>
            </a:r>
          </a:p>
          <a:p>
            <a:pPr eaLnBrk="1" hangingPunct="1">
              <a:lnSpc>
                <a:spcPct val="150000"/>
              </a:lnSpc>
              <a:spcBef>
                <a:spcPct val="0"/>
              </a:spcBef>
            </a:pPr>
            <a:r>
              <a:rPr lang="da-DK" altLang="da-DK" sz="2200" b="0" dirty="0">
                <a:latin typeface="+mn-lt"/>
              </a:rPr>
              <a:t>Hvem tager telt med?</a:t>
            </a:r>
          </a:p>
          <a:p>
            <a:pPr eaLnBrk="1" hangingPunct="1">
              <a:spcBef>
                <a:spcPct val="0"/>
              </a:spcBef>
            </a:pPr>
            <a:r>
              <a:rPr lang="da-DK" altLang="da-DK" sz="2200" b="0" dirty="0">
                <a:latin typeface="+mn-lt"/>
              </a:rPr>
              <a:t> Vil I klædes ud, have ens</a:t>
            </a:r>
            <a:r>
              <a:rPr lang="da-DK" altLang="da-DK" sz="2200" b="0" dirty="0">
                <a:solidFill>
                  <a:srgbClr val="FF0000"/>
                </a:solidFill>
                <a:latin typeface="+mn-lt"/>
              </a:rPr>
              <a:t> </a:t>
            </a:r>
            <a:r>
              <a:rPr lang="da-DK" altLang="da-DK" sz="2200" b="0" dirty="0">
                <a:latin typeface="+mn-lt"/>
              </a:rPr>
              <a:t>T-shirts, eller hvordan kan man se, at I er et hold?</a:t>
            </a:r>
          </a:p>
          <a:p>
            <a:pPr eaLnBrk="1" hangingPunct="1">
              <a:lnSpc>
                <a:spcPct val="150000"/>
              </a:lnSpc>
              <a:spcBef>
                <a:spcPct val="0"/>
              </a:spcBef>
            </a:pPr>
            <a:r>
              <a:rPr lang="da-DK" altLang="da-DK" sz="2200" b="0" dirty="0">
                <a:latin typeface="+mn-lt"/>
              </a:rPr>
              <a:t> Hvem vil gå om natten?</a:t>
            </a:r>
          </a:p>
          <a:p>
            <a:pPr eaLnBrk="1" hangingPunct="1">
              <a:lnSpc>
                <a:spcPct val="150000"/>
              </a:lnSpc>
              <a:spcBef>
                <a:spcPct val="0"/>
              </a:spcBef>
            </a:pPr>
            <a:r>
              <a:rPr lang="da-DK" altLang="da-DK" sz="2200" b="0" dirty="0">
                <a:latin typeface="+mn-lt"/>
              </a:rPr>
              <a:t> Hvordan finder I sponsorer?</a:t>
            </a:r>
          </a:p>
        </p:txBody>
      </p:sp>
      <p:sp>
        <p:nvSpPr>
          <p:cNvPr id="21" name="Tekstboks 8"/>
          <p:cNvSpPr txBox="1">
            <a:spLocks noChangeArrowheads="1"/>
          </p:cNvSpPr>
          <p:nvPr/>
        </p:nvSpPr>
        <p:spPr bwMode="auto">
          <a:xfrm>
            <a:off x="4893313" y="1036056"/>
            <a:ext cx="6000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400" b="0" dirty="0">
                <a:latin typeface="+mj-lt"/>
              </a:rPr>
              <a:t>Hold planlægningsmøder med dit hold</a:t>
            </a:r>
          </a:p>
        </p:txBody>
      </p:sp>
    </p:spTree>
    <p:extLst>
      <p:ext uri="{BB962C8B-B14F-4D97-AF65-F5344CB8AC3E}">
        <p14:creationId xmlns:p14="http://schemas.microsoft.com/office/powerpoint/2010/main" val="177758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20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20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20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20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5" end="5"/>
                                            </p:txEl>
                                          </p:spTgt>
                                        </p:tgtEl>
                                        <p:attrNameLst>
                                          <p:attrName>style.visibility</p:attrName>
                                        </p:attrNameLst>
                                      </p:cBhvr>
                                      <p:to>
                                        <p:strVal val="visible"/>
                                      </p:to>
                                    </p:set>
                                    <p:animEffect transition="in" filter="fade">
                                      <p:cBhvr>
                                        <p:cTn id="27" dur="20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dirty="0"/>
          </a:p>
        </p:txBody>
      </p:sp>
      <p:sp>
        <p:nvSpPr>
          <p:cNvPr id="4" name="Pladsholder til tekst 3"/>
          <p:cNvSpPr>
            <a:spLocks noGrp="1"/>
          </p:cNvSpPr>
          <p:nvPr>
            <p:ph type="body" sz="quarter" idx="14"/>
          </p:nvPr>
        </p:nvSpPr>
        <p:spPr/>
        <p:txBody>
          <a:bodyPr/>
          <a:lstStyle/>
          <a:p>
            <a:endParaRPr lang="da-DK"/>
          </a:p>
        </p:txBody>
      </p:sp>
      <p:pic>
        <p:nvPicPr>
          <p:cNvPr id="5" name="Picture 6" descr="\\filserv.cancer.dk\FRI\FRI-Brugere\iredam\My Pictures\ny web\stafetbilleder nye stafetter\billedserie ny stafet (10).jpg"/>
          <p:cNvPicPr>
            <a:picLocks noChangeAspect="1" noChangeArrowheads="1"/>
          </p:cNvPicPr>
          <p:nvPr/>
        </p:nvPicPr>
        <p:blipFill>
          <a:blip r:embed="rId3">
            <a:extLst>
              <a:ext uri="{28A0092B-C50C-407E-A947-70E740481C1C}">
                <a14:useLocalDpi xmlns:a14="http://schemas.microsoft.com/office/drawing/2010/main" val="0"/>
              </a:ext>
            </a:extLst>
          </a:blip>
          <a:srcRect l="57240" t="26317" r="8104"/>
          <a:stretch>
            <a:fillRect/>
          </a:stretch>
        </p:blipFill>
        <p:spPr bwMode="auto">
          <a:xfrm>
            <a:off x="7520551" y="2281237"/>
            <a:ext cx="2782888"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uppe 24"/>
          <p:cNvGrpSpPr>
            <a:grpSpLocks noChangeAspect="1"/>
          </p:cNvGrpSpPr>
          <p:nvPr/>
        </p:nvGrpSpPr>
        <p:grpSpPr bwMode="auto">
          <a:xfrm>
            <a:off x="31887" y="48739"/>
            <a:ext cx="3098800" cy="2801938"/>
            <a:chOff x="5568706" y="2896701"/>
            <a:chExt cx="3443046" cy="3113392"/>
          </a:xfrm>
        </p:grpSpPr>
        <p:pic>
          <p:nvPicPr>
            <p:cNvPr id="7" name="Pladsholder til indhold 6" descr="post i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20000">
              <a:off x="5568706" y="2896701"/>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boks 15"/>
            <p:cNvSpPr txBox="1">
              <a:spLocks noChangeArrowheads="1"/>
            </p:cNvSpPr>
            <p:nvPr/>
          </p:nvSpPr>
          <p:spPr bwMode="auto">
            <a:xfrm rot="300000">
              <a:off x="6000278" y="4328397"/>
              <a:ext cx="2363850" cy="5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a:latin typeface="Bradley Hand ITC" panose="03070402050302030203" pitchFamily="66" charset="0"/>
                </a:rPr>
                <a:t>Fundraising</a:t>
              </a:r>
            </a:p>
          </p:txBody>
        </p:sp>
      </p:grpSp>
      <p:sp>
        <p:nvSpPr>
          <p:cNvPr id="9" name="Rektangel 10"/>
          <p:cNvSpPr>
            <a:spLocks noChangeArrowheads="1"/>
          </p:cNvSpPr>
          <p:nvPr/>
        </p:nvSpPr>
        <p:spPr bwMode="auto">
          <a:xfrm>
            <a:off x="2886639" y="2133600"/>
            <a:ext cx="423386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da-DK" altLang="da-DK" sz="2400" b="0" dirty="0">
                <a:latin typeface="+mn-lt"/>
              </a:rPr>
              <a:t>Lokale aftaler omkring fundraising</a:t>
            </a:r>
            <a:r>
              <a:rPr lang="da-DK" altLang="da-DK" sz="2400" dirty="0">
                <a:latin typeface="+mn-lt"/>
              </a:rPr>
              <a:t> – koordiner evt. med styregruppen, så I ikke går samme steder hen.  </a:t>
            </a:r>
            <a:endParaRPr lang="da-DK" altLang="da-DK" sz="2400" b="0" dirty="0">
              <a:latin typeface="+mn-lt"/>
            </a:endParaRPr>
          </a:p>
          <a:p>
            <a:pPr eaLnBrk="1" hangingPunct="1">
              <a:spcBef>
                <a:spcPct val="0"/>
              </a:spcBef>
              <a:buFontTx/>
              <a:buNone/>
            </a:pPr>
            <a:endParaRPr lang="da-DK" altLang="da-DK" sz="2400" b="0" dirty="0">
              <a:latin typeface="+mn-lt"/>
            </a:endParaRPr>
          </a:p>
          <a:p>
            <a:pPr eaLnBrk="1" hangingPunct="1">
              <a:spcBef>
                <a:spcPct val="0"/>
              </a:spcBef>
              <a:buFontTx/>
              <a:buNone/>
            </a:pPr>
            <a:r>
              <a:rPr lang="da-DK" altLang="da-DK" sz="2400" b="0" dirty="0">
                <a:latin typeface="+mn-lt"/>
              </a:rPr>
              <a:t>Inspiration og eksempler på holdfundraising</a:t>
            </a:r>
          </a:p>
          <a:p>
            <a:pPr eaLnBrk="1" hangingPunct="1">
              <a:spcBef>
                <a:spcPct val="0"/>
              </a:spcBef>
              <a:buFontTx/>
              <a:buNone/>
            </a:pPr>
            <a:endParaRPr lang="da-DK" altLang="da-DK" sz="2400" b="0" dirty="0">
              <a:latin typeface="+mn-lt"/>
            </a:endParaRPr>
          </a:p>
          <a:p>
            <a:pPr eaLnBrk="1" hangingPunct="1">
              <a:spcBef>
                <a:spcPct val="0"/>
              </a:spcBef>
              <a:buFontTx/>
              <a:buNone/>
            </a:pPr>
            <a:r>
              <a:rPr lang="da-DK" altLang="da-DK" sz="2400" b="0" dirty="0">
                <a:latin typeface="+mn-lt"/>
              </a:rPr>
              <a:t>Aktiviteter af og for hold på pladsen</a:t>
            </a:r>
          </a:p>
          <a:p>
            <a:pPr eaLnBrk="1" hangingPunct="1">
              <a:spcBef>
                <a:spcPct val="0"/>
              </a:spcBef>
              <a:buFontTx/>
              <a:buNone/>
            </a:pPr>
            <a:endParaRPr lang="da-DK" altLang="da-DK" sz="2400" b="0" dirty="0">
              <a:latin typeface="+mn-lt"/>
            </a:endParaRPr>
          </a:p>
          <a:p>
            <a:pPr eaLnBrk="1" hangingPunct="1">
              <a:spcBef>
                <a:spcPct val="0"/>
              </a:spcBef>
              <a:buFontTx/>
              <a:buNone/>
            </a:pPr>
            <a:r>
              <a:rPr lang="da-DK" altLang="da-DK" sz="2400" b="0" dirty="0">
                <a:latin typeface="+mn-lt"/>
              </a:rPr>
              <a:t>Lysposer</a:t>
            </a:r>
          </a:p>
          <a:p>
            <a:pPr eaLnBrk="1" hangingPunct="1">
              <a:spcBef>
                <a:spcPct val="0"/>
              </a:spcBef>
              <a:buFontTx/>
              <a:buNone/>
            </a:pPr>
            <a:endParaRPr lang="da-DK" altLang="da-DK" sz="2400" b="0" dirty="0">
              <a:latin typeface="+mn-lt"/>
            </a:endParaRPr>
          </a:p>
          <a:p>
            <a:pPr eaLnBrk="1" hangingPunct="1">
              <a:spcBef>
                <a:spcPct val="0"/>
              </a:spcBef>
              <a:buFontTx/>
              <a:buNone/>
            </a:pPr>
            <a:endParaRPr lang="da-DK" altLang="da-DK" sz="2400" b="0" dirty="0">
              <a:latin typeface="+mn-lt"/>
            </a:endParaRPr>
          </a:p>
        </p:txBody>
      </p:sp>
    </p:spTree>
    <p:extLst>
      <p:ext uri="{BB962C8B-B14F-4D97-AF65-F5344CB8AC3E}">
        <p14:creationId xmlns:p14="http://schemas.microsoft.com/office/powerpoint/2010/main" val="1214553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sz="3200" dirty="0"/>
              <a:t>Retningslinjer for hold-fundraising</a:t>
            </a:r>
            <a:br>
              <a:rPr lang="da-DK" altLang="da-DK" sz="3200" dirty="0"/>
            </a:br>
            <a:endParaRPr lang="da-DK" dirty="0"/>
          </a:p>
        </p:txBody>
      </p:sp>
      <p:sp>
        <p:nvSpPr>
          <p:cNvPr id="3" name="Pladsholder til indhold 2"/>
          <p:cNvSpPr>
            <a:spLocks noGrp="1"/>
          </p:cNvSpPr>
          <p:nvPr>
            <p:ph idx="1"/>
          </p:nvPr>
        </p:nvSpPr>
        <p:spPr/>
        <p:txBody>
          <a:bodyPr>
            <a:normAutofit lnSpcReduction="10000"/>
          </a:bodyPr>
          <a:lstStyle/>
          <a:p>
            <a:pPr marL="285750" indent="-285750">
              <a:defRPr/>
            </a:pPr>
            <a:r>
              <a:rPr lang="da-DK" dirty="0">
                <a:solidFill>
                  <a:schemeClr val="tx1"/>
                </a:solidFill>
                <a:cs typeface="Arial" panose="020B0604020202020204" pitchFamily="34" charset="0"/>
              </a:rPr>
              <a:t>Alle beløb indsamlet i forbindelse med Stafet For Livet går til Kræftens Bekæmpelses arbejde for forskning, forebyggelse og patientstøtte</a:t>
            </a:r>
            <a:br>
              <a:rPr lang="da-DK" dirty="0">
                <a:solidFill>
                  <a:schemeClr val="tx1"/>
                </a:solidFill>
                <a:cs typeface="Arial" panose="020B0604020202020204" pitchFamily="34" charset="0"/>
              </a:rPr>
            </a:br>
            <a:endParaRPr lang="da-DK" dirty="0">
              <a:solidFill>
                <a:schemeClr val="tx1"/>
              </a:solidFill>
              <a:cs typeface="Arial" panose="020B0604020202020204" pitchFamily="34" charset="0"/>
            </a:endParaRPr>
          </a:p>
          <a:p>
            <a:pPr marL="285750" indent="-285750">
              <a:defRPr/>
            </a:pPr>
            <a:r>
              <a:rPr lang="da-DK" dirty="0">
                <a:solidFill>
                  <a:schemeClr val="tx1"/>
                </a:solidFill>
                <a:cs typeface="Arial" panose="020B0604020202020204" pitchFamily="34" charset="0"/>
              </a:rPr>
              <a:t>Der kan ikke indsamles midler til andre organisationer, enkeltsager og lignende aktiviteter via Stafet For Livet</a:t>
            </a:r>
          </a:p>
          <a:p>
            <a:pPr>
              <a:defRPr/>
            </a:pPr>
            <a:endParaRPr lang="da-DK" dirty="0">
              <a:solidFill>
                <a:schemeClr val="tx1"/>
              </a:solidFill>
              <a:cs typeface="Arial" panose="020B0604020202020204" pitchFamily="34" charset="0"/>
            </a:endParaRPr>
          </a:p>
          <a:p>
            <a:pPr marL="285750" indent="-285750">
              <a:defRPr/>
            </a:pPr>
            <a:r>
              <a:rPr lang="da-DK" dirty="0">
                <a:solidFill>
                  <a:schemeClr val="tx1"/>
                </a:solidFill>
                <a:cs typeface="Arial" panose="020B0604020202020204" pitchFamily="34" charset="0"/>
              </a:rPr>
              <a:t>Indsamlede midler skal indbetales via hjemmesiden </a:t>
            </a:r>
            <a:r>
              <a:rPr lang="da-DK" dirty="0">
                <a:solidFill>
                  <a:schemeClr val="tx1"/>
                </a:solidFill>
                <a:cs typeface="Arial" panose="020B0604020202020204" pitchFamily="34" charset="0"/>
                <a:hlinkClick r:id="rId2"/>
              </a:rPr>
              <a:t>stafetforlivet.dk</a:t>
            </a:r>
            <a:r>
              <a:rPr lang="da-DK" dirty="0">
                <a:solidFill>
                  <a:schemeClr val="tx1"/>
                </a:solidFill>
                <a:cs typeface="Arial" panose="020B0604020202020204" pitchFamily="34" charset="0"/>
              </a:rPr>
              <a:t> senest 14 dage efter afholdelsen af stafetten eller kontant til arrangørerne på stafetten</a:t>
            </a:r>
            <a:br>
              <a:rPr lang="da-DK" dirty="0">
                <a:solidFill>
                  <a:schemeClr val="tx1"/>
                </a:solidFill>
                <a:cs typeface="Arial" panose="020B0604020202020204" pitchFamily="34" charset="0"/>
              </a:rPr>
            </a:br>
            <a:r>
              <a:rPr lang="da-DK" dirty="0">
                <a:solidFill>
                  <a:schemeClr val="tx1"/>
                </a:solidFill>
                <a:cs typeface="Arial" panose="020B0604020202020204" pitchFamily="34" charset="0"/>
              </a:rPr>
              <a:t> </a:t>
            </a:r>
          </a:p>
          <a:p>
            <a:pPr marL="285750" indent="-285750">
              <a:defRPr/>
            </a:pPr>
            <a:r>
              <a:rPr lang="da-DK" dirty="0">
                <a:solidFill>
                  <a:schemeClr val="tx1"/>
                </a:solidFill>
                <a:cs typeface="Arial" panose="020B0604020202020204" pitchFamily="34" charset="0"/>
              </a:rPr>
              <a:t>Vær opmærksom på, at hold i følg Spillemyndigheden (en koncern under SKAT) ikke tillader, at hold laver tombolaer, lotterier og andre konkurrencer, hvor deltageren betaler for at være med og hvor udtrækningen af gevinst beror på tilfældighed. </a:t>
            </a:r>
          </a:p>
          <a:p>
            <a:pPr marL="285750" indent="-285750">
              <a:defRPr/>
            </a:pPr>
            <a:r>
              <a:rPr lang="da-DK" dirty="0">
                <a:solidFill>
                  <a:schemeClr val="tx1"/>
                </a:solidFill>
                <a:cs typeface="Arial" panose="020B0604020202020204" pitchFamily="34" charset="0"/>
              </a:rPr>
              <a:t>Bemærk, at SKAT kræver, at der skal betales præmieafgift af alle præmier på over 200 kr. i vejledende udsalgspris. Præmieafgiften udgør 17,5% af den del, af prisen, der overstiger 200 kr. </a:t>
            </a:r>
          </a:p>
          <a:p>
            <a:pPr>
              <a:defRPr/>
            </a:pPr>
            <a:endParaRPr lang="da-DK" sz="1800" dirty="0"/>
          </a:p>
          <a:p>
            <a:endParaRPr lang="da-DK" dirty="0"/>
          </a:p>
        </p:txBody>
      </p:sp>
      <p:sp>
        <p:nvSpPr>
          <p:cNvPr id="4" name="Pladsholder til tekst 3"/>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899663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1883-1DDA-5245-ABB7-00B00B8FE912}"/>
              </a:ext>
            </a:extLst>
          </p:cNvPr>
          <p:cNvSpPr>
            <a:spLocks noGrp="1"/>
          </p:cNvSpPr>
          <p:nvPr>
            <p:ph type="title"/>
          </p:nvPr>
        </p:nvSpPr>
        <p:spPr/>
        <p:txBody>
          <a:bodyPr/>
          <a:lstStyle/>
          <a:p>
            <a:endParaRPr lang="da-DK"/>
          </a:p>
        </p:txBody>
      </p:sp>
      <p:sp>
        <p:nvSpPr>
          <p:cNvPr id="3" name="Content Placeholder 2">
            <a:extLst>
              <a:ext uri="{FF2B5EF4-FFF2-40B4-BE49-F238E27FC236}">
                <a16:creationId xmlns:a16="http://schemas.microsoft.com/office/drawing/2014/main" id="{811B3255-088B-3847-BC86-AD01F61216E5}"/>
              </a:ext>
            </a:extLst>
          </p:cNvPr>
          <p:cNvSpPr>
            <a:spLocks noGrp="1"/>
          </p:cNvSpPr>
          <p:nvPr>
            <p:ph idx="1"/>
          </p:nvPr>
        </p:nvSpPr>
        <p:spPr/>
        <p:txBody>
          <a:bodyPr/>
          <a:lstStyle/>
          <a:p>
            <a:endParaRPr lang="da-DK"/>
          </a:p>
        </p:txBody>
      </p:sp>
      <p:sp>
        <p:nvSpPr>
          <p:cNvPr id="4" name="Text Placeholder 3">
            <a:extLst>
              <a:ext uri="{FF2B5EF4-FFF2-40B4-BE49-F238E27FC236}">
                <a16:creationId xmlns:a16="http://schemas.microsoft.com/office/drawing/2014/main" id="{39DBD701-81B2-344F-AE19-9590E30F52C5}"/>
              </a:ext>
            </a:extLst>
          </p:cNvPr>
          <p:cNvSpPr>
            <a:spLocks noGrp="1"/>
          </p:cNvSpPr>
          <p:nvPr>
            <p:ph type="body" sz="quarter" idx="14"/>
          </p:nvPr>
        </p:nvSpPr>
        <p:spPr/>
        <p:txBody>
          <a:bodyPr/>
          <a:lstStyle/>
          <a:p>
            <a:endParaRPr lang="da-DK"/>
          </a:p>
        </p:txBody>
      </p:sp>
      <p:grpSp>
        <p:nvGrpSpPr>
          <p:cNvPr id="5" name="Gruppe 27"/>
          <p:cNvGrpSpPr>
            <a:grpSpLocks noChangeAspect="1"/>
          </p:cNvGrpSpPr>
          <p:nvPr/>
        </p:nvGrpSpPr>
        <p:grpSpPr bwMode="auto">
          <a:xfrm>
            <a:off x="1895119" y="1127502"/>
            <a:ext cx="3098800" cy="2801938"/>
            <a:chOff x="676915" y="983991"/>
            <a:chExt cx="3443046" cy="3113392"/>
          </a:xfrm>
        </p:grpSpPr>
        <p:pic>
          <p:nvPicPr>
            <p:cNvPr id="6" name="Pladsholder til indhold 6" descr="post 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676915" y="983991"/>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boks 12"/>
            <p:cNvSpPr txBox="1">
              <a:spLocks noChangeArrowheads="1"/>
            </p:cNvSpPr>
            <p:nvPr/>
          </p:nvSpPr>
          <p:spPr bwMode="auto">
            <a:xfrm rot="480000">
              <a:off x="719416" y="2066756"/>
              <a:ext cx="3223060" cy="119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dirty="0">
                  <a:latin typeface="Bradley Hand ITC" panose="03070402050302030203" pitchFamily="66" charset="0"/>
                </a:rPr>
                <a:t>Idéen bag</a:t>
              </a:r>
            </a:p>
            <a:p>
              <a:pPr eaLnBrk="1" hangingPunct="1">
                <a:spcBef>
                  <a:spcPct val="0"/>
                </a:spcBef>
                <a:buFontTx/>
                <a:buNone/>
              </a:pPr>
              <a:r>
                <a:rPr lang="da-DK" altLang="da-DK" dirty="0">
                  <a:latin typeface="Bradley Hand ITC" panose="03070402050302030203" pitchFamily="66" charset="0"/>
                </a:rPr>
                <a:t>Stafet For Livet</a:t>
              </a:r>
            </a:p>
          </p:txBody>
        </p:sp>
      </p:grpSp>
      <p:grpSp>
        <p:nvGrpSpPr>
          <p:cNvPr id="8" name="Gruppe 27"/>
          <p:cNvGrpSpPr>
            <a:grpSpLocks noChangeAspect="1"/>
          </p:cNvGrpSpPr>
          <p:nvPr/>
        </p:nvGrpSpPr>
        <p:grpSpPr bwMode="auto">
          <a:xfrm>
            <a:off x="4841519" y="884615"/>
            <a:ext cx="3586163" cy="2801937"/>
            <a:chOff x="676915" y="983991"/>
            <a:chExt cx="3985560" cy="3113392"/>
          </a:xfrm>
        </p:grpSpPr>
        <p:pic>
          <p:nvPicPr>
            <p:cNvPr id="9" name="Pladsholder til indhold 6" descr="post 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676915" y="983991"/>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boks 12"/>
            <p:cNvSpPr txBox="1">
              <a:spLocks noChangeArrowheads="1"/>
            </p:cNvSpPr>
            <p:nvPr/>
          </p:nvSpPr>
          <p:spPr bwMode="auto">
            <a:xfrm rot="480000">
              <a:off x="1439415" y="2140417"/>
              <a:ext cx="3223060" cy="119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dirty="0">
                  <a:latin typeface="Bradley Hand ITC" panose="03070402050302030203" pitchFamily="66" charset="0"/>
                </a:rPr>
                <a:t>Hvorfor deltage?</a:t>
              </a:r>
            </a:p>
          </p:txBody>
        </p:sp>
      </p:grpSp>
      <p:grpSp>
        <p:nvGrpSpPr>
          <p:cNvPr id="11" name="Gruppe 24"/>
          <p:cNvGrpSpPr>
            <a:grpSpLocks noChangeAspect="1"/>
          </p:cNvGrpSpPr>
          <p:nvPr/>
        </p:nvGrpSpPr>
        <p:grpSpPr bwMode="auto">
          <a:xfrm>
            <a:off x="7225584" y="1062935"/>
            <a:ext cx="3098800" cy="2801938"/>
            <a:chOff x="5568705" y="2896701"/>
            <a:chExt cx="3443046" cy="3113392"/>
          </a:xfrm>
          <a:scene3d>
            <a:camera prst="orthographicFront">
              <a:rot lat="0" lon="0" rev="1200000"/>
            </a:camera>
            <a:lightRig rig="threePt" dir="t"/>
          </a:scene3d>
        </p:grpSpPr>
        <p:pic>
          <p:nvPicPr>
            <p:cNvPr id="12" name="Pladsholder til indhold 6" descr="post 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5568705" y="2896701"/>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boks 15"/>
            <p:cNvSpPr txBox="1">
              <a:spLocks noChangeArrowheads="1"/>
            </p:cNvSpPr>
            <p:nvPr/>
          </p:nvSpPr>
          <p:spPr bwMode="auto">
            <a:xfrm rot="300000">
              <a:off x="6000277" y="4328397"/>
              <a:ext cx="2363850" cy="58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defRPr/>
              </a:pPr>
              <a:r>
                <a:rPr lang="da-DK" sz="2800">
                  <a:latin typeface="Bradley Hand ITC" pitchFamily="66" charset="0"/>
                </a:rPr>
                <a:t>Fundraising</a:t>
              </a:r>
            </a:p>
          </p:txBody>
        </p:sp>
      </p:grpSp>
      <p:grpSp>
        <p:nvGrpSpPr>
          <p:cNvPr id="14" name="Gruppe 22"/>
          <p:cNvGrpSpPr>
            <a:grpSpLocks noChangeAspect="1"/>
          </p:cNvGrpSpPr>
          <p:nvPr/>
        </p:nvGrpSpPr>
        <p:grpSpPr bwMode="auto">
          <a:xfrm>
            <a:off x="1996719" y="3197602"/>
            <a:ext cx="3098800" cy="2801938"/>
            <a:chOff x="319725" y="3546410"/>
            <a:chExt cx="3443046" cy="3113392"/>
          </a:xfrm>
        </p:grpSpPr>
        <p:pic>
          <p:nvPicPr>
            <p:cNvPr id="15" name="Pladsholder til indhold 6" descr="post 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319725" y="3546410"/>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boks 14"/>
            <p:cNvSpPr txBox="1">
              <a:spLocks noChangeArrowheads="1"/>
            </p:cNvSpPr>
            <p:nvPr/>
          </p:nvSpPr>
          <p:spPr bwMode="auto">
            <a:xfrm rot="-480000">
              <a:off x="734948" y="4784530"/>
              <a:ext cx="27860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a:latin typeface="Bradley Hand ITC" panose="03070402050302030203" pitchFamily="66" charset="0"/>
                </a:rPr>
                <a:t>Få styr på det praktiske</a:t>
              </a:r>
            </a:p>
          </p:txBody>
        </p:sp>
      </p:grpSp>
      <p:grpSp>
        <p:nvGrpSpPr>
          <p:cNvPr id="17" name="Gruppe 20"/>
          <p:cNvGrpSpPr>
            <a:grpSpLocks noChangeAspect="1"/>
          </p:cNvGrpSpPr>
          <p:nvPr/>
        </p:nvGrpSpPr>
        <p:grpSpPr bwMode="auto">
          <a:xfrm>
            <a:off x="4738332" y="3764340"/>
            <a:ext cx="3098800" cy="2803525"/>
            <a:chOff x="2505470" y="3852415"/>
            <a:chExt cx="3443046" cy="3113392"/>
          </a:xfrm>
        </p:grpSpPr>
        <p:pic>
          <p:nvPicPr>
            <p:cNvPr id="18" name="Pladsholder til indhold 6" descr="post 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80000">
              <a:off x="2505470" y="3852415"/>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boks 17"/>
            <p:cNvSpPr txBox="1">
              <a:spLocks noChangeArrowheads="1"/>
            </p:cNvSpPr>
            <p:nvPr/>
          </p:nvSpPr>
          <p:spPr bwMode="auto">
            <a:xfrm rot="360000">
              <a:off x="2939271" y="5317654"/>
              <a:ext cx="22860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dirty="0">
                  <a:latin typeface="Bradley Hand ITC" panose="03070402050302030203" pitchFamily="66" charset="0"/>
                </a:rPr>
                <a:t>Ha’ det sjovt</a:t>
              </a:r>
            </a:p>
          </p:txBody>
        </p:sp>
      </p:grpSp>
      <p:grpSp>
        <p:nvGrpSpPr>
          <p:cNvPr id="20" name="Gruppe 19"/>
          <p:cNvGrpSpPr>
            <a:grpSpLocks noChangeAspect="1"/>
          </p:cNvGrpSpPr>
          <p:nvPr/>
        </p:nvGrpSpPr>
        <p:grpSpPr bwMode="auto">
          <a:xfrm>
            <a:off x="7452957" y="2902327"/>
            <a:ext cx="3098800" cy="2801938"/>
            <a:chOff x="5703469" y="918839"/>
            <a:chExt cx="3443046" cy="3113392"/>
          </a:xfrm>
        </p:grpSpPr>
        <p:pic>
          <p:nvPicPr>
            <p:cNvPr id="21" name="Pladsholder til indhold 6" descr="post i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780000">
              <a:off x="5703469" y="918839"/>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boks 13"/>
            <p:cNvSpPr txBox="1">
              <a:spLocks noChangeArrowheads="1"/>
            </p:cNvSpPr>
            <p:nvPr/>
          </p:nvSpPr>
          <p:spPr bwMode="auto">
            <a:xfrm rot="-1080000">
              <a:off x="5969943" y="1948193"/>
              <a:ext cx="1768970" cy="106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a:latin typeface="Bradley Hand ITC" panose="03070402050302030203" pitchFamily="66" charset="0"/>
                </a:rPr>
                <a:t>Sæt mål</a:t>
              </a:r>
            </a:p>
            <a:p>
              <a:pPr eaLnBrk="1" hangingPunct="1">
                <a:spcBef>
                  <a:spcPct val="0"/>
                </a:spcBef>
                <a:buFontTx/>
                <a:buNone/>
              </a:pPr>
              <a:r>
                <a:rPr lang="da-DK" altLang="da-DK" sz="2800">
                  <a:latin typeface="Bradley Hand ITC" panose="03070402050302030203" pitchFamily="66" charset="0"/>
                </a:rPr>
                <a:t>for holdet</a:t>
              </a:r>
            </a:p>
          </p:txBody>
        </p:sp>
      </p:grpSp>
    </p:spTree>
    <p:extLst>
      <p:ext uri="{BB962C8B-B14F-4D97-AF65-F5344CB8AC3E}">
        <p14:creationId xmlns:p14="http://schemas.microsoft.com/office/powerpoint/2010/main" val="37340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sz="3200" dirty="0"/>
              <a:t>Hold kan tilbyde sponsorer/donorer</a:t>
            </a:r>
            <a:br>
              <a:rPr lang="da-DK" altLang="da-DK" sz="3200" dirty="0"/>
            </a:br>
            <a:r>
              <a:rPr lang="da-DK" altLang="da-DK" sz="3200" dirty="0"/>
              <a:t> </a:t>
            </a:r>
            <a:br>
              <a:rPr lang="da-DK" altLang="da-DK" sz="3200" dirty="0"/>
            </a:br>
            <a:endParaRPr lang="da-DK" dirty="0"/>
          </a:p>
        </p:txBody>
      </p:sp>
      <p:sp>
        <p:nvSpPr>
          <p:cNvPr id="3" name="Pladsholder til indhold 2"/>
          <p:cNvSpPr>
            <a:spLocks noGrp="1"/>
          </p:cNvSpPr>
          <p:nvPr>
            <p:ph idx="1"/>
          </p:nvPr>
        </p:nvSpPr>
        <p:spPr/>
        <p:txBody>
          <a:bodyPr vert="horz" lIns="0" tIns="0" rIns="0" bIns="0" rtlCol="0" anchor="t">
            <a:normAutofit/>
          </a:bodyPr>
          <a:lstStyle/>
          <a:p>
            <a:pPr marL="285750" indent="-285750">
              <a:defRPr/>
            </a:pPr>
            <a:r>
              <a:rPr lang="da-DK" dirty="0">
                <a:solidFill>
                  <a:schemeClr val="tx1"/>
                </a:solidFill>
              </a:rPr>
              <a:t>Mulighed for at bidrage til en god sag ved at støtte Kræftens Bekæmpelses arbejde for forskning, forebyggelse og patientstøtte </a:t>
            </a:r>
          </a:p>
          <a:p>
            <a:pPr marL="285750" indent="-285750">
              <a:defRPr/>
            </a:pPr>
            <a:r>
              <a:rPr lang="da-DK" dirty="0">
                <a:solidFill>
                  <a:schemeClr val="tx1"/>
                </a:solidFill>
              </a:rPr>
              <a:t>Et støtte-diplom til at hænge op i f.eks. kantinen, receptionen eller i butiksvinduet</a:t>
            </a:r>
          </a:p>
          <a:p>
            <a:pPr marL="285750" indent="-285750">
              <a:defRPr/>
            </a:pPr>
            <a:r>
              <a:rPr lang="da-DK" dirty="0">
                <a:solidFill>
                  <a:schemeClr val="tx1"/>
                </a:solidFill>
              </a:rPr>
              <a:t>Mulighed for at benytte Stafet For Livets lokale logo samt at omtale støtten til Stafet For Livet på sponsors egen hjemmeside</a:t>
            </a:r>
          </a:p>
          <a:p>
            <a:pPr marL="285750" indent="-285750">
              <a:defRPr/>
            </a:pPr>
            <a:r>
              <a:rPr lang="da-DK" dirty="0">
                <a:solidFill>
                  <a:schemeClr val="tx1"/>
                </a:solidFill>
              </a:rPr>
              <a:t>Omtale af sponsor på pladsen efter nærmere aftale med holdet. Fx i form af logoer på T-shirts samt bannere, plakater og lignende ved holdets telte og pavilloner </a:t>
            </a:r>
          </a:p>
          <a:p>
            <a:pPr>
              <a:defRPr/>
            </a:pPr>
            <a:endParaRPr lang="da-DK" sz="1800" dirty="0"/>
          </a:p>
          <a:p>
            <a:endParaRPr lang="da-DK" dirty="0"/>
          </a:p>
        </p:txBody>
      </p:sp>
      <p:sp>
        <p:nvSpPr>
          <p:cNvPr id="4" name="Pladsholder til tekst 3"/>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55756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sz="3200" dirty="0"/>
              <a:t>Aktiviteter inden Stafet For Livet</a:t>
            </a:r>
            <a:br>
              <a:rPr lang="da-DK" altLang="da-DK" sz="3200" dirty="0"/>
            </a:b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tekst 3"/>
          <p:cNvSpPr>
            <a:spLocks noGrp="1"/>
          </p:cNvSpPr>
          <p:nvPr>
            <p:ph type="body" sz="quarter" idx="14"/>
          </p:nvPr>
        </p:nvSpPr>
        <p:spPr/>
        <p:txBody>
          <a:bodyPr/>
          <a:lstStyle/>
          <a:p>
            <a:endParaRPr lang="da-DK"/>
          </a:p>
        </p:txBody>
      </p:sp>
      <p:pic>
        <p:nvPicPr>
          <p:cNvPr id="5" name="Picture 11" descr="Billede: Så er vi hjemvendt efter en regnfuld, stormende dag på loppemarkedet :) Men folk købte heldigvis lidt alligeve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559" y="1509048"/>
            <a:ext cx="383857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Billede: Kom og støt en god sag. Del til så mange som muligt så vi kan indsamle en masse gode peng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559" y="1655098"/>
            <a:ext cx="3838575"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4834" y="1794798"/>
            <a:ext cx="4010025"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boks 13"/>
          <p:cNvSpPr txBox="1">
            <a:spLocks noChangeArrowheads="1"/>
          </p:cNvSpPr>
          <p:nvPr/>
        </p:nvSpPr>
        <p:spPr bwMode="auto">
          <a:xfrm>
            <a:off x="1863572" y="1639223"/>
            <a:ext cx="3643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000" b="0" dirty="0">
                <a:latin typeface="+mn-lt"/>
              </a:rPr>
              <a:t>Lav en bod på det lokale loppemarked</a:t>
            </a:r>
          </a:p>
        </p:txBody>
      </p:sp>
      <p:sp>
        <p:nvSpPr>
          <p:cNvPr id="9" name="Tekstboks 17"/>
          <p:cNvSpPr txBox="1">
            <a:spLocks noChangeArrowheads="1"/>
          </p:cNvSpPr>
          <p:nvPr/>
        </p:nvSpPr>
        <p:spPr bwMode="auto">
          <a:xfrm>
            <a:off x="1834997" y="2491710"/>
            <a:ext cx="3643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000" b="0" dirty="0">
                <a:latin typeface="+mn-lt"/>
              </a:rPr>
              <a:t>Hold en støttefest</a:t>
            </a:r>
          </a:p>
        </p:txBody>
      </p:sp>
      <p:sp>
        <p:nvSpPr>
          <p:cNvPr id="10" name="Tekstboks 18"/>
          <p:cNvSpPr txBox="1">
            <a:spLocks noChangeArrowheads="1"/>
          </p:cNvSpPr>
          <p:nvPr/>
        </p:nvSpPr>
        <p:spPr bwMode="auto">
          <a:xfrm>
            <a:off x="1834997" y="3074323"/>
            <a:ext cx="3643312"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000" b="0" dirty="0">
                <a:latin typeface="+mn-lt"/>
              </a:rPr>
              <a:t>Hold auktion over lækre donerede ting og sager. </a:t>
            </a:r>
          </a:p>
        </p:txBody>
      </p:sp>
      <p:pic>
        <p:nvPicPr>
          <p:cNvPr id="11" name="Picture 13" descr="http://sphotos-h.ak.fbcdn.net/hphotos-ak-ash3/577448_388664781167484_277688748_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5722" y="1636048"/>
            <a:ext cx="5048250"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boks 19"/>
          <p:cNvSpPr txBox="1">
            <a:spLocks noChangeArrowheads="1"/>
          </p:cNvSpPr>
          <p:nvPr/>
        </p:nvSpPr>
        <p:spPr bwMode="auto">
          <a:xfrm>
            <a:off x="1834997" y="3860135"/>
            <a:ext cx="36433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000" b="0" dirty="0">
                <a:latin typeface="+mn-lt"/>
              </a:rPr>
              <a:t>Lav en bike event i det </a:t>
            </a:r>
            <a:br>
              <a:rPr lang="da-DK" altLang="da-DK" sz="2000" b="0" dirty="0">
                <a:latin typeface="+mn-lt"/>
              </a:rPr>
            </a:br>
            <a:r>
              <a:rPr lang="da-DK" altLang="da-DK" sz="2000" b="0" dirty="0">
                <a:latin typeface="+mn-lt"/>
              </a:rPr>
              <a:t>lokale fitnesscenter</a:t>
            </a:r>
          </a:p>
        </p:txBody>
      </p:sp>
      <p:pic>
        <p:nvPicPr>
          <p:cNvPr id="13" name="Picture 14" descr="M:\LOK-ROR\Foto og grafik\Stafet For Livet\Stafet For Livet 2012\Esbjerg\Rikkes fotos\Esbjerg stafet 2012 065.JPG"/>
          <p:cNvPicPr>
            <a:picLocks noChangeAspect="1" noChangeArrowheads="1"/>
          </p:cNvPicPr>
          <p:nvPr/>
        </p:nvPicPr>
        <p:blipFill>
          <a:blip r:embed="rId7">
            <a:extLst>
              <a:ext uri="{28A0092B-C50C-407E-A947-70E740481C1C}">
                <a14:useLocalDpi xmlns:a14="http://schemas.microsoft.com/office/drawing/2010/main" val="0"/>
              </a:ext>
            </a:extLst>
          </a:blip>
          <a:srcRect l="4520" r="9666"/>
          <a:stretch>
            <a:fillRect/>
          </a:stretch>
        </p:blipFill>
        <p:spPr bwMode="auto">
          <a:xfrm>
            <a:off x="5095722" y="1555085"/>
            <a:ext cx="504825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boks 20"/>
          <p:cNvSpPr txBox="1">
            <a:spLocks noChangeArrowheads="1"/>
          </p:cNvSpPr>
          <p:nvPr/>
        </p:nvSpPr>
        <p:spPr bwMode="auto">
          <a:xfrm>
            <a:off x="1790547" y="4652298"/>
            <a:ext cx="364331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000" b="0" dirty="0">
                <a:latin typeface="+mn-lt"/>
              </a:rPr>
              <a:t>Bag en kage og sælg et stykke i frokostpausen på arbejde.</a:t>
            </a:r>
          </a:p>
        </p:txBody>
      </p:sp>
    </p:spTree>
    <p:extLst>
      <p:ext uri="{BB962C8B-B14F-4D97-AF65-F5344CB8AC3E}">
        <p14:creationId xmlns:p14="http://schemas.microsoft.com/office/powerpoint/2010/main" val="24014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ltLang="da-DK" sz="3200" dirty="0"/>
              <a:t>Aktiviteter til Stafet For Livet</a:t>
            </a:r>
            <a:br>
              <a:rPr lang="da-DK" altLang="da-DK" sz="3200" dirty="0"/>
            </a:br>
            <a:endParaRPr lang="da-DK" dirty="0"/>
          </a:p>
        </p:txBody>
      </p:sp>
      <p:sp>
        <p:nvSpPr>
          <p:cNvPr id="3" name="Pladsholder til indhold 2"/>
          <p:cNvSpPr>
            <a:spLocks noGrp="1"/>
          </p:cNvSpPr>
          <p:nvPr>
            <p:ph idx="1"/>
          </p:nvPr>
        </p:nvSpPr>
        <p:spPr/>
        <p:txBody>
          <a:bodyPr/>
          <a:lstStyle/>
          <a:p>
            <a:r>
              <a:rPr lang="da-DK" altLang="da-DK" dirty="0">
                <a:solidFill>
                  <a:schemeClr val="tx1"/>
                </a:solidFill>
              </a:rPr>
              <a:t>Få sponsoreret sjove præmier til en fiskedam</a:t>
            </a:r>
          </a:p>
          <a:p>
            <a:r>
              <a:rPr lang="da-DK" altLang="da-DK" dirty="0">
                <a:solidFill>
                  <a:schemeClr val="tx1"/>
                </a:solidFill>
              </a:rPr>
              <a:t>Børnene laver pandekager</a:t>
            </a:r>
          </a:p>
          <a:p>
            <a:r>
              <a:rPr lang="da-DK" altLang="da-DK" dirty="0">
                <a:solidFill>
                  <a:schemeClr val="tx1"/>
                </a:solidFill>
              </a:rPr>
              <a:t>Tilbyd massage, fodbad, eller lækker ansigtsmaske</a:t>
            </a:r>
          </a:p>
          <a:p>
            <a:r>
              <a:rPr lang="da-DK" altLang="da-DK" dirty="0">
                <a:solidFill>
                  <a:schemeClr val="tx1"/>
                </a:solidFill>
              </a:rPr>
              <a:t>Gæt hvor mange balloner der er i bilen</a:t>
            </a:r>
          </a:p>
          <a:p>
            <a:r>
              <a:rPr lang="da-DK" altLang="da-DK" dirty="0">
                <a:solidFill>
                  <a:schemeClr val="tx1"/>
                </a:solidFill>
              </a:rPr>
              <a:t>Find lokale sponsorer, der støtter med et fast beløb eller betaler for holdets runder</a:t>
            </a:r>
          </a:p>
          <a:p>
            <a:r>
              <a:rPr lang="da-DK" altLang="da-DK" dirty="0">
                <a:solidFill>
                  <a:schemeClr val="tx1"/>
                </a:solidFill>
              </a:rPr>
              <a:t>Find på nye sjove idéer med dit hold</a:t>
            </a:r>
          </a:p>
          <a:p>
            <a:endParaRPr lang="da-DK" altLang="da-DK" dirty="0"/>
          </a:p>
          <a:p>
            <a:endParaRPr lang="da-DK" altLang="da-DK" dirty="0"/>
          </a:p>
          <a:p>
            <a:endParaRPr lang="da-DK" altLang="da-DK" dirty="0"/>
          </a:p>
          <a:p>
            <a:endParaRPr lang="da-DK" altLang="da-DK" dirty="0"/>
          </a:p>
          <a:p>
            <a:endParaRPr lang="da-DK" dirty="0"/>
          </a:p>
        </p:txBody>
      </p:sp>
      <p:sp>
        <p:nvSpPr>
          <p:cNvPr id="4" name="Pladsholder til tekst 3"/>
          <p:cNvSpPr>
            <a:spLocks noGrp="1"/>
          </p:cNvSpPr>
          <p:nvPr>
            <p:ph type="body" sz="quarter" idx="14"/>
          </p:nvPr>
        </p:nvSpPr>
        <p:spPr/>
        <p:txBody>
          <a:bodyPr/>
          <a:lstStyle/>
          <a:p>
            <a:endParaRPr lang="da-DK"/>
          </a:p>
        </p:txBody>
      </p:sp>
      <p:pic>
        <p:nvPicPr>
          <p:cNvPr id="13" name="Picture 2" descr="\\filserv.cancer.dk\FRI\FRI-Brugere\iredam\My Pictures\sfl-hold\Sønderborg 2011 049.jpg"/>
          <p:cNvPicPr>
            <a:picLocks noChangeAspect="1" noChangeArrowheads="1"/>
          </p:cNvPicPr>
          <p:nvPr/>
        </p:nvPicPr>
        <p:blipFill>
          <a:blip r:embed="rId3">
            <a:extLst>
              <a:ext uri="{28A0092B-C50C-407E-A947-70E740481C1C}">
                <a14:useLocalDpi xmlns:a14="http://schemas.microsoft.com/office/drawing/2010/main" val="0"/>
              </a:ext>
            </a:extLst>
          </a:blip>
          <a:srcRect l="4187" r="9933"/>
          <a:stretch>
            <a:fillRect/>
          </a:stretch>
        </p:blipFill>
        <p:spPr bwMode="auto">
          <a:xfrm>
            <a:off x="8097477" y="144412"/>
            <a:ext cx="377190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63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tekst 3"/>
          <p:cNvSpPr>
            <a:spLocks noGrp="1"/>
          </p:cNvSpPr>
          <p:nvPr>
            <p:ph type="body" sz="quarter" idx="14"/>
          </p:nvPr>
        </p:nvSpPr>
        <p:spPr/>
        <p:txBody>
          <a:bodyPr/>
          <a:lstStyle/>
          <a:p>
            <a:endParaRPr lang="da-DK"/>
          </a:p>
        </p:txBody>
      </p:sp>
      <p:pic>
        <p:nvPicPr>
          <p:cNvPr id="5" name="Billede 6" descr="3856380695_c37b17918c_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425" y="1608881"/>
            <a:ext cx="4714875"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boks 7"/>
          <p:cNvSpPr txBox="1">
            <a:spLocks noChangeArrowheads="1"/>
          </p:cNvSpPr>
          <p:nvPr/>
        </p:nvSpPr>
        <p:spPr bwMode="auto">
          <a:xfrm>
            <a:off x="5960611" y="1668402"/>
            <a:ext cx="5141498"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400" b="0" dirty="0">
                <a:latin typeface="+mn-lt"/>
              </a:rPr>
              <a:t>Lad holdet sælge lysposer</a:t>
            </a:r>
          </a:p>
          <a:p>
            <a:pPr eaLnBrk="1" hangingPunct="1">
              <a:spcBef>
                <a:spcPct val="0"/>
              </a:spcBef>
              <a:buFontTx/>
              <a:buNone/>
            </a:pPr>
            <a:endParaRPr lang="da-DK" altLang="da-DK" sz="2400" b="0" dirty="0">
              <a:latin typeface="+mn-lt"/>
            </a:endParaRPr>
          </a:p>
          <a:p>
            <a:pPr eaLnBrk="1" hangingPunct="1">
              <a:spcBef>
                <a:spcPct val="0"/>
              </a:spcBef>
              <a:buFontTx/>
              <a:buNone/>
            </a:pPr>
            <a:r>
              <a:rPr lang="da-DK" altLang="da-DK" sz="2400" b="0" dirty="0">
                <a:latin typeface="+mn-lt"/>
              </a:rPr>
              <a:t>Husk at du, dit hold og jeres venner kan tænde lys på nettet allerede nu.</a:t>
            </a:r>
          </a:p>
          <a:p>
            <a:pPr eaLnBrk="1" hangingPunct="1">
              <a:spcBef>
                <a:spcPct val="0"/>
              </a:spcBef>
              <a:buFontTx/>
              <a:buNone/>
            </a:pPr>
            <a:endParaRPr lang="da-DK" altLang="da-DK" sz="2400" b="0" dirty="0">
              <a:latin typeface="+mn-lt"/>
            </a:endParaRPr>
          </a:p>
          <a:p>
            <a:pPr eaLnBrk="1" hangingPunct="1">
              <a:spcBef>
                <a:spcPct val="0"/>
              </a:spcBef>
              <a:buFontTx/>
              <a:buNone/>
            </a:pPr>
            <a:r>
              <a:rPr lang="da-DK" altLang="da-DK" sz="2400" b="0" dirty="0">
                <a:latin typeface="+mn-lt"/>
              </a:rPr>
              <a:t>Send en mail til alle dine holddeltagere og fortæl, hvordan de gør.</a:t>
            </a:r>
          </a:p>
        </p:txBody>
      </p:sp>
    </p:spTree>
    <p:extLst>
      <p:ext uri="{BB962C8B-B14F-4D97-AF65-F5344CB8AC3E}">
        <p14:creationId xmlns:p14="http://schemas.microsoft.com/office/powerpoint/2010/main" val="33943264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tekst 3"/>
          <p:cNvSpPr>
            <a:spLocks noGrp="1"/>
          </p:cNvSpPr>
          <p:nvPr>
            <p:ph type="body" sz="quarter" idx="14"/>
          </p:nvPr>
        </p:nvSpPr>
        <p:spPr/>
        <p:txBody>
          <a:bodyPr/>
          <a:lstStyle/>
          <a:p>
            <a:endParaRPr lang="da-DK"/>
          </a:p>
        </p:txBody>
      </p:sp>
      <p:grpSp>
        <p:nvGrpSpPr>
          <p:cNvPr id="6" name="Gruppe 19"/>
          <p:cNvGrpSpPr>
            <a:grpSpLocks noChangeAspect="1"/>
          </p:cNvGrpSpPr>
          <p:nvPr/>
        </p:nvGrpSpPr>
        <p:grpSpPr bwMode="auto">
          <a:xfrm>
            <a:off x="790627" y="382034"/>
            <a:ext cx="3098800" cy="2801938"/>
            <a:chOff x="5394896" y="918840"/>
            <a:chExt cx="3443046" cy="3113392"/>
          </a:xfrm>
        </p:grpSpPr>
        <p:pic>
          <p:nvPicPr>
            <p:cNvPr id="7" name="Pladsholder til indhold 6" descr="post i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820000">
              <a:off x="5394896" y="918840"/>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boks 13"/>
            <p:cNvSpPr txBox="1">
              <a:spLocks noChangeArrowheads="1"/>
            </p:cNvSpPr>
            <p:nvPr/>
          </p:nvSpPr>
          <p:spPr bwMode="auto">
            <a:xfrm rot="-1080000">
              <a:off x="5969943" y="1948193"/>
              <a:ext cx="1768970" cy="106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dirty="0">
                  <a:latin typeface="Bradley Hand ITC" panose="03070402050302030203" pitchFamily="66" charset="0"/>
                </a:rPr>
                <a:t>Sæt mål</a:t>
              </a:r>
            </a:p>
            <a:p>
              <a:pPr eaLnBrk="1" hangingPunct="1">
                <a:spcBef>
                  <a:spcPct val="0"/>
                </a:spcBef>
                <a:buFontTx/>
                <a:buNone/>
              </a:pPr>
              <a:r>
                <a:rPr lang="da-DK" altLang="da-DK" sz="2800" dirty="0">
                  <a:latin typeface="Bradley Hand ITC" panose="03070402050302030203" pitchFamily="66" charset="0"/>
                </a:rPr>
                <a:t>for holdet</a:t>
              </a:r>
            </a:p>
          </p:txBody>
        </p:sp>
      </p:grpSp>
      <p:sp>
        <p:nvSpPr>
          <p:cNvPr id="9" name="Tekstboks 9"/>
          <p:cNvSpPr txBox="1">
            <a:spLocks noChangeArrowheads="1"/>
          </p:cNvSpPr>
          <p:nvPr/>
        </p:nvSpPr>
        <p:spPr bwMode="auto">
          <a:xfrm>
            <a:off x="5015828" y="1740606"/>
            <a:ext cx="666098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000" dirty="0">
                <a:latin typeface="+mn-lt"/>
                <a:cs typeface="Calibri" panose="020F0502020204030204" pitchFamily="34" charset="0"/>
              </a:rPr>
              <a:t>Sæt mål for jeres kamp mod kræft: </a:t>
            </a:r>
            <a:r>
              <a:rPr lang="da-DK" altLang="da-DK" sz="2000" b="0" dirty="0">
                <a:latin typeface="+mn-lt"/>
                <a:cs typeface="Calibri" panose="020F0502020204030204" pitchFamily="34" charset="0"/>
              </a:rPr>
              <a:t>Hvor mange I vil være på holdet og hvor mange penge I gerne vil samle ind til bekæmpelse af kræft.</a:t>
            </a:r>
          </a:p>
          <a:p>
            <a:pPr eaLnBrk="1" hangingPunct="1">
              <a:spcBef>
                <a:spcPct val="0"/>
              </a:spcBef>
              <a:buFontTx/>
              <a:buNone/>
            </a:pPr>
            <a:endParaRPr lang="da-DK" altLang="da-DK" sz="2000" b="0" dirty="0">
              <a:latin typeface="+mn-lt"/>
              <a:cs typeface="Calibri" panose="020F0502020204030204" pitchFamily="34" charset="0"/>
            </a:endParaRPr>
          </a:p>
          <a:p>
            <a:pPr eaLnBrk="1" hangingPunct="1">
              <a:spcBef>
                <a:spcPct val="0"/>
              </a:spcBef>
              <a:buFontTx/>
              <a:buNone/>
            </a:pPr>
            <a:r>
              <a:rPr lang="da-DK" altLang="da-DK" sz="2000" b="0" dirty="0">
                <a:latin typeface="+mn-lt"/>
                <a:cs typeface="Calibri" panose="020F0502020204030204" pitchFamily="34" charset="0"/>
              </a:rPr>
              <a:t>Voksne betaler 150 kr. og børn </a:t>
            </a:r>
            <a:r>
              <a:rPr lang="da-DK" altLang="da-DK" sz="2000" dirty="0">
                <a:latin typeface="+mn-lt"/>
                <a:cs typeface="Calibri" panose="020F0502020204030204" pitchFamily="34" charset="0"/>
              </a:rPr>
              <a:t>75</a:t>
            </a:r>
            <a:r>
              <a:rPr lang="da-DK" altLang="da-DK" sz="2000" b="0" dirty="0">
                <a:latin typeface="+mn-lt"/>
                <a:cs typeface="Calibri" panose="020F0502020204030204" pitchFamily="34" charset="0"/>
              </a:rPr>
              <a:t> kr. for at deltage. Derudover kan I</a:t>
            </a:r>
            <a:r>
              <a:rPr lang="da-DK" altLang="da-DK" sz="2000" b="0" dirty="0">
                <a:solidFill>
                  <a:srgbClr val="FF0000"/>
                </a:solidFill>
                <a:latin typeface="+mn-lt"/>
                <a:cs typeface="Calibri" panose="020F0502020204030204" pitchFamily="34" charset="0"/>
              </a:rPr>
              <a:t> </a:t>
            </a:r>
            <a:r>
              <a:rPr lang="da-DK" altLang="da-DK" sz="2000" b="0" dirty="0">
                <a:latin typeface="+mn-lt"/>
                <a:cs typeface="Calibri" panose="020F0502020204030204" pitchFamily="34" charset="0"/>
              </a:rPr>
              <a:t>finde sponsorer og lave indsamlings-aktiviteter. </a:t>
            </a:r>
          </a:p>
          <a:p>
            <a:pPr eaLnBrk="1" hangingPunct="1">
              <a:spcBef>
                <a:spcPct val="0"/>
              </a:spcBef>
              <a:buFontTx/>
              <a:buNone/>
            </a:pPr>
            <a:endParaRPr lang="da-DK" altLang="da-DK" sz="2000" b="0" dirty="0">
              <a:latin typeface="+mn-lt"/>
              <a:cs typeface="Calibri" panose="020F0502020204030204" pitchFamily="34" charset="0"/>
            </a:endParaRPr>
          </a:p>
          <a:p>
            <a:pPr eaLnBrk="1" hangingPunct="1">
              <a:spcBef>
                <a:spcPct val="0"/>
              </a:spcBef>
              <a:buFontTx/>
              <a:buNone/>
            </a:pPr>
            <a:endParaRPr lang="da-DK" altLang="da-DK" sz="2000" b="0" dirty="0">
              <a:latin typeface="+mn-lt"/>
              <a:cs typeface="Calibri" panose="020F0502020204030204" pitchFamily="34" charset="0"/>
            </a:endParaRPr>
          </a:p>
          <a:p>
            <a:pPr eaLnBrk="1" hangingPunct="1">
              <a:spcBef>
                <a:spcPct val="0"/>
              </a:spcBef>
              <a:buFontTx/>
              <a:buNone/>
            </a:pPr>
            <a:r>
              <a:rPr lang="da-DK" altLang="da-DK" sz="2000" b="0" dirty="0">
                <a:latin typeface="+mn-lt"/>
                <a:cs typeface="Calibri" panose="020F0502020204030204" pitchFamily="34" charset="0"/>
              </a:rPr>
              <a:t> </a:t>
            </a:r>
          </a:p>
        </p:txBody>
      </p:sp>
      <p:pic>
        <p:nvPicPr>
          <p:cNvPr id="12" name="Pladsholder til indhold 11" descr="Et billede, der indeholder tekst, håndskrift, Børnekunst&#10;&#10;Automatisk genereret beskrivelse">
            <a:extLst>
              <a:ext uri="{FF2B5EF4-FFF2-40B4-BE49-F238E27FC236}">
                <a16:creationId xmlns:a16="http://schemas.microsoft.com/office/drawing/2014/main" id="{230196C6-7C8A-CB9B-A0D0-037B00175352}"/>
              </a:ext>
            </a:extLst>
          </p:cNvPr>
          <p:cNvPicPr>
            <a:picLocks noGrp="1" noChangeAspect="1"/>
          </p:cNvPicPr>
          <p:nvPr>
            <p:ph idx="1"/>
          </p:nvPr>
        </p:nvPicPr>
        <p:blipFill>
          <a:blip r:embed="rId4"/>
          <a:stretch>
            <a:fillRect/>
          </a:stretch>
        </p:blipFill>
        <p:spPr>
          <a:xfrm rot="5400000">
            <a:off x="1806381" y="3632710"/>
            <a:ext cx="3181678" cy="2386253"/>
          </a:xfrm>
        </p:spPr>
      </p:pic>
    </p:spTree>
    <p:extLst>
      <p:ext uri="{BB962C8B-B14F-4D97-AF65-F5344CB8AC3E}">
        <p14:creationId xmlns:p14="http://schemas.microsoft.com/office/powerpoint/2010/main" val="3645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a:p>
        </p:txBody>
      </p:sp>
      <p:sp>
        <p:nvSpPr>
          <p:cNvPr id="4" name="Pladsholder til tekst 3"/>
          <p:cNvSpPr>
            <a:spLocks noGrp="1"/>
          </p:cNvSpPr>
          <p:nvPr>
            <p:ph type="body" sz="quarter" idx="14"/>
          </p:nvPr>
        </p:nvSpPr>
        <p:spPr/>
        <p:txBody>
          <a:bodyPr/>
          <a:lstStyle/>
          <a:p>
            <a:endParaRPr lang="da-DK"/>
          </a:p>
        </p:txBody>
      </p:sp>
      <p:grpSp>
        <p:nvGrpSpPr>
          <p:cNvPr id="6" name="Gruppe 19"/>
          <p:cNvGrpSpPr>
            <a:grpSpLocks noChangeAspect="1"/>
          </p:cNvGrpSpPr>
          <p:nvPr/>
        </p:nvGrpSpPr>
        <p:grpSpPr bwMode="auto">
          <a:xfrm>
            <a:off x="859689" y="914400"/>
            <a:ext cx="3098800" cy="2801938"/>
            <a:chOff x="5394896" y="918840"/>
            <a:chExt cx="3443046" cy="3113392"/>
          </a:xfrm>
        </p:grpSpPr>
        <p:pic>
          <p:nvPicPr>
            <p:cNvPr id="7" name="Pladsholder til indhold 6" descr="post i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80000">
              <a:off x="5394896" y="918840"/>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boks 13"/>
            <p:cNvSpPr txBox="1">
              <a:spLocks noChangeArrowheads="1"/>
            </p:cNvSpPr>
            <p:nvPr/>
          </p:nvSpPr>
          <p:spPr bwMode="auto">
            <a:xfrm rot="-1080000">
              <a:off x="5969943" y="1948193"/>
              <a:ext cx="1768970" cy="106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a:latin typeface="Bradley Hand ITC" panose="03070402050302030203" pitchFamily="66" charset="0"/>
                </a:rPr>
                <a:t>Sæt mål</a:t>
              </a:r>
            </a:p>
            <a:p>
              <a:pPr eaLnBrk="1" hangingPunct="1">
                <a:spcBef>
                  <a:spcPct val="0"/>
                </a:spcBef>
                <a:buFontTx/>
                <a:buNone/>
              </a:pPr>
              <a:r>
                <a:rPr lang="da-DK" altLang="da-DK" sz="2800">
                  <a:latin typeface="Bradley Hand ITC" panose="03070402050302030203" pitchFamily="66" charset="0"/>
                </a:rPr>
                <a:t>for holdet</a:t>
              </a:r>
            </a:p>
          </p:txBody>
        </p:sp>
      </p:grpSp>
      <p:sp>
        <p:nvSpPr>
          <p:cNvPr id="9" name="Tekstboks 9"/>
          <p:cNvSpPr txBox="1">
            <a:spLocks noChangeArrowheads="1"/>
          </p:cNvSpPr>
          <p:nvPr/>
        </p:nvSpPr>
        <p:spPr bwMode="auto">
          <a:xfrm>
            <a:off x="4498109" y="1528763"/>
            <a:ext cx="611089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defRPr>
            </a:lvl1pPr>
            <a:lvl2pPr marL="742950" indent="-285750" eaLnBrk="0" hangingPunct="0">
              <a:defRPr sz="2400" b="1">
                <a:solidFill>
                  <a:schemeClr val="tx1"/>
                </a:solidFill>
                <a:latin typeface="Arial" charset="0"/>
              </a:defRPr>
            </a:lvl2pPr>
            <a:lvl3pPr marL="1143000" indent="-228600" eaLnBrk="0" hangingPunct="0">
              <a:defRPr sz="2400" b="1">
                <a:solidFill>
                  <a:schemeClr val="tx1"/>
                </a:solidFill>
                <a:latin typeface="Arial" charset="0"/>
              </a:defRPr>
            </a:lvl3pPr>
            <a:lvl4pPr marL="1600200" indent="-228600" eaLnBrk="0" hangingPunct="0">
              <a:defRPr sz="2400" b="1">
                <a:solidFill>
                  <a:schemeClr val="tx1"/>
                </a:solidFill>
                <a:latin typeface="Arial" charset="0"/>
              </a:defRPr>
            </a:lvl4pPr>
            <a:lvl5pPr marL="2057400" indent="-228600" eaLnBrk="0" hangingPunct="0">
              <a:defRPr sz="2400" b="1">
                <a:solidFill>
                  <a:schemeClr val="tx1"/>
                </a:solidFill>
                <a:latin typeface="Arial" charset="0"/>
              </a:defRPr>
            </a:lvl5pPr>
            <a:lvl6pPr marL="2514600" indent="-228600" eaLnBrk="0" fontAlgn="base" hangingPunct="0">
              <a:spcBef>
                <a:spcPct val="0"/>
              </a:spcBef>
              <a:spcAft>
                <a:spcPct val="0"/>
              </a:spcAft>
              <a:defRPr sz="2400" b="1">
                <a:solidFill>
                  <a:schemeClr val="tx1"/>
                </a:solidFill>
                <a:latin typeface="Arial" charset="0"/>
              </a:defRPr>
            </a:lvl6pPr>
            <a:lvl7pPr marL="2971800" indent="-228600" eaLnBrk="0" fontAlgn="base" hangingPunct="0">
              <a:spcBef>
                <a:spcPct val="0"/>
              </a:spcBef>
              <a:spcAft>
                <a:spcPct val="0"/>
              </a:spcAft>
              <a:defRPr sz="2400" b="1">
                <a:solidFill>
                  <a:schemeClr val="tx1"/>
                </a:solidFill>
                <a:latin typeface="Arial" charset="0"/>
              </a:defRPr>
            </a:lvl7pPr>
            <a:lvl8pPr marL="3429000" indent="-228600" eaLnBrk="0" fontAlgn="base" hangingPunct="0">
              <a:spcBef>
                <a:spcPct val="0"/>
              </a:spcBef>
              <a:spcAft>
                <a:spcPct val="0"/>
              </a:spcAft>
              <a:defRPr sz="2400" b="1">
                <a:solidFill>
                  <a:schemeClr val="tx1"/>
                </a:solidFill>
                <a:latin typeface="Arial" charset="0"/>
              </a:defRPr>
            </a:lvl8pPr>
            <a:lvl9pPr marL="3886200" indent="-228600" eaLnBrk="0" fontAlgn="base" hangingPunct="0">
              <a:spcBef>
                <a:spcPct val="0"/>
              </a:spcBef>
              <a:spcAft>
                <a:spcPct val="0"/>
              </a:spcAft>
              <a:defRPr sz="2400" b="1">
                <a:solidFill>
                  <a:schemeClr val="tx1"/>
                </a:solidFill>
                <a:latin typeface="Arial" charset="0"/>
              </a:defRPr>
            </a:lvl9pPr>
          </a:lstStyle>
          <a:p>
            <a:pPr eaLnBrk="1" hangingPunct="1">
              <a:defRPr/>
            </a:pPr>
            <a:r>
              <a:rPr lang="da-DK" sz="2000" dirty="0">
                <a:latin typeface="+mn-lt"/>
                <a:ea typeface="Calibri" pitchFamily="34" charset="0"/>
                <a:cs typeface="Calibri" pitchFamily="34" charset="0"/>
              </a:rPr>
              <a:t>Målsætning for hold:</a:t>
            </a:r>
          </a:p>
          <a:p>
            <a:pPr marL="342900" indent="-342900" eaLnBrk="1" hangingPunct="1">
              <a:buFont typeface="Arial" pitchFamily="34" charset="0"/>
              <a:buChar char="•"/>
              <a:defRPr/>
            </a:pPr>
            <a:r>
              <a:rPr lang="da-DK" sz="2000" b="0" dirty="0">
                <a:latin typeface="+mn-lt"/>
                <a:ea typeface="Calibri" pitchFamily="34" charset="0"/>
                <a:cs typeface="Calibri" pitchFamily="34" charset="0"/>
              </a:rPr>
              <a:t>Hvor mange kan I blive på holdet?</a:t>
            </a:r>
          </a:p>
          <a:p>
            <a:pPr marL="342900" indent="-342900" eaLnBrk="1" hangingPunct="1">
              <a:buFont typeface="Arial" pitchFamily="34" charset="0"/>
              <a:buChar char="•"/>
              <a:defRPr/>
            </a:pPr>
            <a:r>
              <a:rPr lang="da-DK" sz="2000" b="0" dirty="0">
                <a:latin typeface="+mn-lt"/>
                <a:ea typeface="Calibri" pitchFamily="34" charset="0"/>
                <a:cs typeface="Calibri" pitchFamily="34" charset="0"/>
              </a:rPr>
              <a:t>Hvor mange lys kan hver holddeltager sælge?</a:t>
            </a:r>
          </a:p>
          <a:p>
            <a:pPr marL="342900" indent="-342900" eaLnBrk="1" hangingPunct="1">
              <a:buFont typeface="Arial" pitchFamily="34" charset="0"/>
              <a:buChar char="•"/>
              <a:defRPr/>
            </a:pPr>
            <a:r>
              <a:rPr lang="da-DK" sz="2000" b="0" dirty="0">
                <a:latin typeface="+mn-lt"/>
                <a:ea typeface="Calibri" pitchFamily="34" charset="0"/>
                <a:cs typeface="Calibri" pitchFamily="34" charset="0"/>
              </a:rPr>
              <a:t>Hvor mange runder kan hver holddeltager gå/løbe?</a:t>
            </a:r>
          </a:p>
          <a:p>
            <a:pPr marL="342900" indent="-342900" eaLnBrk="1" hangingPunct="1">
              <a:buFont typeface="Arial" pitchFamily="34" charset="0"/>
              <a:buChar char="•"/>
              <a:defRPr/>
            </a:pPr>
            <a:r>
              <a:rPr lang="da-DK" sz="2000" b="0" dirty="0">
                <a:latin typeface="+mn-lt"/>
                <a:ea typeface="Calibri" pitchFamily="34" charset="0"/>
                <a:cs typeface="Calibri" pitchFamily="34" charset="0"/>
              </a:rPr>
              <a:t>Hvem kan finde sponsorer?</a:t>
            </a:r>
          </a:p>
          <a:p>
            <a:pPr marL="342900" indent="-342900" eaLnBrk="1" hangingPunct="1">
              <a:buFont typeface="Arial" pitchFamily="34" charset="0"/>
              <a:buChar char="•"/>
              <a:defRPr/>
            </a:pPr>
            <a:r>
              <a:rPr lang="da-DK" sz="2000" b="0" dirty="0">
                <a:latin typeface="+mn-lt"/>
                <a:ea typeface="Calibri" pitchFamily="34" charset="0"/>
                <a:cs typeface="Calibri" pitchFamily="34" charset="0"/>
              </a:rPr>
              <a:t>Hvilke aktiviteter kan vi lave inden stafetten?</a:t>
            </a:r>
          </a:p>
          <a:p>
            <a:pPr marL="342900" indent="-342900" eaLnBrk="1" hangingPunct="1">
              <a:buFont typeface="Arial" pitchFamily="34" charset="0"/>
              <a:buChar char="•"/>
              <a:defRPr/>
            </a:pPr>
            <a:r>
              <a:rPr lang="da-DK" sz="2000" b="0" dirty="0">
                <a:latin typeface="+mn-lt"/>
                <a:ea typeface="Calibri" pitchFamily="34" charset="0"/>
                <a:cs typeface="Calibri" pitchFamily="34" charset="0"/>
              </a:rPr>
              <a:t>Hvilke aktiviteter kan vi lave på stafetten?</a:t>
            </a:r>
          </a:p>
          <a:p>
            <a:pPr marL="342900" indent="-342900" eaLnBrk="1" hangingPunct="1">
              <a:buFont typeface="Arial" pitchFamily="34" charset="0"/>
              <a:buChar char="•"/>
              <a:defRPr/>
            </a:pPr>
            <a:r>
              <a:rPr lang="da-DK" sz="2000" b="0" dirty="0">
                <a:latin typeface="+mn-lt"/>
                <a:ea typeface="Calibri" pitchFamily="34" charset="0"/>
                <a:cs typeface="Calibri" pitchFamily="34" charset="0"/>
              </a:rPr>
              <a:t>Skriv jeres samlede indsamlingsmål ind på registreringen af jeres hold på hjemmesiden.</a:t>
            </a:r>
          </a:p>
          <a:p>
            <a:pPr eaLnBrk="1" hangingPunct="1">
              <a:defRPr/>
            </a:pPr>
            <a:endParaRPr lang="da-DK" sz="2000" b="0" dirty="0">
              <a:latin typeface="+mn-lt"/>
              <a:ea typeface="Calibri" pitchFamily="34" charset="0"/>
              <a:cs typeface="Calibri" pitchFamily="34" charset="0"/>
            </a:endParaRPr>
          </a:p>
          <a:p>
            <a:pPr eaLnBrk="1" hangingPunct="1">
              <a:defRPr/>
            </a:pPr>
            <a:r>
              <a:rPr lang="da-DK" sz="2000" b="0" dirty="0">
                <a:latin typeface="+mn-lt"/>
                <a:ea typeface="Calibri" pitchFamily="34" charset="0"/>
                <a:cs typeface="Calibri" pitchFamily="34" charset="0"/>
              </a:rPr>
              <a:t> </a:t>
            </a:r>
          </a:p>
        </p:txBody>
      </p:sp>
    </p:spTree>
    <p:extLst>
      <p:ext uri="{BB962C8B-B14F-4D97-AF65-F5344CB8AC3E}">
        <p14:creationId xmlns:p14="http://schemas.microsoft.com/office/powerpoint/2010/main" val="746717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11" name="Pladsholder til indhold 10" descr="Et billede, der indeholder græs, udendørs, hjul, plante&#10;&#10;Automatisk genereret beskrivelse">
            <a:extLst>
              <a:ext uri="{FF2B5EF4-FFF2-40B4-BE49-F238E27FC236}">
                <a16:creationId xmlns:a16="http://schemas.microsoft.com/office/drawing/2014/main" id="{8B85E078-C035-0F31-ED4D-D1CB431FDD21}"/>
              </a:ext>
            </a:extLst>
          </p:cNvPr>
          <p:cNvPicPr>
            <a:picLocks noGrp="1" noChangeAspect="1"/>
          </p:cNvPicPr>
          <p:nvPr>
            <p:ph idx="1"/>
          </p:nvPr>
        </p:nvPicPr>
        <p:blipFill>
          <a:blip r:embed="rId2"/>
          <a:stretch>
            <a:fillRect/>
          </a:stretch>
        </p:blipFill>
        <p:spPr>
          <a:xfrm rot="5400000">
            <a:off x="332003" y="2657942"/>
            <a:ext cx="4255576" cy="3191682"/>
          </a:xfrm>
        </p:spPr>
      </p:pic>
      <p:sp>
        <p:nvSpPr>
          <p:cNvPr id="4" name="Pladsholder til tekst 3"/>
          <p:cNvSpPr>
            <a:spLocks noGrp="1"/>
          </p:cNvSpPr>
          <p:nvPr>
            <p:ph type="body" sz="quarter" idx="14"/>
          </p:nvPr>
        </p:nvSpPr>
        <p:spPr/>
        <p:txBody>
          <a:bodyPr/>
          <a:lstStyle/>
          <a:p>
            <a:endParaRPr lang="da-DK"/>
          </a:p>
        </p:txBody>
      </p:sp>
      <p:grpSp>
        <p:nvGrpSpPr>
          <p:cNvPr id="6" name="Gruppe 19"/>
          <p:cNvGrpSpPr>
            <a:grpSpLocks noChangeAspect="1"/>
          </p:cNvGrpSpPr>
          <p:nvPr/>
        </p:nvGrpSpPr>
        <p:grpSpPr bwMode="auto">
          <a:xfrm>
            <a:off x="3547961" y="246932"/>
            <a:ext cx="3098800" cy="2801938"/>
            <a:chOff x="5394896" y="918840"/>
            <a:chExt cx="3443046" cy="3113392"/>
          </a:xfrm>
        </p:grpSpPr>
        <p:pic>
          <p:nvPicPr>
            <p:cNvPr id="7" name="Pladsholder til indhold 6" descr="post i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80000">
              <a:off x="5394896" y="918840"/>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boks 13"/>
            <p:cNvSpPr txBox="1">
              <a:spLocks noChangeArrowheads="1"/>
            </p:cNvSpPr>
            <p:nvPr/>
          </p:nvSpPr>
          <p:spPr bwMode="auto">
            <a:xfrm rot="-1080000">
              <a:off x="5969943" y="1948193"/>
              <a:ext cx="1768970" cy="106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a:latin typeface="Bradley Hand ITC" panose="03070402050302030203" pitchFamily="66" charset="0"/>
                </a:rPr>
                <a:t>Sæt mål</a:t>
              </a:r>
            </a:p>
            <a:p>
              <a:pPr eaLnBrk="1" hangingPunct="1">
                <a:spcBef>
                  <a:spcPct val="0"/>
                </a:spcBef>
                <a:buFontTx/>
                <a:buNone/>
              </a:pPr>
              <a:r>
                <a:rPr lang="da-DK" altLang="da-DK" sz="2800">
                  <a:latin typeface="Bradley Hand ITC" panose="03070402050302030203" pitchFamily="66" charset="0"/>
                </a:rPr>
                <a:t>for holdet</a:t>
              </a:r>
            </a:p>
          </p:txBody>
        </p:sp>
      </p:grpSp>
      <p:sp>
        <p:nvSpPr>
          <p:cNvPr id="9" name="Rektangel 7"/>
          <p:cNvSpPr>
            <a:spLocks noChangeArrowheads="1"/>
          </p:cNvSpPr>
          <p:nvPr/>
        </p:nvSpPr>
        <p:spPr bwMode="auto">
          <a:xfrm>
            <a:off x="7094640" y="2434920"/>
            <a:ext cx="359886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000" b="0" dirty="0">
                <a:latin typeface="+mn-lt"/>
                <a:cs typeface="Calibri" panose="020F0502020204030204" pitchFamily="34" charset="0"/>
              </a:rPr>
              <a:t>Mål jeres fremskridt undervejs</a:t>
            </a:r>
          </a:p>
          <a:p>
            <a:pPr eaLnBrk="1" hangingPunct="1">
              <a:spcBef>
                <a:spcPct val="0"/>
              </a:spcBef>
              <a:buFontTx/>
              <a:buNone/>
            </a:pPr>
            <a:endParaRPr lang="da-DK" altLang="da-DK" sz="2000" b="0" dirty="0">
              <a:latin typeface="+mn-lt"/>
              <a:cs typeface="Calibri" panose="020F0502020204030204" pitchFamily="34" charset="0"/>
            </a:endParaRPr>
          </a:p>
          <a:p>
            <a:pPr eaLnBrk="1" hangingPunct="1">
              <a:spcBef>
                <a:spcPct val="0"/>
              </a:spcBef>
              <a:buFontTx/>
              <a:buNone/>
            </a:pPr>
            <a:r>
              <a:rPr lang="da-DK" altLang="da-DK" sz="2000" b="0" dirty="0">
                <a:latin typeface="+mn-lt"/>
                <a:cs typeface="Calibri" panose="020F0502020204030204" pitchFamily="34" charset="0"/>
              </a:rPr>
              <a:t>Sæt fokus på jeres succeser. </a:t>
            </a:r>
          </a:p>
          <a:p>
            <a:pPr eaLnBrk="1" hangingPunct="1">
              <a:spcBef>
                <a:spcPct val="0"/>
              </a:spcBef>
              <a:buFontTx/>
              <a:buNone/>
            </a:pPr>
            <a:endParaRPr lang="da-DK" altLang="da-DK" sz="2000" b="0" dirty="0">
              <a:latin typeface="+mn-lt"/>
              <a:cs typeface="Calibri" panose="020F0502020204030204" pitchFamily="34" charset="0"/>
            </a:endParaRPr>
          </a:p>
          <a:p>
            <a:pPr eaLnBrk="1" hangingPunct="1">
              <a:spcBef>
                <a:spcPct val="0"/>
              </a:spcBef>
              <a:buFontTx/>
              <a:buNone/>
            </a:pPr>
            <a:r>
              <a:rPr lang="da-DK" altLang="da-DK" sz="2000" b="0" dirty="0">
                <a:latin typeface="+mn-lt"/>
                <a:cs typeface="Calibri" panose="020F0502020204030204" pitchFamily="34" charset="0"/>
              </a:rPr>
              <a:t>Med flere deltagere og flere sponsorer står vi stærkere i kampen mod kræft. </a:t>
            </a:r>
          </a:p>
        </p:txBody>
      </p:sp>
    </p:spTree>
    <p:extLst>
      <p:ext uri="{BB962C8B-B14F-4D97-AF65-F5344CB8AC3E}">
        <p14:creationId xmlns:p14="http://schemas.microsoft.com/office/powerpoint/2010/main" val="650186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4" name="Pladsholder til tekst 3"/>
          <p:cNvSpPr>
            <a:spLocks noGrp="1"/>
          </p:cNvSpPr>
          <p:nvPr>
            <p:ph type="body" sz="quarter" idx="14"/>
          </p:nvPr>
        </p:nvSpPr>
        <p:spPr/>
        <p:txBody>
          <a:bodyPr/>
          <a:lstStyle/>
          <a:p>
            <a:endParaRPr lang="da-DK"/>
          </a:p>
        </p:txBody>
      </p:sp>
      <p:grpSp>
        <p:nvGrpSpPr>
          <p:cNvPr id="5" name="Gruppe 20"/>
          <p:cNvGrpSpPr>
            <a:grpSpLocks noChangeAspect="1"/>
          </p:cNvGrpSpPr>
          <p:nvPr/>
        </p:nvGrpSpPr>
        <p:grpSpPr bwMode="auto">
          <a:xfrm>
            <a:off x="8801869" y="201993"/>
            <a:ext cx="3098800" cy="2803525"/>
            <a:chOff x="2467342" y="3926038"/>
            <a:chExt cx="3443046" cy="3113392"/>
          </a:xfrm>
        </p:grpSpPr>
        <p:pic>
          <p:nvPicPr>
            <p:cNvPr id="6" name="Pladsholder til indhold 6" descr="post i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480000">
              <a:off x="2467342" y="3926038"/>
              <a:ext cx="3443046" cy="311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boks 17"/>
            <p:cNvSpPr txBox="1">
              <a:spLocks noChangeArrowheads="1"/>
            </p:cNvSpPr>
            <p:nvPr/>
          </p:nvSpPr>
          <p:spPr bwMode="auto">
            <a:xfrm rot="360000">
              <a:off x="2939271" y="5317654"/>
              <a:ext cx="22860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800">
                  <a:latin typeface="Bradley Hand ITC" panose="03070402050302030203" pitchFamily="66" charset="0"/>
                </a:rPr>
                <a:t>Ha’ det sjovt</a:t>
              </a:r>
            </a:p>
          </p:txBody>
        </p:sp>
      </p:grpSp>
      <p:sp>
        <p:nvSpPr>
          <p:cNvPr id="9" name="Tekstboks 9"/>
          <p:cNvSpPr txBox="1">
            <a:spLocks noChangeArrowheads="1"/>
          </p:cNvSpPr>
          <p:nvPr/>
        </p:nvSpPr>
        <p:spPr bwMode="auto">
          <a:xfrm>
            <a:off x="2213487" y="5715000"/>
            <a:ext cx="83581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a-DK" altLang="da-DK" sz="2000" dirty="0">
                <a:latin typeface="+mn-lt"/>
              </a:rPr>
              <a:t>Stafet For Livet er også nærvær og en fælles oplevelse</a:t>
            </a:r>
          </a:p>
          <a:p>
            <a:pPr algn="ctr" eaLnBrk="1" hangingPunct="1">
              <a:spcBef>
                <a:spcPct val="0"/>
              </a:spcBef>
              <a:buFontTx/>
              <a:buNone/>
            </a:pPr>
            <a:r>
              <a:rPr lang="da-DK" altLang="da-DK" sz="2000" dirty="0">
                <a:latin typeface="+mn-lt"/>
              </a:rPr>
              <a:t>Tænk i muligheder for fællesskab og hygge på stafetten.</a:t>
            </a:r>
          </a:p>
        </p:txBody>
      </p:sp>
      <p:pic>
        <p:nvPicPr>
          <p:cNvPr id="12" name="Pladsholder til indhold 11" descr="Et billede, der indeholder person, tøj, udendørs, menneske&#10;&#10;Automatisk genereret beskrivelse">
            <a:extLst>
              <a:ext uri="{FF2B5EF4-FFF2-40B4-BE49-F238E27FC236}">
                <a16:creationId xmlns:a16="http://schemas.microsoft.com/office/drawing/2014/main" id="{0BC65E96-0277-751F-03CD-E98326EBB978}"/>
              </a:ext>
            </a:extLst>
          </p:cNvPr>
          <p:cNvPicPr>
            <a:picLocks noGrp="1" noChangeAspect="1"/>
          </p:cNvPicPr>
          <p:nvPr>
            <p:ph idx="1"/>
          </p:nvPr>
        </p:nvPicPr>
        <p:blipFill>
          <a:blip r:embed="rId4"/>
          <a:stretch>
            <a:fillRect/>
          </a:stretch>
        </p:blipFill>
        <p:spPr>
          <a:xfrm>
            <a:off x="610600" y="527483"/>
            <a:ext cx="7532939" cy="5029493"/>
          </a:xfrm>
        </p:spPr>
      </p:pic>
    </p:spTree>
    <p:extLst>
      <p:ext uri="{BB962C8B-B14F-4D97-AF65-F5344CB8AC3E}">
        <p14:creationId xmlns:p14="http://schemas.microsoft.com/office/powerpoint/2010/main" val="33919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dirty="0"/>
          </a:p>
        </p:txBody>
      </p:sp>
      <p:sp>
        <p:nvSpPr>
          <p:cNvPr id="4" name="Pladsholder til tekst 3"/>
          <p:cNvSpPr>
            <a:spLocks noGrp="1"/>
          </p:cNvSpPr>
          <p:nvPr>
            <p:ph type="body" sz="quarter" idx="14"/>
          </p:nvPr>
        </p:nvSpPr>
        <p:spPr/>
        <p:txBody>
          <a:bodyPr/>
          <a:lstStyle/>
          <a:p>
            <a:endParaRPr lang="da-DK"/>
          </a:p>
        </p:txBody>
      </p:sp>
      <p:sp>
        <p:nvSpPr>
          <p:cNvPr id="5" name="Titel 1"/>
          <p:cNvSpPr txBox="1">
            <a:spLocks/>
          </p:cNvSpPr>
          <p:nvPr/>
        </p:nvSpPr>
        <p:spPr>
          <a:xfrm>
            <a:off x="1657657" y="572114"/>
            <a:ext cx="8429625" cy="1143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kern="1200">
                <a:solidFill>
                  <a:schemeClr val="tx1"/>
                </a:solidFill>
                <a:latin typeface="+mj-lt"/>
                <a:ea typeface="+mj-ea"/>
                <a:cs typeface="+mj-cs"/>
              </a:defRPr>
            </a:lvl1pPr>
          </a:lstStyle>
          <a:p>
            <a:r>
              <a:rPr lang="da-DK" altLang="da-DK"/>
              <a:t>Hjælp os med at finde flere hold</a:t>
            </a:r>
          </a:p>
        </p:txBody>
      </p:sp>
      <p:sp>
        <p:nvSpPr>
          <p:cNvPr id="6" name="Tekstboks 10"/>
          <p:cNvSpPr txBox="1">
            <a:spLocks noChangeArrowheads="1"/>
          </p:cNvSpPr>
          <p:nvPr/>
        </p:nvSpPr>
        <p:spPr bwMode="auto">
          <a:xfrm>
            <a:off x="1871970" y="1786552"/>
            <a:ext cx="3429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sz="2400" b="0" dirty="0">
                <a:latin typeface="+mn-lt"/>
              </a:rPr>
              <a:t>Vi vil gerne være flere til Stafet For Livet</a:t>
            </a:r>
          </a:p>
          <a:p>
            <a:pPr eaLnBrk="1" hangingPunct="1">
              <a:spcBef>
                <a:spcPct val="0"/>
              </a:spcBef>
              <a:buFontTx/>
              <a:buNone/>
            </a:pPr>
            <a:endParaRPr lang="da-DK" altLang="da-DK" sz="2400" b="0" dirty="0">
              <a:latin typeface="+mn-lt"/>
            </a:endParaRPr>
          </a:p>
          <a:p>
            <a:pPr eaLnBrk="1" hangingPunct="1">
              <a:spcBef>
                <a:spcPct val="0"/>
              </a:spcBef>
              <a:buFontTx/>
              <a:buNone/>
            </a:pPr>
            <a:r>
              <a:rPr lang="da-DK" altLang="da-DK" sz="2400" b="0" dirty="0">
                <a:latin typeface="+mn-lt"/>
              </a:rPr>
              <a:t>Hvem kender du, </a:t>
            </a:r>
          </a:p>
          <a:p>
            <a:pPr eaLnBrk="1" hangingPunct="1">
              <a:spcBef>
                <a:spcPct val="0"/>
              </a:spcBef>
              <a:buFontTx/>
              <a:buNone/>
            </a:pPr>
            <a:r>
              <a:rPr lang="da-DK" altLang="da-DK" sz="2400" b="0" dirty="0">
                <a:latin typeface="+mn-lt"/>
              </a:rPr>
              <a:t>der kender…</a:t>
            </a:r>
          </a:p>
          <a:p>
            <a:pPr eaLnBrk="1" hangingPunct="1">
              <a:spcBef>
                <a:spcPct val="0"/>
              </a:spcBef>
              <a:buFontTx/>
              <a:buNone/>
            </a:pPr>
            <a:endParaRPr lang="da-DK" altLang="da-DK" sz="2400" b="0" dirty="0">
              <a:latin typeface="+mn-lt"/>
            </a:endParaRPr>
          </a:p>
          <a:p>
            <a:pPr eaLnBrk="1" hangingPunct="1">
              <a:spcBef>
                <a:spcPct val="0"/>
              </a:spcBef>
              <a:buFontTx/>
              <a:buNone/>
            </a:pPr>
            <a:r>
              <a:rPr lang="da-DK" altLang="da-DK" sz="2400" b="0" dirty="0">
                <a:latin typeface="+mn-lt"/>
              </a:rPr>
              <a:t>Tænk i fem minutter:</a:t>
            </a:r>
          </a:p>
          <a:p>
            <a:pPr eaLnBrk="1" hangingPunct="1">
              <a:spcBef>
                <a:spcPct val="0"/>
              </a:spcBef>
              <a:buFontTx/>
              <a:buNone/>
            </a:pPr>
            <a:r>
              <a:rPr lang="da-DK" altLang="da-DK" sz="2400" b="0" dirty="0">
                <a:latin typeface="+mn-lt"/>
              </a:rPr>
              <a:t>Nævn to – tre personer/ virksomheder/skoler/… du vil spørge.</a:t>
            </a:r>
          </a:p>
          <a:p>
            <a:pPr eaLnBrk="1" hangingPunct="1">
              <a:spcBef>
                <a:spcPct val="0"/>
              </a:spcBef>
              <a:buFontTx/>
              <a:buNone/>
            </a:pPr>
            <a:endParaRPr lang="da-DK" altLang="da-DK" sz="2400" b="0" dirty="0">
              <a:latin typeface="+mn-lt"/>
            </a:endParaRPr>
          </a:p>
        </p:txBody>
      </p:sp>
      <p:pic>
        <p:nvPicPr>
          <p:cNvPr id="7" name="Billede 3" descr="COLOURBOX220624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15282" y="1715114"/>
            <a:ext cx="4143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380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fade">
                                      <p:cBhvr>
                                        <p:cTn id="7" dur="2000"/>
                                        <p:tgtEl>
                                          <p:spTgt spid="6">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fade">
                                      <p:cBhvr>
                                        <p:cTn id="1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Tænk hvis vi kunne… </a:t>
            </a:r>
          </a:p>
        </p:txBody>
      </p:sp>
      <p:sp>
        <p:nvSpPr>
          <p:cNvPr id="3" name="Pladsholder til indhold 2"/>
          <p:cNvSpPr>
            <a:spLocks noGrp="1"/>
          </p:cNvSpPr>
          <p:nvPr>
            <p:ph idx="1"/>
          </p:nvPr>
        </p:nvSpPr>
        <p:spPr/>
        <p:txBody>
          <a:bodyPr/>
          <a:lstStyle/>
          <a:p>
            <a:endParaRPr lang="da-DK"/>
          </a:p>
        </p:txBody>
      </p:sp>
      <p:sp>
        <p:nvSpPr>
          <p:cNvPr id="4" name="Pladsholder til tekst 3"/>
          <p:cNvSpPr>
            <a:spLocks noGrp="1"/>
          </p:cNvSpPr>
          <p:nvPr>
            <p:ph type="body" sz="quarter" idx="14"/>
          </p:nvPr>
        </p:nvSpPr>
        <p:spPr/>
        <p:txBody>
          <a:bodyPr/>
          <a:lstStyle/>
          <a:p>
            <a:endParaRPr lang="da-DK"/>
          </a:p>
        </p:txBody>
      </p:sp>
      <p:sp>
        <p:nvSpPr>
          <p:cNvPr id="5" name="Pladsholder til indhold 4"/>
          <p:cNvSpPr txBox="1">
            <a:spLocks/>
          </p:cNvSpPr>
          <p:nvPr/>
        </p:nvSpPr>
        <p:spPr bwMode="auto">
          <a:xfrm>
            <a:off x="1682340" y="1425575"/>
            <a:ext cx="8229600"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Tx/>
              <a:buNone/>
            </a:pPr>
            <a:r>
              <a:rPr lang="da-DK" altLang="da-DK" sz="2000" b="0" dirty="0">
                <a:latin typeface="+mn-lt"/>
              </a:rPr>
              <a:t>forske mere …</a:t>
            </a:r>
          </a:p>
          <a:p>
            <a:pPr algn="ctr">
              <a:buFontTx/>
              <a:buNone/>
            </a:pPr>
            <a:r>
              <a:rPr lang="da-DK" altLang="da-DK" sz="2000" b="0" dirty="0">
                <a:latin typeface="+mn-lt"/>
              </a:rPr>
              <a:t>behandle bedre …</a:t>
            </a:r>
          </a:p>
          <a:p>
            <a:pPr algn="ctr">
              <a:buFontTx/>
              <a:buNone/>
            </a:pPr>
            <a:r>
              <a:rPr lang="da-DK" altLang="da-DK" sz="2000" b="0" dirty="0">
                <a:latin typeface="+mn-lt"/>
              </a:rPr>
              <a:t>forebygge mere …</a:t>
            </a:r>
          </a:p>
          <a:p>
            <a:pPr algn="ctr">
              <a:buFontTx/>
              <a:buNone/>
            </a:pPr>
            <a:r>
              <a:rPr lang="da-DK" altLang="da-DK" sz="2000" b="0" dirty="0">
                <a:latin typeface="+mn-lt"/>
              </a:rPr>
              <a:t>forhindre flere kræfttilfælde …</a:t>
            </a:r>
          </a:p>
          <a:p>
            <a:pPr algn="ctr">
              <a:buFontTx/>
              <a:buNone/>
            </a:pPr>
            <a:r>
              <a:rPr lang="da-DK" altLang="da-DK" sz="2000" b="0" dirty="0">
                <a:latin typeface="+mn-lt"/>
              </a:rPr>
              <a:t>diagnosticere tidligere …</a:t>
            </a:r>
          </a:p>
          <a:p>
            <a:pPr algn="ctr">
              <a:buFontTx/>
              <a:buNone/>
            </a:pPr>
            <a:r>
              <a:rPr lang="da-DK" altLang="da-DK" sz="2000" b="0" dirty="0">
                <a:latin typeface="+mn-lt"/>
              </a:rPr>
              <a:t>tilbyde endnu mere og endnu bedre støtte …</a:t>
            </a:r>
          </a:p>
          <a:p>
            <a:pPr algn="ctr">
              <a:buFontTx/>
              <a:buNone/>
            </a:pPr>
            <a:r>
              <a:rPr lang="da-DK" altLang="da-DK" sz="2000" b="0" dirty="0">
                <a:latin typeface="+mn-lt"/>
              </a:rPr>
              <a:t>tilbyde mere og bedre rehabilitering …</a:t>
            </a:r>
          </a:p>
          <a:p>
            <a:pPr algn="ctr">
              <a:buFontTx/>
              <a:buNone/>
            </a:pPr>
            <a:r>
              <a:rPr lang="da-DK" altLang="da-DK" sz="2000" b="0" dirty="0">
                <a:latin typeface="+mn-lt"/>
              </a:rPr>
              <a:t>skabe bedre livskvalitet for kræftramte og deres pårørende …</a:t>
            </a:r>
          </a:p>
          <a:p>
            <a:pPr algn="ctr">
              <a:buFontTx/>
              <a:buNone/>
            </a:pPr>
            <a:r>
              <a:rPr lang="da-DK" altLang="da-DK" sz="2000" b="0" dirty="0">
                <a:latin typeface="+mn-lt"/>
              </a:rPr>
              <a:t>forbedre overlevelsen …</a:t>
            </a:r>
          </a:p>
          <a:p>
            <a:pPr algn="ctr">
              <a:buFontTx/>
              <a:buNone/>
            </a:pPr>
            <a:r>
              <a:rPr lang="da-DK" altLang="da-DK" sz="2000" b="0" dirty="0">
                <a:latin typeface="+mn-lt"/>
              </a:rPr>
              <a:t>redde flere liv – hurtigere …</a:t>
            </a:r>
          </a:p>
          <a:p>
            <a:pPr algn="ctr">
              <a:buFontTx/>
              <a:buNone/>
            </a:pPr>
            <a:r>
              <a:rPr lang="da-DK" altLang="da-DK" sz="2000" b="0" dirty="0">
                <a:latin typeface="+mn-lt"/>
              </a:rPr>
              <a:t>fejre flere fødselsdage …</a:t>
            </a:r>
          </a:p>
          <a:p>
            <a:pPr>
              <a:buFontTx/>
              <a:buNone/>
            </a:pPr>
            <a:endParaRPr lang="da-DK" altLang="da-DK" sz="1800" b="0" dirty="0">
              <a:latin typeface="+mn-lt"/>
            </a:endParaRPr>
          </a:p>
        </p:txBody>
      </p:sp>
      <p:sp>
        <p:nvSpPr>
          <p:cNvPr id="6" name="Tekstboks 7"/>
          <p:cNvSpPr txBox="1">
            <a:spLocks noChangeArrowheads="1"/>
          </p:cNvSpPr>
          <p:nvPr/>
        </p:nvSpPr>
        <p:spPr bwMode="auto">
          <a:xfrm>
            <a:off x="3719103" y="5680075"/>
            <a:ext cx="42481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a-DK" altLang="da-DK" sz="4000" dirty="0">
                <a:latin typeface="+mn-lt"/>
              </a:rPr>
              <a:t>Vi kan hvis vi vil!</a:t>
            </a:r>
          </a:p>
          <a:p>
            <a:pPr algn="ctr" eaLnBrk="1" hangingPunct="1">
              <a:spcBef>
                <a:spcPct val="0"/>
              </a:spcBef>
              <a:buFontTx/>
              <a:buNone/>
            </a:pPr>
            <a:endParaRPr lang="da-DK" altLang="da-DK" sz="4000" dirty="0">
              <a:latin typeface="+mn-lt"/>
            </a:endParaRPr>
          </a:p>
        </p:txBody>
      </p:sp>
    </p:spTree>
    <p:extLst>
      <p:ext uri="{BB962C8B-B14F-4D97-AF65-F5344CB8AC3E}">
        <p14:creationId xmlns:p14="http://schemas.microsoft.com/office/powerpoint/2010/main" val="5408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 calcmode="lin" valueType="num">
                                      <p:cBhvr>
                                        <p:cTn id="16" dur="500" fill="hold"/>
                                        <p:tgtEl>
                                          <p:spTgt spid="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p:cTn id="25" dur="500" fill="hold"/>
                                        <p:tgtEl>
                                          <p:spTgt spid="5">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5">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 calcmode="lin" valueType="num">
                                      <p:cBhvr>
                                        <p:cTn id="34" dur="500" fill="hold"/>
                                        <p:tgtEl>
                                          <p:spTgt spid="5">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5">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5">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 calcmode="lin" valueType="num">
                                      <p:cBhvr>
                                        <p:cTn id="43" dur="500" fill="hold"/>
                                        <p:tgtEl>
                                          <p:spTgt spid="5">
                                            <p:txEl>
                                              <p:pRg st="4" end="4"/>
                                            </p:txEl>
                                          </p:spTgt>
                                        </p:tgtEl>
                                        <p:attrNameLst>
                                          <p:attrName>ppt_w</p:attrName>
                                        </p:attrNameLst>
                                      </p:cBhvr>
                                      <p:tavLst>
                                        <p:tav tm="0">
                                          <p:val>
                                            <p:strVal val="#ppt_w*0.05"/>
                                          </p:val>
                                        </p:tav>
                                        <p:tav tm="100000">
                                          <p:val>
                                            <p:strVal val="#ppt_w"/>
                                          </p:val>
                                        </p:tav>
                                      </p:tavLst>
                                    </p:anim>
                                    <p:anim calcmode="lin" valueType="num">
                                      <p:cBhvr>
                                        <p:cTn id="44" dur="500" fill="hold"/>
                                        <p:tgtEl>
                                          <p:spTgt spid="5">
                                            <p:txEl>
                                              <p:pRg st="4" end="4"/>
                                            </p:txEl>
                                          </p:spTgt>
                                        </p:tgtEl>
                                        <p:attrNameLst>
                                          <p:attrName>ppt_h</p:attrName>
                                        </p:attrNameLst>
                                      </p:cBhvr>
                                      <p:tavLst>
                                        <p:tav tm="0">
                                          <p:val>
                                            <p:strVal val="#ppt_h"/>
                                          </p:val>
                                        </p:tav>
                                        <p:tav tm="100000">
                                          <p:val>
                                            <p:strVal val="#ppt_h"/>
                                          </p:val>
                                        </p:tav>
                                      </p:tavLst>
                                    </p:anim>
                                    <p:anim calcmode="lin" valueType="num">
                                      <p:cBhvr>
                                        <p:cTn id="45" dur="5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46" dur="500" fill="hold"/>
                                        <p:tgtEl>
                                          <p:spTgt spid="5">
                                            <p:txEl>
                                              <p:pRg st="4" end="4"/>
                                            </p:txEl>
                                          </p:spTgt>
                                        </p:tgtEl>
                                        <p:attrNameLst>
                                          <p:attrName>ppt_y</p:attrName>
                                        </p:attrNameLst>
                                      </p:cBhvr>
                                      <p:tavLst>
                                        <p:tav tm="0">
                                          <p:val>
                                            <p:strVal val="#ppt_y"/>
                                          </p:val>
                                        </p:tav>
                                        <p:tav tm="100000">
                                          <p:val>
                                            <p:strVal val="#ppt_y"/>
                                          </p:val>
                                        </p:tav>
                                      </p:tavLst>
                                    </p:anim>
                                    <p:animEffect transition="in" filter="fade">
                                      <p:cBhvr>
                                        <p:cTn id="47" dur="5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4" presetClass="entr" presetSubtype="0" accel="100000" fill="hold"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 calcmode="lin" valueType="num">
                                      <p:cBhvr>
                                        <p:cTn id="52" dur="500" fill="hold"/>
                                        <p:tgtEl>
                                          <p:spTgt spid="5">
                                            <p:txEl>
                                              <p:pRg st="5" end="5"/>
                                            </p:txEl>
                                          </p:spTgt>
                                        </p:tgtEl>
                                        <p:attrNameLst>
                                          <p:attrName>ppt_w</p:attrName>
                                        </p:attrNameLst>
                                      </p:cBhvr>
                                      <p:tavLst>
                                        <p:tav tm="0">
                                          <p:val>
                                            <p:strVal val="#ppt_w*0.05"/>
                                          </p:val>
                                        </p:tav>
                                        <p:tav tm="100000">
                                          <p:val>
                                            <p:strVal val="#ppt_w"/>
                                          </p:val>
                                        </p:tav>
                                      </p:tavLst>
                                    </p:anim>
                                    <p:anim calcmode="lin" valueType="num">
                                      <p:cBhvr>
                                        <p:cTn id="53" dur="500" fill="hold"/>
                                        <p:tgtEl>
                                          <p:spTgt spid="5">
                                            <p:txEl>
                                              <p:pRg st="5" end="5"/>
                                            </p:txEl>
                                          </p:spTgt>
                                        </p:tgtEl>
                                        <p:attrNameLst>
                                          <p:attrName>ppt_h</p:attrName>
                                        </p:attrNameLst>
                                      </p:cBhvr>
                                      <p:tavLst>
                                        <p:tav tm="0">
                                          <p:val>
                                            <p:strVal val="#ppt_h"/>
                                          </p:val>
                                        </p:tav>
                                        <p:tav tm="100000">
                                          <p:val>
                                            <p:strVal val="#ppt_h"/>
                                          </p:val>
                                        </p:tav>
                                      </p:tavLst>
                                    </p:anim>
                                    <p:anim calcmode="lin" valueType="num">
                                      <p:cBhvr>
                                        <p:cTn id="54" dur="5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55" dur="500" fill="hold"/>
                                        <p:tgtEl>
                                          <p:spTgt spid="5">
                                            <p:txEl>
                                              <p:pRg st="5" end="5"/>
                                            </p:txEl>
                                          </p:spTgt>
                                        </p:tgtEl>
                                        <p:attrNameLst>
                                          <p:attrName>ppt_y</p:attrName>
                                        </p:attrNameLst>
                                      </p:cBhvr>
                                      <p:tavLst>
                                        <p:tav tm="0">
                                          <p:val>
                                            <p:strVal val="#ppt_y"/>
                                          </p:val>
                                        </p:tav>
                                        <p:tav tm="100000">
                                          <p:val>
                                            <p:strVal val="#ppt_y"/>
                                          </p:val>
                                        </p:tav>
                                      </p:tavLst>
                                    </p:anim>
                                    <p:animEffect transition="in" filter="fade">
                                      <p:cBhvr>
                                        <p:cTn id="56" dur="500"/>
                                        <p:tgtEl>
                                          <p:spTgt spid="5">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4" presetClass="entr" presetSubtype="0" accel="100000" fill="hold"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 calcmode="lin" valueType="num">
                                      <p:cBhvr>
                                        <p:cTn id="61" dur="500" fill="hold"/>
                                        <p:tgtEl>
                                          <p:spTgt spid="5">
                                            <p:txEl>
                                              <p:pRg st="6" end="6"/>
                                            </p:txEl>
                                          </p:spTgt>
                                        </p:tgtEl>
                                        <p:attrNameLst>
                                          <p:attrName>ppt_w</p:attrName>
                                        </p:attrNameLst>
                                      </p:cBhvr>
                                      <p:tavLst>
                                        <p:tav tm="0">
                                          <p:val>
                                            <p:strVal val="#ppt_w*0.05"/>
                                          </p:val>
                                        </p:tav>
                                        <p:tav tm="100000">
                                          <p:val>
                                            <p:strVal val="#ppt_w"/>
                                          </p:val>
                                        </p:tav>
                                      </p:tavLst>
                                    </p:anim>
                                    <p:anim calcmode="lin" valueType="num">
                                      <p:cBhvr>
                                        <p:cTn id="62" dur="500" fill="hold"/>
                                        <p:tgtEl>
                                          <p:spTgt spid="5">
                                            <p:txEl>
                                              <p:pRg st="6" end="6"/>
                                            </p:txEl>
                                          </p:spTgt>
                                        </p:tgtEl>
                                        <p:attrNameLst>
                                          <p:attrName>ppt_h</p:attrName>
                                        </p:attrNameLst>
                                      </p:cBhvr>
                                      <p:tavLst>
                                        <p:tav tm="0">
                                          <p:val>
                                            <p:strVal val="#ppt_h"/>
                                          </p:val>
                                        </p:tav>
                                        <p:tav tm="100000">
                                          <p:val>
                                            <p:strVal val="#ppt_h"/>
                                          </p:val>
                                        </p:tav>
                                      </p:tavLst>
                                    </p:anim>
                                    <p:anim calcmode="lin" valueType="num">
                                      <p:cBhvr>
                                        <p:cTn id="63" dur="5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64" dur="500" fill="hold"/>
                                        <p:tgtEl>
                                          <p:spTgt spid="5">
                                            <p:txEl>
                                              <p:pRg st="6" end="6"/>
                                            </p:txEl>
                                          </p:spTgt>
                                        </p:tgtEl>
                                        <p:attrNameLst>
                                          <p:attrName>ppt_y</p:attrName>
                                        </p:attrNameLst>
                                      </p:cBhvr>
                                      <p:tavLst>
                                        <p:tav tm="0">
                                          <p:val>
                                            <p:strVal val="#ppt_y"/>
                                          </p:val>
                                        </p:tav>
                                        <p:tav tm="100000">
                                          <p:val>
                                            <p:strVal val="#ppt_y"/>
                                          </p:val>
                                        </p:tav>
                                      </p:tavLst>
                                    </p:anim>
                                    <p:animEffect transition="in" filter="fade">
                                      <p:cBhvr>
                                        <p:cTn id="65" dur="500"/>
                                        <p:tgtEl>
                                          <p:spTgt spid="5">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nodeType="clickEffect">
                                  <p:stCondLst>
                                    <p:cond delay="0"/>
                                  </p:stCondLst>
                                  <p:childTnLst>
                                    <p:set>
                                      <p:cBhvr>
                                        <p:cTn id="69" dur="1" fill="hold">
                                          <p:stCondLst>
                                            <p:cond delay="0"/>
                                          </p:stCondLst>
                                        </p:cTn>
                                        <p:tgtEl>
                                          <p:spTgt spid="5">
                                            <p:txEl>
                                              <p:pRg st="7" end="7"/>
                                            </p:txEl>
                                          </p:spTgt>
                                        </p:tgtEl>
                                        <p:attrNameLst>
                                          <p:attrName>style.visibility</p:attrName>
                                        </p:attrNameLst>
                                      </p:cBhvr>
                                      <p:to>
                                        <p:strVal val="visible"/>
                                      </p:to>
                                    </p:set>
                                    <p:anim calcmode="lin" valueType="num">
                                      <p:cBhvr>
                                        <p:cTn id="70" dur="500" fill="hold"/>
                                        <p:tgtEl>
                                          <p:spTgt spid="5">
                                            <p:txEl>
                                              <p:pRg st="7" end="7"/>
                                            </p:txEl>
                                          </p:spTgt>
                                        </p:tgtEl>
                                        <p:attrNameLst>
                                          <p:attrName>ppt_w</p:attrName>
                                        </p:attrNameLst>
                                      </p:cBhvr>
                                      <p:tavLst>
                                        <p:tav tm="0">
                                          <p:val>
                                            <p:strVal val="#ppt_w*0.05"/>
                                          </p:val>
                                        </p:tav>
                                        <p:tav tm="100000">
                                          <p:val>
                                            <p:strVal val="#ppt_w"/>
                                          </p:val>
                                        </p:tav>
                                      </p:tavLst>
                                    </p:anim>
                                    <p:anim calcmode="lin" valueType="num">
                                      <p:cBhvr>
                                        <p:cTn id="71" dur="500" fill="hold"/>
                                        <p:tgtEl>
                                          <p:spTgt spid="5">
                                            <p:txEl>
                                              <p:pRg st="7" end="7"/>
                                            </p:txEl>
                                          </p:spTgt>
                                        </p:tgtEl>
                                        <p:attrNameLst>
                                          <p:attrName>ppt_h</p:attrName>
                                        </p:attrNameLst>
                                      </p:cBhvr>
                                      <p:tavLst>
                                        <p:tav tm="0">
                                          <p:val>
                                            <p:strVal val="#ppt_h"/>
                                          </p:val>
                                        </p:tav>
                                        <p:tav tm="100000">
                                          <p:val>
                                            <p:strVal val="#ppt_h"/>
                                          </p:val>
                                        </p:tav>
                                      </p:tavLst>
                                    </p:anim>
                                    <p:anim calcmode="lin" valueType="num">
                                      <p:cBhvr>
                                        <p:cTn id="72" dur="500" fill="hold"/>
                                        <p:tgtEl>
                                          <p:spTgt spid="5">
                                            <p:txEl>
                                              <p:pRg st="7" end="7"/>
                                            </p:txEl>
                                          </p:spTgt>
                                        </p:tgtEl>
                                        <p:attrNameLst>
                                          <p:attrName>ppt_x</p:attrName>
                                        </p:attrNameLst>
                                      </p:cBhvr>
                                      <p:tavLst>
                                        <p:tav tm="0">
                                          <p:val>
                                            <p:strVal val="#ppt_x-.2"/>
                                          </p:val>
                                        </p:tav>
                                        <p:tav tm="100000">
                                          <p:val>
                                            <p:strVal val="#ppt_x"/>
                                          </p:val>
                                        </p:tav>
                                      </p:tavLst>
                                    </p:anim>
                                    <p:anim calcmode="lin" valueType="num">
                                      <p:cBhvr>
                                        <p:cTn id="73" dur="500" fill="hold"/>
                                        <p:tgtEl>
                                          <p:spTgt spid="5">
                                            <p:txEl>
                                              <p:pRg st="7" end="7"/>
                                            </p:txEl>
                                          </p:spTgt>
                                        </p:tgtEl>
                                        <p:attrNameLst>
                                          <p:attrName>ppt_y</p:attrName>
                                        </p:attrNameLst>
                                      </p:cBhvr>
                                      <p:tavLst>
                                        <p:tav tm="0">
                                          <p:val>
                                            <p:strVal val="#ppt_y"/>
                                          </p:val>
                                        </p:tav>
                                        <p:tav tm="100000">
                                          <p:val>
                                            <p:strVal val="#ppt_y"/>
                                          </p:val>
                                        </p:tav>
                                      </p:tavLst>
                                    </p:anim>
                                    <p:animEffect transition="in" filter="fade">
                                      <p:cBhvr>
                                        <p:cTn id="74" dur="500"/>
                                        <p:tgtEl>
                                          <p:spTgt spid="5">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54" presetClass="entr" presetSubtype="0" accel="100000" fill="hold" nodeType="clickEffect">
                                  <p:stCondLst>
                                    <p:cond delay="0"/>
                                  </p:stCondLst>
                                  <p:childTnLst>
                                    <p:set>
                                      <p:cBhvr>
                                        <p:cTn id="78" dur="1" fill="hold">
                                          <p:stCondLst>
                                            <p:cond delay="0"/>
                                          </p:stCondLst>
                                        </p:cTn>
                                        <p:tgtEl>
                                          <p:spTgt spid="5">
                                            <p:txEl>
                                              <p:pRg st="8" end="8"/>
                                            </p:txEl>
                                          </p:spTgt>
                                        </p:tgtEl>
                                        <p:attrNameLst>
                                          <p:attrName>style.visibility</p:attrName>
                                        </p:attrNameLst>
                                      </p:cBhvr>
                                      <p:to>
                                        <p:strVal val="visible"/>
                                      </p:to>
                                    </p:set>
                                    <p:anim calcmode="lin" valueType="num">
                                      <p:cBhvr>
                                        <p:cTn id="79" dur="500" fill="hold"/>
                                        <p:tgtEl>
                                          <p:spTgt spid="5">
                                            <p:txEl>
                                              <p:pRg st="8" end="8"/>
                                            </p:txEl>
                                          </p:spTgt>
                                        </p:tgtEl>
                                        <p:attrNameLst>
                                          <p:attrName>ppt_w</p:attrName>
                                        </p:attrNameLst>
                                      </p:cBhvr>
                                      <p:tavLst>
                                        <p:tav tm="0">
                                          <p:val>
                                            <p:strVal val="#ppt_w*0.05"/>
                                          </p:val>
                                        </p:tav>
                                        <p:tav tm="100000">
                                          <p:val>
                                            <p:strVal val="#ppt_w"/>
                                          </p:val>
                                        </p:tav>
                                      </p:tavLst>
                                    </p:anim>
                                    <p:anim calcmode="lin" valueType="num">
                                      <p:cBhvr>
                                        <p:cTn id="80" dur="500" fill="hold"/>
                                        <p:tgtEl>
                                          <p:spTgt spid="5">
                                            <p:txEl>
                                              <p:pRg st="8" end="8"/>
                                            </p:txEl>
                                          </p:spTgt>
                                        </p:tgtEl>
                                        <p:attrNameLst>
                                          <p:attrName>ppt_h</p:attrName>
                                        </p:attrNameLst>
                                      </p:cBhvr>
                                      <p:tavLst>
                                        <p:tav tm="0">
                                          <p:val>
                                            <p:strVal val="#ppt_h"/>
                                          </p:val>
                                        </p:tav>
                                        <p:tav tm="100000">
                                          <p:val>
                                            <p:strVal val="#ppt_h"/>
                                          </p:val>
                                        </p:tav>
                                      </p:tavLst>
                                    </p:anim>
                                    <p:anim calcmode="lin" valueType="num">
                                      <p:cBhvr>
                                        <p:cTn id="81" dur="500" fill="hold"/>
                                        <p:tgtEl>
                                          <p:spTgt spid="5">
                                            <p:txEl>
                                              <p:pRg st="8" end="8"/>
                                            </p:txEl>
                                          </p:spTgt>
                                        </p:tgtEl>
                                        <p:attrNameLst>
                                          <p:attrName>ppt_x</p:attrName>
                                        </p:attrNameLst>
                                      </p:cBhvr>
                                      <p:tavLst>
                                        <p:tav tm="0">
                                          <p:val>
                                            <p:strVal val="#ppt_x-.2"/>
                                          </p:val>
                                        </p:tav>
                                        <p:tav tm="100000">
                                          <p:val>
                                            <p:strVal val="#ppt_x"/>
                                          </p:val>
                                        </p:tav>
                                      </p:tavLst>
                                    </p:anim>
                                    <p:anim calcmode="lin" valueType="num">
                                      <p:cBhvr>
                                        <p:cTn id="82" dur="500" fill="hold"/>
                                        <p:tgtEl>
                                          <p:spTgt spid="5">
                                            <p:txEl>
                                              <p:pRg st="8" end="8"/>
                                            </p:txEl>
                                          </p:spTgt>
                                        </p:tgtEl>
                                        <p:attrNameLst>
                                          <p:attrName>ppt_y</p:attrName>
                                        </p:attrNameLst>
                                      </p:cBhvr>
                                      <p:tavLst>
                                        <p:tav tm="0">
                                          <p:val>
                                            <p:strVal val="#ppt_y"/>
                                          </p:val>
                                        </p:tav>
                                        <p:tav tm="100000">
                                          <p:val>
                                            <p:strVal val="#ppt_y"/>
                                          </p:val>
                                        </p:tav>
                                      </p:tavLst>
                                    </p:anim>
                                    <p:animEffect transition="in" filter="fade">
                                      <p:cBhvr>
                                        <p:cTn id="83" dur="500"/>
                                        <p:tgtEl>
                                          <p:spTgt spid="5">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54" presetClass="entr" presetSubtype="0" accel="100000" fill="hold" nodeType="clickEffect">
                                  <p:stCondLst>
                                    <p:cond delay="0"/>
                                  </p:stCondLst>
                                  <p:childTnLst>
                                    <p:set>
                                      <p:cBhvr>
                                        <p:cTn id="87" dur="1" fill="hold">
                                          <p:stCondLst>
                                            <p:cond delay="0"/>
                                          </p:stCondLst>
                                        </p:cTn>
                                        <p:tgtEl>
                                          <p:spTgt spid="5">
                                            <p:txEl>
                                              <p:pRg st="9" end="9"/>
                                            </p:txEl>
                                          </p:spTgt>
                                        </p:tgtEl>
                                        <p:attrNameLst>
                                          <p:attrName>style.visibility</p:attrName>
                                        </p:attrNameLst>
                                      </p:cBhvr>
                                      <p:to>
                                        <p:strVal val="visible"/>
                                      </p:to>
                                    </p:set>
                                    <p:anim calcmode="lin" valueType="num">
                                      <p:cBhvr>
                                        <p:cTn id="88" dur="500" fill="hold"/>
                                        <p:tgtEl>
                                          <p:spTgt spid="5">
                                            <p:txEl>
                                              <p:pRg st="9" end="9"/>
                                            </p:txEl>
                                          </p:spTgt>
                                        </p:tgtEl>
                                        <p:attrNameLst>
                                          <p:attrName>ppt_w</p:attrName>
                                        </p:attrNameLst>
                                      </p:cBhvr>
                                      <p:tavLst>
                                        <p:tav tm="0">
                                          <p:val>
                                            <p:strVal val="#ppt_w*0.05"/>
                                          </p:val>
                                        </p:tav>
                                        <p:tav tm="100000">
                                          <p:val>
                                            <p:strVal val="#ppt_w"/>
                                          </p:val>
                                        </p:tav>
                                      </p:tavLst>
                                    </p:anim>
                                    <p:anim calcmode="lin" valueType="num">
                                      <p:cBhvr>
                                        <p:cTn id="89" dur="500" fill="hold"/>
                                        <p:tgtEl>
                                          <p:spTgt spid="5">
                                            <p:txEl>
                                              <p:pRg st="9" end="9"/>
                                            </p:txEl>
                                          </p:spTgt>
                                        </p:tgtEl>
                                        <p:attrNameLst>
                                          <p:attrName>ppt_h</p:attrName>
                                        </p:attrNameLst>
                                      </p:cBhvr>
                                      <p:tavLst>
                                        <p:tav tm="0">
                                          <p:val>
                                            <p:strVal val="#ppt_h"/>
                                          </p:val>
                                        </p:tav>
                                        <p:tav tm="100000">
                                          <p:val>
                                            <p:strVal val="#ppt_h"/>
                                          </p:val>
                                        </p:tav>
                                      </p:tavLst>
                                    </p:anim>
                                    <p:anim calcmode="lin" valueType="num">
                                      <p:cBhvr>
                                        <p:cTn id="90" dur="500" fill="hold"/>
                                        <p:tgtEl>
                                          <p:spTgt spid="5">
                                            <p:txEl>
                                              <p:pRg st="9" end="9"/>
                                            </p:txEl>
                                          </p:spTgt>
                                        </p:tgtEl>
                                        <p:attrNameLst>
                                          <p:attrName>ppt_x</p:attrName>
                                        </p:attrNameLst>
                                      </p:cBhvr>
                                      <p:tavLst>
                                        <p:tav tm="0">
                                          <p:val>
                                            <p:strVal val="#ppt_x-.2"/>
                                          </p:val>
                                        </p:tav>
                                        <p:tav tm="100000">
                                          <p:val>
                                            <p:strVal val="#ppt_x"/>
                                          </p:val>
                                        </p:tav>
                                      </p:tavLst>
                                    </p:anim>
                                    <p:anim calcmode="lin" valueType="num">
                                      <p:cBhvr>
                                        <p:cTn id="91" dur="500" fill="hold"/>
                                        <p:tgtEl>
                                          <p:spTgt spid="5">
                                            <p:txEl>
                                              <p:pRg st="9" end="9"/>
                                            </p:txEl>
                                          </p:spTgt>
                                        </p:tgtEl>
                                        <p:attrNameLst>
                                          <p:attrName>ppt_y</p:attrName>
                                        </p:attrNameLst>
                                      </p:cBhvr>
                                      <p:tavLst>
                                        <p:tav tm="0">
                                          <p:val>
                                            <p:strVal val="#ppt_y"/>
                                          </p:val>
                                        </p:tav>
                                        <p:tav tm="100000">
                                          <p:val>
                                            <p:strVal val="#ppt_y"/>
                                          </p:val>
                                        </p:tav>
                                      </p:tavLst>
                                    </p:anim>
                                    <p:animEffect transition="in" filter="fade">
                                      <p:cBhvr>
                                        <p:cTn id="92" dur="500"/>
                                        <p:tgtEl>
                                          <p:spTgt spid="5">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4" presetClass="entr" presetSubtype="0" accel="100000" fill="hold" nodeType="clickEffect">
                                  <p:stCondLst>
                                    <p:cond delay="0"/>
                                  </p:stCondLst>
                                  <p:childTnLst>
                                    <p:set>
                                      <p:cBhvr>
                                        <p:cTn id="96" dur="1" fill="hold">
                                          <p:stCondLst>
                                            <p:cond delay="0"/>
                                          </p:stCondLst>
                                        </p:cTn>
                                        <p:tgtEl>
                                          <p:spTgt spid="5">
                                            <p:txEl>
                                              <p:pRg st="10" end="10"/>
                                            </p:txEl>
                                          </p:spTgt>
                                        </p:tgtEl>
                                        <p:attrNameLst>
                                          <p:attrName>style.visibility</p:attrName>
                                        </p:attrNameLst>
                                      </p:cBhvr>
                                      <p:to>
                                        <p:strVal val="visible"/>
                                      </p:to>
                                    </p:set>
                                    <p:anim calcmode="lin" valueType="num">
                                      <p:cBhvr>
                                        <p:cTn id="97" dur="500" fill="hold"/>
                                        <p:tgtEl>
                                          <p:spTgt spid="5">
                                            <p:txEl>
                                              <p:pRg st="10" end="10"/>
                                            </p:txEl>
                                          </p:spTgt>
                                        </p:tgtEl>
                                        <p:attrNameLst>
                                          <p:attrName>ppt_w</p:attrName>
                                        </p:attrNameLst>
                                      </p:cBhvr>
                                      <p:tavLst>
                                        <p:tav tm="0">
                                          <p:val>
                                            <p:strVal val="#ppt_w*0.05"/>
                                          </p:val>
                                        </p:tav>
                                        <p:tav tm="100000">
                                          <p:val>
                                            <p:strVal val="#ppt_w"/>
                                          </p:val>
                                        </p:tav>
                                      </p:tavLst>
                                    </p:anim>
                                    <p:anim calcmode="lin" valueType="num">
                                      <p:cBhvr>
                                        <p:cTn id="98" dur="500" fill="hold"/>
                                        <p:tgtEl>
                                          <p:spTgt spid="5">
                                            <p:txEl>
                                              <p:pRg st="10" end="10"/>
                                            </p:txEl>
                                          </p:spTgt>
                                        </p:tgtEl>
                                        <p:attrNameLst>
                                          <p:attrName>ppt_h</p:attrName>
                                        </p:attrNameLst>
                                      </p:cBhvr>
                                      <p:tavLst>
                                        <p:tav tm="0">
                                          <p:val>
                                            <p:strVal val="#ppt_h"/>
                                          </p:val>
                                        </p:tav>
                                        <p:tav tm="100000">
                                          <p:val>
                                            <p:strVal val="#ppt_h"/>
                                          </p:val>
                                        </p:tav>
                                      </p:tavLst>
                                    </p:anim>
                                    <p:anim calcmode="lin" valueType="num">
                                      <p:cBhvr>
                                        <p:cTn id="99" dur="500" fill="hold"/>
                                        <p:tgtEl>
                                          <p:spTgt spid="5">
                                            <p:txEl>
                                              <p:pRg st="10" end="10"/>
                                            </p:txEl>
                                          </p:spTgt>
                                        </p:tgtEl>
                                        <p:attrNameLst>
                                          <p:attrName>ppt_x</p:attrName>
                                        </p:attrNameLst>
                                      </p:cBhvr>
                                      <p:tavLst>
                                        <p:tav tm="0">
                                          <p:val>
                                            <p:strVal val="#ppt_x-.2"/>
                                          </p:val>
                                        </p:tav>
                                        <p:tav tm="100000">
                                          <p:val>
                                            <p:strVal val="#ppt_x"/>
                                          </p:val>
                                        </p:tav>
                                      </p:tavLst>
                                    </p:anim>
                                    <p:anim calcmode="lin" valueType="num">
                                      <p:cBhvr>
                                        <p:cTn id="100" dur="500" fill="hold"/>
                                        <p:tgtEl>
                                          <p:spTgt spid="5">
                                            <p:txEl>
                                              <p:pRg st="10" end="10"/>
                                            </p:txEl>
                                          </p:spTgt>
                                        </p:tgtEl>
                                        <p:attrNameLst>
                                          <p:attrName>ppt_y</p:attrName>
                                        </p:attrNameLst>
                                      </p:cBhvr>
                                      <p:tavLst>
                                        <p:tav tm="0">
                                          <p:val>
                                            <p:strVal val="#ppt_y"/>
                                          </p:val>
                                        </p:tav>
                                        <p:tav tm="100000">
                                          <p:val>
                                            <p:strVal val="#ppt_y"/>
                                          </p:val>
                                        </p:tav>
                                      </p:tavLst>
                                    </p:anim>
                                    <p:animEffect transition="in" filter="fade">
                                      <p:cBhvr>
                                        <p:cTn id="101" dur="500"/>
                                        <p:tgtEl>
                                          <p:spTgt spid="5">
                                            <p:txEl>
                                              <p:pRg st="10" end="1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4" presetClass="entr" presetSubtype="0" accel="100000" fill="hold" grpId="0" nodeType="clickEffect">
                                  <p:stCondLst>
                                    <p:cond delay="0"/>
                                  </p:stCondLst>
                                  <p:childTnLst>
                                    <p:set>
                                      <p:cBhvr>
                                        <p:cTn id="105" dur="1" fill="hold">
                                          <p:stCondLst>
                                            <p:cond delay="0"/>
                                          </p:stCondLst>
                                        </p:cTn>
                                        <p:tgtEl>
                                          <p:spTgt spid="6"/>
                                        </p:tgtEl>
                                        <p:attrNameLst>
                                          <p:attrName>style.visibility</p:attrName>
                                        </p:attrNameLst>
                                      </p:cBhvr>
                                      <p:to>
                                        <p:strVal val="visible"/>
                                      </p:to>
                                    </p:set>
                                    <p:anim calcmode="lin" valueType="num">
                                      <p:cBhvr>
                                        <p:cTn id="106" dur="500" fill="hold"/>
                                        <p:tgtEl>
                                          <p:spTgt spid="6"/>
                                        </p:tgtEl>
                                        <p:attrNameLst>
                                          <p:attrName>ppt_w</p:attrName>
                                        </p:attrNameLst>
                                      </p:cBhvr>
                                      <p:tavLst>
                                        <p:tav tm="0">
                                          <p:val>
                                            <p:strVal val="#ppt_w*0.05"/>
                                          </p:val>
                                        </p:tav>
                                        <p:tav tm="100000">
                                          <p:val>
                                            <p:strVal val="#ppt_w"/>
                                          </p:val>
                                        </p:tav>
                                      </p:tavLst>
                                    </p:anim>
                                    <p:anim calcmode="lin" valueType="num">
                                      <p:cBhvr>
                                        <p:cTn id="107" dur="500" fill="hold"/>
                                        <p:tgtEl>
                                          <p:spTgt spid="6"/>
                                        </p:tgtEl>
                                        <p:attrNameLst>
                                          <p:attrName>ppt_h</p:attrName>
                                        </p:attrNameLst>
                                      </p:cBhvr>
                                      <p:tavLst>
                                        <p:tav tm="0">
                                          <p:val>
                                            <p:strVal val="#ppt_h"/>
                                          </p:val>
                                        </p:tav>
                                        <p:tav tm="100000">
                                          <p:val>
                                            <p:strVal val="#ppt_h"/>
                                          </p:val>
                                        </p:tav>
                                      </p:tavLst>
                                    </p:anim>
                                    <p:anim calcmode="lin" valueType="num">
                                      <p:cBhvr>
                                        <p:cTn id="108" dur="500" fill="hold"/>
                                        <p:tgtEl>
                                          <p:spTgt spid="6"/>
                                        </p:tgtEl>
                                        <p:attrNameLst>
                                          <p:attrName>ppt_x</p:attrName>
                                        </p:attrNameLst>
                                      </p:cBhvr>
                                      <p:tavLst>
                                        <p:tav tm="0">
                                          <p:val>
                                            <p:strVal val="#ppt_x-.2"/>
                                          </p:val>
                                        </p:tav>
                                        <p:tav tm="100000">
                                          <p:val>
                                            <p:strVal val="#ppt_x"/>
                                          </p:val>
                                        </p:tav>
                                      </p:tavLst>
                                    </p:anim>
                                    <p:anim calcmode="lin" valueType="num">
                                      <p:cBhvr>
                                        <p:cTn id="109" dur="500" fill="hold"/>
                                        <p:tgtEl>
                                          <p:spTgt spid="6"/>
                                        </p:tgtEl>
                                        <p:attrNameLst>
                                          <p:attrName>ppt_y</p:attrName>
                                        </p:attrNameLst>
                                      </p:cBhvr>
                                      <p:tavLst>
                                        <p:tav tm="0">
                                          <p:val>
                                            <p:strVal val="#ppt_y"/>
                                          </p:val>
                                        </p:tav>
                                        <p:tav tm="100000">
                                          <p:val>
                                            <p:strVal val="#ppt_y"/>
                                          </p:val>
                                        </p:tav>
                                      </p:tavLst>
                                    </p:anim>
                                    <p:animEffect transition="in" filter="fade">
                                      <p:cBhvr>
                                        <p:cTn id="1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11" name="Pladsholder til indhold 10" descr="Et billede, der indeholder tøj, person, smil, udendørs&#10;&#10;Automatisk genereret beskrivelse">
            <a:extLst>
              <a:ext uri="{FF2B5EF4-FFF2-40B4-BE49-F238E27FC236}">
                <a16:creationId xmlns:a16="http://schemas.microsoft.com/office/drawing/2014/main" id="{37D66D41-9019-85BD-C0A1-BA965EB471F9}"/>
              </a:ext>
            </a:extLst>
          </p:cNvPr>
          <p:cNvPicPr>
            <a:picLocks noGrp="1" noChangeAspect="1"/>
          </p:cNvPicPr>
          <p:nvPr>
            <p:ph idx="1"/>
          </p:nvPr>
        </p:nvPicPr>
        <p:blipFill>
          <a:blip r:embed="rId3"/>
          <a:stretch>
            <a:fillRect/>
          </a:stretch>
        </p:blipFill>
        <p:spPr>
          <a:xfrm>
            <a:off x="479425" y="441325"/>
            <a:ext cx="7715574" cy="5143716"/>
          </a:xfrm>
        </p:spPr>
      </p:pic>
      <p:sp>
        <p:nvSpPr>
          <p:cNvPr id="4" name="Pladsholder til tekst 3"/>
          <p:cNvSpPr>
            <a:spLocks noGrp="1"/>
          </p:cNvSpPr>
          <p:nvPr>
            <p:ph type="body" sz="quarter" idx="14"/>
          </p:nvPr>
        </p:nvSpPr>
        <p:spPr/>
        <p:txBody>
          <a:bodyPr/>
          <a:lstStyle/>
          <a:p>
            <a:endParaRPr lang="da-DK"/>
          </a:p>
        </p:txBody>
      </p:sp>
      <p:grpSp>
        <p:nvGrpSpPr>
          <p:cNvPr id="6" name="Gruppe 5"/>
          <p:cNvGrpSpPr>
            <a:grpSpLocks noChangeAspect="1"/>
          </p:cNvGrpSpPr>
          <p:nvPr/>
        </p:nvGrpSpPr>
        <p:grpSpPr bwMode="auto">
          <a:xfrm>
            <a:off x="8084688" y="-177222"/>
            <a:ext cx="3792243" cy="3429375"/>
            <a:chOff x="6689623" y="-83412"/>
            <a:chExt cx="3442833" cy="3113088"/>
          </a:xfrm>
        </p:grpSpPr>
        <p:pic>
          <p:nvPicPr>
            <p:cNvPr id="7" name="Pladsholder til indhold 6" descr="post i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20000">
              <a:off x="6689623" y="-83412"/>
              <a:ext cx="3442833"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boks 12"/>
            <p:cNvSpPr txBox="1">
              <a:spLocks noChangeArrowheads="1"/>
            </p:cNvSpPr>
            <p:nvPr/>
          </p:nvSpPr>
          <p:spPr bwMode="auto">
            <a:xfrm rot="600000">
              <a:off x="6770116" y="945151"/>
              <a:ext cx="3265334" cy="115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a-DK" altLang="da-DK" dirty="0">
                  <a:latin typeface="Bradley Hand ITC" panose="03070402050302030203" pitchFamily="66" charset="0"/>
                </a:rPr>
                <a:t>Idéen bag</a:t>
              </a:r>
            </a:p>
            <a:p>
              <a:pPr eaLnBrk="1" hangingPunct="1">
                <a:spcBef>
                  <a:spcPct val="0"/>
                </a:spcBef>
                <a:buFontTx/>
                <a:buNone/>
              </a:pPr>
              <a:r>
                <a:rPr lang="da-DK" altLang="da-DK" dirty="0">
                  <a:latin typeface="Bradley Hand ITC" panose="03070402050302030203" pitchFamily="66" charset="0"/>
                </a:rPr>
                <a:t>Stafet For Livet</a:t>
              </a:r>
            </a:p>
          </p:txBody>
        </p:sp>
      </p:grpSp>
      <p:sp>
        <p:nvSpPr>
          <p:cNvPr id="9" name="Tekstboks 6"/>
          <p:cNvSpPr txBox="1">
            <a:spLocks noChangeArrowheads="1"/>
          </p:cNvSpPr>
          <p:nvPr/>
        </p:nvSpPr>
        <p:spPr bwMode="auto">
          <a:xfrm>
            <a:off x="755650" y="6021388"/>
            <a:ext cx="9081077" cy="101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a-DK" altLang="da-DK" sz="2000" dirty="0">
                <a:latin typeface="+mj-lt"/>
              </a:rPr>
              <a:t>En holdaktivitet for alle som vil være med til at </a:t>
            </a:r>
          </a:p>
          <a:p>
            <a:pPr algn="ctr" eaLnBrk="1" hangingPunct="1">
              <a:spcBef>
                <a:spcPct val="0"/>
              </a:spcBef>
              <a:buFontTx/>
              <a:buNone/>
            </a:pPr>
            <a:r>
              <a:rPr lang="da-DK" altLang="da-DK" sz="2000" dirty="0">
                <a:latin typeface="+mj-lt"/>
              </a:rPr>
              <a:t>Fejre livet og kæmpe mod kræft.</a:t>
            </a:r>
          </a:p>
          <a:p>
            <a:pPr eaLnBrk="1" hangingPunct="1">
              <a:spcBef>
                <a:spcPct val="0"/>
              </a:spcBef>
              <a:buFontTx/>
              <a:buNone/>
            </a:pPr>
            <a:endParaRPr lang="da-DK" altLang="da-DK" sz="2000" dirty="0"/>
          </a:p>
        </p:txBody>
      </p:sp>
    </p:spTree>
    <p:extLst>
      <p:ext uri="{BB962C8B-B14F-4D97-AF65-F5344CB8AC3E}">
        <p14:creationId xmlns:p14="http://schemas.microsoft.com/office/powerpoint/2010/main" val="3230841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C00A1-DF08-CD30-9FE6-E1B168EE55DC}"/>
              </a:ext>
            </a:extLst>
          </p:cNvPr>
          <p:cNvSpPr>
            <a:spLocks noGrp="1"/>
          </p:cNvSpPr>
          <p:nvPr>
            <p:ph type="title"/>
          </p:nvPr>
        </p:nvSpPr>
        <p:spPr/>
        <p:txBody>
          <a:bodyPr/>
          <a:lstStyle/>
          <a:p>
            <a:endParaRPr lang="da-DK"/>
          </a:p>
        </p:txBody>
      </p:sp>
    </p:spTree>
    <p:extLst>
      <p:ext uri="{BB962C8B-B14F-4D97-AF65-F5344CB8AC3E}">
        <p14:creationId xmlns:p14="http://schemas.microsoft.com/office/powerpoint/2010/main" val="1584212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Et billede, der indeholder udendørs, sky, person, frisbee&#10;&#10;Automatisk genereret beskrivelse">
            <a:extLst>
              <a:ext uri="{FF2B5EF4-FFF2-40B4-BE49-F238E27FC236}">
                <a16:creationId xmlns:a16="http://schemas.microsoft.com/office/drawing/2014/main" id="{C14B2FDF-02F7-4D31-F9A0-DFB707E438C4}"/>
              </a:ext>
            </a:extLst>
          </p:cNvPr>
          <p:cNvPicPr>
            <a:picLocks noGrp="1" noChangeAspect="1"/>
          </p:cNvPicPr>
          <p:nvPr>
            <p:ph type="pic" sz="quarter" idx="20"/>
          </p:nvPr>
        </p:nvPicPr>
        <p:blipFill rotWithShape="1">
          <a:blip r:embed="rId3"/>
          <a:srcRect l="15465" r="18190" b="-1"/>
          <a:stretch/>
        </p:blipFill>
        <p:spPr>
          <a:xfrm rot="1014088">
            <a:off x="3521354" y="-2156710"/>
            <a:ext cx="10919137" cy="10985771"/>
          </a:xfrm>
          <a:noFill/>
        </p:spPr>
      </p:pic>
      <p:sp>
        <p:nvSpPr>
          <p:cNvPr id="6" name="Tekstboks 6"/>
          <p:cNvSpPr txBox="1">
            <a:spLocks noChangeArrowheads="1"/>
          </p:cNvSpPr>
          <p:nvPr/>
        </p:nvSpPr>
        <p:spPr bwMode="auto">
          <a:xfrm>
            <a:off x="447151" y="3071308"/>
            <a:ext cx="5340463" cy="20816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t" anchorCtr="0">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r>
              <a:rPr lang="da-DK" altLang="da-DK" sz="3400" kern="1200" dirty="0">
                <a:solidFill>
                  <a:schemeClr val="bg1"/>
                </a:solidFill>
                <a:latin typeface="+mj-lt"/>
                <a:ea typeface="+mj-ea"/>
                <a:cs typeface="+mj-cs"/>
              </a:rPr>
              <a:t>12-24 timer – en dag i en kræftpatients liv.</a:t>
            </a:r>
          </a:p>
        </p:txBody>
      </p:sp>
    </p:spTree>
    <p:extLst>
      <p:ext uri="{BB962C8B-B14F-4D97-AF65-F5344CB8AC3E}">
        <p14:creationId xmlns:p14="http://schemas.microsoft.com/office/powerpoint/2010/main" val="2183035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7" descr="Et billede, der indeholder person, græs, tøj, fodtøj&#10;&#10;Automatisk genereret beskrivelse">
            <a:extLst>
              <a:ext uri="{FF2B5EF4-FFF2-40B4-BE49-F238E27FC236}">
                <a16:creationId xmlns:a16="http://schemas.microsoft.com/office/drawing/2014/main" id="{844C907E-BE72-D69C-EA87-DFAAC3EFB0AD}"/>
              </a:ext>
            </a:extLst>
          </p:cNvPr>
          <p:cNvPicPr>
            <a:picLocks noGrp="1" noChangeAspect="1"/>
          </p:cNvPicPr>
          <p:nvPr>
            <p:ph type="pic" sz="quarter" idx="18"/>
          </p:nvPr>
        </p:nvPicPr>
        <p:blipFill rotWithShape="1">
          <a:blip r:embed="rId3"/>
          <a:srcRect l="15686" r="23562" b="-1"/>
          <a:stretch/>
        </p:blipFill>
        <p:spPr>
          <a:xfrm>
            <a:off x="5951538" y="10"/>
            <a:ext cx="6241662" cy="6857990"/>
          </a:xfrm>
          <a:noFill/>
        </p:spPr>
      </p:pic>
      <p:sp>
        <p:nvSpPr>
          <p:cNvPr id="6" name="Rektangel 2"/>
          <p:cNvSpPr>
            <a:spLocks noChangeArrowheads="1"/>
          </p:cNvSpPr>
          <p:nvPr/>
        </p:nvSpPr>
        <p:spPr bwMode="auto">
          <a:xfrm>
            <a:off x="479424" y="2065600"/>
            <a:ext cx="5761039" cy="184467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0" rIns="0" bIns="0" rtlCol="0" anchor="ctr" anchorCtr="0">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90000"/>
              </a:lnSpc>
              <a:spcBef>
                <a:spcPct val="0"/>
              </a:spcBef>
              <a:spcAft>
                <a:spcPts val="600"/>
              </a:spcAft>
              <a:buNone/>
            </a:pPr>
            <a:r>
              <a:rPr lang="da-DK" altLang="da-DK" sz="3000" kern="1200">
                <a:latin typeface="+mj-lt"/>
                <a:ea typeface="+mj-ea"/>
                <a:cs typeface="+mj-cs"/>
              </a:rPr>
              <a:t>Fællesskab for familier, venner og kolleger, </a:t>
            </a:r>
          </a:p>
          <a:p>
            <a:pPr>
              <a:lnSpc>
                <a:spcPct val="90000"/>
              </a:lnSpc>
              <a:spcBef>
                <a:spcPct val="0"/>
              </a:spcBef>
              <a:spcAft>
                <a:spcPts val="600"/>
              </a:spcAft>
              <a:buNone/>
            </a:pPr>
            <a:r>
              <a:rPr lang="da-DK" altLang="da-DK" sz="3000" kern="1200">
                <a:latin typeface="+mj-lt"/>
                <a:ea typeface="+mj-ea"/>
                <a:cs typeface="+mj-cs"/>
              </a:rPr>
              <a:t>som samles om kampen mod kræft.</a:t>
            </a:r>
          </a:p>
        </p:txBody>
      </p:sp>
    </p:spTree>
    <p:extLst>
      <p:ext uri="{BB962C8B-B14F-4D97-AF65-F5344CB8AC3E}">
        <p14:creationId xmlns:p14="http://schemas.microsoft.com/office/powerpoint/2010/main" val="2096192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9" name="Pladsholder til indhold 8" descr="Et billede, der indeholder person, Medicinsk udstyr, sundhedsvæsen, lægeundersøgelse/medicin&#10;&#10;Automatisk genereret beskrivelse">
            <a:extLst>
              <a:ext uri="{FF2B5EF4-FFF2-40B4-BE49-F238E27FC236}">
                <a16:creationId xmlns:a16="http://schemas.microsoft.com/office/drawing/2014/main" id="{DF92F4C6-EF96-FC2A-B484-98ED0FB675B5}"/>
              </a:ext>
            </a:extLst>
          </p:cNvPr>
          <p:cNvPicPr>
            <a:picLocks noGrp="1" noChangeAspect="1"/>
          </p:cNvPicPr>
          <p:nvPr>
            <p:ph idx="1"/>
          </p:nvPr>
        </p:nvPicPr>
        <p:blipFill>
          <a:blip r:embed="rId3"/>
          <a:stretch>
            <a:fillRect/>
          </a:stretch>
        </p:blipFill>
        <p:spPr>
          <a:xfrm>
            <a:off x="3522211" y="1192849"/>
            <a:ext cx="6762824" cy="4510804"/>
          </a:xfrm>
        </p:spPr>
      </p:pic>
      <p:sp>
        <p:nvSpPr>
          <p:cNvPr id="4" name="Pladsholder til tekst 3"/>
          <p:cNvSpPr>
            <a:spLocks noGrp="1"/>
          </p:cNvSpPr>
          <p:nvPr>
            <p:ph type="body" sz="quarter" idx="14"/>
          </p:nvPr>
        </p:nvSpPr>
        <p:spPr/>
        <p:txBody>
          <a:bodyPr/>
          <a:lstStyle/>
          <a:p>
            <a:endParaRPr lang="da-DK"/>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799" y="-356451"/>
            <a:ext cx="4741252" cy="3930663"/>
          </a:xfrm>
          <a:prstGeom prst="rect">
            <a:avLst/>
          </a:prstGeom>
          <a:noFill/>
          <a:ln>
            <a:noFill/>
          </a:ln>
          <a:effectLst/>
          <a:scene3d>
            <a:camera prst="orthographicFront">
              <a:rot lat="0" lon="0" rev="2099999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ktangel 6"/>
          <p:cNvSpPr/>
          <p:nvPr/>
        </p:nvSpPr>
        <p:spPr>
          <a:xfrm>
            <a:off x="2782529" y="6021153"/>
            <a:ext cx="6096000" cy="923330"/>
          </a:xfrm>
          <a:prstGeom prst="rect">
            <a:avLst/>
          </a:prstGeom>
        </p:spPr>
        <p:txBody>
          <a:bodyPr>
            <a:spAutoFit/>
          </a:bodyPr>
          <a:lstStyle/>
          <a:p>
            <a:pPr algn="ctr">
              <a:buFontTx/>
              <a:buNone/>
            </a:pPr>
            <a:r>
              <a:rPr lang="da-DK" altLang="da-DK" dirty="0"/>
              <a:t>Til Stafet For Livet støtter i Kræftens Bekæmpelses </a:t>
            </a:r>
          </a:p>
          <a:p>
            <a:pPr algn="ctr">
              <a:buFontTx/>
              <a:buNone/>
            </a:pPr>
            <a:r>
              <a:rPr lang="da-DK" altLang="da-DK" dirty="0"/>
              <a:t>arbejde med forskning</a:t>
            </a:r>
          </a:p>
          <a:p>
            <a:pPr>
              <a:buFontTx/>
              <a:buNone/>
            </a:pPr>
            <a:endParaRPr lang="da-DK" altLang="da-DK" dirty="0"/>
          </a:p>
        </p:txBody>
      </p:sp>
    </p:spTree>
    <p:extLst>
      <p:ext uri="{BB962C8B-B14F-4D97-AF65-F5344CB8AC3E}">
        <p14:creationId xmlns:p14="http://schemas.microsoft.com/office/powerpoint/2010/main" val="2642200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7" name="Pladsholder til indhold 6" descr="Et billede, der indeholder person, tøj, Magenta, Danse&#10;&#10;Automatisk genereret beskrivelse">
            <a:extLst>
              <a:ext uri="{FF2B5EF4-FFF2-40B4-BE49-F238E27FC236}">
                <a16:creationId xmlns:a16="http://schemas.microsoft.com/office/drawing/2014/main" id="{B74B68A6-C4BB-E4BF-3A98-9D1C0F423C60}"/>
              </a:ext>
            </a:extLst>
          </p:cNvPr>
          <p:cNvPicPr>
            <a:picLocks noGrp="1" noChangeAspect="1"/>
          </p:cNvPicPr>
          <p:nvPr>
            <p:ph idx="1"/>
          </p:nvPr>
        </p:nvPicPr>
        <p:blipFill>
          <a:blip r:embed="rId3"/>
          <a:stretch>
            <a:fillRect/>
          </a:stretch>
        </p:blipFill>
        <p:spPr>
          <a:xfrm>
            <a:off x="1784242" y="297487"/>
            <a:ext cx="8263883" cy="5509256"/>
          </a:xfrm>
        </p:spPr>
      </p:pic>
      <p:sp>
        <p:nvSpPr>
          <p:cNvPr id="4" name="Pladsholder til tekst 3"/>
          <p:cNvSpPr>
            <a:spLocks noGrp="1"/>
          </p:cNvSpPr>
          <p:nvPr>
            <p:ph type="body" sz="quarter" idx="14"/>
          </p:nvPr>
        </p:nvSpPr>
        <p:spPr/>
        <p:txBody>
          <a:bodyPr/>
          <a:lstStyle/>
          <a:p>
            <a:endParaRPr lang="da-DK"/>
          </a:p>
        </p:txBody>
      </p:sp>
      <p:sp>
        <p:nvSpPr>
          <p:cNvPr id="6" name="Rektangel 5"/>
          <p:cNvSpPr/>
          <p:nvPr/>
        </p:nvSpPr>
        <p:spPr>
          <a:xfrm>
            <a:off x="3048000" y="5997205"/>
            <a:ext cx="6096000" cy="923330"/>
          </a:xfrm>
          <a:prstGeom prst="rect">
            <a:avLst/>
          </a:prstGeom>
        </p:spPr>
        <p:txBody>
          <a:bodyPr>
            <a:spAutoFit/>
          </a:bodyPr>
          <a:lstStyle/>
          <a:p>
            <a:pPr algn="ctr">
              <a:buFontTx/>
              <a:buNone/>
            </a:pPr>
            <a:r>
              <a:rPr lang="da-DK" altLang="da-DK" dirty="0"/>
              <a:t>Til Stafet For Livet støtter I Kræftens Bekæmpelses </a:t>
            </a:r>
          </a:p>
          <a:p>
            <a:pPr algn="ctr">
              <a:buFontTx/>
              <a:buNone/>
            </a:pPr>
            <a:r>
              <a:rPr lang="da-DK" altLang="da-DK" dirty="0"/>
              <a:t>arbejde med forebyggelse</a:t>
            </a:r>
          </a:p>
          <a:p>
            <a:pPr>
              <a:buFontTx/>
              <a:buNone/>
            </a:pPr>
            <a:endParaRPr lang="da-DK" altLang="da-DK" dirty="0"/>
          </a:p>
        </p:txBody>
      </p:sp>
      <p:pic>
        <p:nvPicPr>
          <p:cNvPr id="3" name="Billede 2">
            <a:extLst>
              <a:ext uri="{FF2B5EF4-FFF2-40B4-BE49-F238E27FC236}">
                <a16:creationId xmlns:a16="http://schemas.microsoft.com/office/drawing/2014/main" id="{149357C4-4060-003B-5E4B-C379CCDE542C}"/>
              </a:ext>
            </a:extLst>
          </p:cNvPr>
          <p:cNvPicPr>
            <a:picLocks noChangeAspect="1"/>
          </p:cNvPicPr>
          <p:nvPr/>
        </p:nvPicPr>
        <p:blipFill>
          <a:blip r:embed="rId4"/>
          <a:stretch>
            <a:fillRect/>
          </a:stretch>
        </p:blipFill>
        <p:spPr>
          <a:xfrm>
            <a:off x="119792" y="297487"/>
            <a:ext cx="2784187" cy="2521527"/>
          </a:xfrm>
          <a:prstGeom prst="rect">
            <a:avLst/>
          </a:prstGeom>
        </p:spPr>
      </p:pic>
    </p:spTree>
    <p:extLst>
      <p:ext uri="{BB962C8B-B14F-4D97-AF65-F5344CB8AC3E}">
        <p14:creationId xmlns:p14="http://schemas.microsoft.com/office/powerpoint/2010/main" val="304629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descr="Et billede, der indeholder udendørs, efterår, vandretur, fodtøj&#10;&#10;Automatisk genereret beskrivelse">
            <a:extLst>
              <a:ext uri="{FF2B5EF4-FFF2-40B4-BE49-F238E27FC236}">
                <a16:creationId xmlns:a16="http://schemas.microsoft.com/office/drawing/2014/main" id="{2AAE0AF2-557C-320F-CB7A-1BEE1379235C}"/>
              </a:ext>
            </a:extLst>
          </p:cNvPr>
          <p:cNvPicPr>
            <a:picLocks noChangeAspect="1"/>
          </p:cNvPicPr>
          <p:nvPr/>
        </p:nvPicPr>
        <p:blipFill rotWithShape="1">
          <a:blip r:embed="rId3"/>
          <a:srcRect b="24542"/>
          <a:stretch/>
        </p:blipFill>
        <p:spPr>
          <a:xfrm rot="1014088">
            <a:off x="3392262" y="-2737810"/>
            <a:ext cx="10919137" cy="10985771"/>
          </a:xfrm>
          <a:prstGeom prst="star5">
            <a:avLst/>
          </a:prstGeom>
          <a:noFill/>
        </p:spPr>
      </p:pic>
      <p:sp>
        <p:nvSpPr>
          <p:cNvPr id="16" name="Title 2">
            <a:extLst>
              <a:ext uri="{FF2B5EF4-FFF2-40B4-BE49-F238E27FC236}">
                <a16:creationId xmlns:a16="http://schemas.microsoft.com/office/drawing/2014/main" id="{1A3CAF40-62C4-8018-0620-A463A5FDAE66}"/>
              </a:ext>
            </a:extLst>
          </p:cNvPr>
          <p:cNvSpPr>
            <a:spLocks noGrp="1"/>
          </p:cNvSpPr>
          <p:nvPr>
            <p:ph type="title"/>
          </p:nvPr>
        </p:nvSpPr>
        <p:spPr>
          <a:xfrm>
            <a:off x="479425" y="441325"/>
            <a:ext cx="5472113" cy="829335"/>
          </a:xfrm>
        </p:spPr>
        <p:txBody>
          <a:bodyPr/>
          <a:lstStyle/>
          <a:p>
            <a:endParaRPr lang="en-US"/>
          </a:p>
        </p:txBody>
      </p:sp>
      <p:sp>
        <p:nvSpPr>
          <p:cNvPr id="6" name="Rektangel 5"/>
          <p:cNvSpPr/>
          <p:nvPr/>
        </p:nvSpPr>
        <p:spPr>
          <a:xfrm>
            <a:off x="324579" y="2755075"/>
            <a:ext cx="5472113" cy="1772322"/>
          </a:xfrm>
          <a:prstGeom prst="rect">
            <a:avLst/>
          </a:prstGeom>
        </p:spPr>
        <p:txBody>
          <a:bodyPr vert="horz" lIns="0" tIns="0" rIns="0" bIns="0" rtlCol="0" anchor="b">
            <a:normAutofit/>
          </a:bodyPr>
          <a:lstStyle/>
          <a:p>
            <a:pPr>
              <a:spcBef>
                <a:spcPts val="1000"/>
              </a:spcBef>
              <a:buClr>
                <a:schemeClr val="tx1"/>
              </a:buClr>
            </a:pPr>
            <a:r>
              <a:rPr lang="da-DK" altLang="da-DK" sz="1600" dirty="0"/>
              <a:t>Til Stafet For Livet støtter I Kræftens Bekæmpelses </a:t>
            </a:r>
          </a:p>
          <a:p>
            <a:pPr>
              <a:spcBef>
                <a:spcPts val="1000"/>
              </a:spcBef>
              <a:buClr>
                <a:schemeClr val="tx1"/>
              </a:buClr>
            </a:pPr>
            <a:r>
              <a:rPr lang="da-DK" altLang="da-DK" sz="1600" dirty="0"/>
              <a:t>arbejde med forebyggelse</a:t>
            </a:r>
          </a:p>
          <a:p>
            <a:pPr>
              <a:spcBef>
                <a:spcPts val="1000"/>
              </a:spcBef>
              <a:buClr>
                <a:schemeClr val="tx1"/>
              </a:buClr>
            </a:pPr>
            <a:endParaRPr lang="da-DK" altLang="da-DK" sz="1600" dirty="0"/>
          </a:p>
        </p:txBody>
      </p:sp>
      <p:pic>
        <p:nvPicPr>
          <p:cNvPr id="17" name="Pladsholder til indhold 16" descr="Et billede, der indeholder tekst, Font/skrifttype, typografi, Grafik&#10;&#10;Automatisk genereret beskrivelse">
            <a:extLst>
              <a:ext uri="{FF2B5EF4-FFF2-40B4-BE49-F238E27FC236}">
                <a16:creationId xmlns:a16="http://schemas.microsoft.com/office/drawing/2014/main" id="{67165A12-1C9A-86A5-DD24-C417DE9E4B9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17002" y="1630893"/>
            <a:ext cx="4841115" cy="1299457"/>
          </a:xfrm>
          <a:prstGeom prst="rect">
            <a:avLst/>
          </a:prstGeom>
          <a:noFill/>
          <a:ln>
            <a:noFill/>
          </a:ln>
        </p:spPr>
      </p:pic>
    </p:spTree>
    <p:extLst>
      <p:ext uri="{BB962C8B-B14F-4D97-AF65-F5344CB8AC3E}">
        <p14:creationId xmlns:p14="http://schemas.microsoft.com/office/powerpoint/2010/main" val="439799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pic>
        <p:nvPicPr>
          <p:cNvPr id="8" name="Pladsholder til indhold 7" descr="Et billede, der indeholder person, tøj, Ansigt, menneske&#10;&#10;Automatisk genereret beskrivelse">
            <a:extLst>
              <a:ext uri="{FF2B5EF4-FFF2-40B4-BE49-F238E27FC236}">
                <a16:creationId xmlns:a16="http://schemas.microsoft.com/office/drawing/2014/main" id="{04B2B9F3-55D1-D050-EA8D-FB660C667EBB}"/>
              </a:ext>
            </a:extLst>
          </p:cNvPr>
          <p:cNvPicPr>
            <a:picLocks noGrp="1" noChangeAspect="1"/>
          </p:cNvPicPr>
          <p:nvPr>
            <p:ph idx="1"/>
          </p:nvPr>
        </p:nvPicPr>
        <p:blipFill>
          <a:blip r:embed="rId3"/>
          <a:stretch>
            <a:fillRect/>
          </a:stretch>
        </p:blipFill>
        <p:spPr>
          <a:xfrm>
            <a:off x="6096000" y="1270000"/>
            <a:ext cx="5622130" cy="3748087"/>
          </a:xfrm>
        </p:spPr>
      </p:pic>
      <p:sp>
        <p:nvSpPr>
          <p:cNvPr id="4" name="Pladsholder til tekst 3"/>
          <p:cNvSpPr>
            <a:spLocks noGrp="1"/>
          </p:cNvSpPr>
          <p:nvPr>
            <p:ph type="body" sz="quarter" idx="14"/>
          </p:nvPr>
        </p:nvSpPr>
        <p:spPr/>
        <p:txBody>
          <a:bodyPr/>
          <a:lstStyle/>
          <a:p>
            <a:endParaRPr lang="da-DK"/>
          </a:p>
        </p:txBody>
      </p:sp>
      <p:sp>
        <p:nvSpPr>
          <p:cNvPr id="6" name="Rektangel 5"/>
          <p:cNvSpPr/>
          <p:nvPr/>
        </p:nvSpPr>
        <p:spPr>
          <a:xfrm>
            <a:off x="3048000" y="5858019"/>
            <a:ext cx="6096000" cy="923330"/>
          </a:xfrm>
          <a:prstGeom prst="rect">
            <a:avLst/>
          </a:prstGeom>
        </p:spPr>
        <p:txBody>
          <a:bodyPr>
            <a:spAutoFit/>
          </a:bodyPr>
          <a:lstStyle/>
          <a:p>
            <a:pPr algn="ctr">
              <a:buFontTx/>
              <a:buNone/>
            </a:pPr>
            <a:r>
              <a:rPr lang="da-DK" altLang="da-DK"/>
              <a:t>Til Stafet For Livet støtter i Kræftens Bekæmpelses </a:t>
            </a:r>
          </a:p>
          <a:p>
            <a:pPr algn="ctr">
              <a:buFontTx/>
              <a:buNone/>
            </a:pPr>
            <a:r>
              <a:rPr lang="da-DK" altLang="da-DK"/>
              <a:t>arbejde med patientstøtte</a:t>
            </a:r>
          </a:p>
          <a:p>
            <a:pPr>
              <a:buFontTx/>
              <a:buNone/>
            </a:pPr>
            <a:endParaRPr lang="da-DK" altLang="da-DK" dirty="0"/>
          </a:p>
        </p:txBody>
      </p:sp>
      <p:pic>
        <p:nvPicPr>
          <p:cNvPr id="10" name="Billede 9" descr="Et billede, der indeholder tøj, person, menneske, Ansigt&#10;&#10;Automatisk genereret beskrivelse">
            <a:extLst>
              <a:ext uri="{FF2B5EF4-FFF2-40B4-BE49-F238E27FC236}">
                <a16:creationId xmlns:a16="http://schemas.microsoft.com/office/drawing/2014/main" id="{DA13CF61-5FCC-E1BD-D9AD-2B187A6300E0}"/>
              </a:ext>
            </a:extLst>
          </p:cNvPr>
          <p:cNvPicPr>
            <a:picLocks noChangeAspect="1"/>
          </p:cNvPicPr>
          <p:nvPr/>
        </p:nvPicPr>
        <p:blipFill>
          <a:blip r:embed="rId4"/>
          <a:stretch>
            <a:fillRect/>
          </a:stretch>
        </p:blipFill>
        <p:spPr>
          <a:xfrm>
            <a:off x="236934" y="1270000"/>
            <a:ext cx="5622131" cy="3748088"/>
          </a:xfrm>
          <a:prstGeom prst="rect">
            <a:avLst/>
          </a:prstGeom>
        </p:spPr>
      </p:pic>
    </p:spTree>
    <p:extLst>
      <p:ext uri="{BB962C8B-B14F-4D97-AF65-F5344CB8AC3E}">
        <p14:creationId xmlns:p14="http://schemas.microsoft.com/office/powerpoint/2010/main" val="3243663555"/>
      </p:ext>
    </p:extLst>
  </p:cSld>
  <p:clrMapOvr>
    <a:masterClrMapping/>
  </p:clrMapOvr>
</p:sld>
</file>

<file path=ppt/theme/theme1.xml><?xml version="1.0" encoding="utf-8"?>
<a:theme xmlns:a="http://schemas.openxmlformats.org/drawingml/2006/main" name="Kraeftens Bekaempelse Skabelon">
  <a:themeElements>
    <a:clrScheme name="Stafet For Livet - Farver">
      <a:dk1>
        <a:srgbClr val="500778"/>
      </a:dk1>
      <a:lt1>
        <a:srgbClr val="FFFFFF"/>
      </a:lt1>
      <a:dk2>
        <a:srgbClr val="3C3C3C"/>
      </a:dk2>
      <a:lt2>
        <a:srgbClr val="FFFFFF"/>
      </a:lt2>
      <a:accent1>
        <a:srgbClr val="500778"/>
      </a:accent1>
      <a:accent2>
        <a:srgbClr val="DEDAD6"/>
      </a:accent2>
      <a:accent3>
        <a:srgbClr val="FEDD00"/>
      </a:accent3>
      <a:accent4>
        <a:srgbClr val="202243"/>
      </a:accent4>
      <a:accent5>
        <a:srgbClr val="320050"/>
      </a:accent5>
      <a:accent6>
        <a:srgbClr val="5F0AA0"/>
      </a:accent6>
      <a:hlink>
        <a:srgbClr val="500778"/>
      </a:hlink>
      <a:folHlink>
        <a:srgbClr val="3C3C3C"/>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SFL PowerPoint Skabelon DOWNLOAD FØR DU RETTER.potx" id="{1395C5AA-6C3B-4974-8AF2-1BBEA2688BC4}" vid="{1101DF35-73E9-4A22-8876-AB0C1957B20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a6c9f93-3d3a-4771-b9c5-d57a0c45e634" xsi:nil="true"/>
    <lcf76f155ced4ddcb4097134ff3c332f xmlns="1f140cdb-cc4f-4315-8970-bed924af52c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294E57CFBDD404F8F062C02BE94149C" ma:contentTypeVersion="14" ma:contentTypeDescription="Opret et nyt dokument." ma:contentTypeScope="" ma:versionID="9e81db160abd0c2b667f0b72d6bf3578">
  <xsd:schema xmlns:xsd="http://www.w3.org/2001/XMLSchema" xmlns:xs="http://www.w3.org/2001/XMLSchema" xmlns:p="http://schemas.microsoft.com/office/2006/metadata/properties" xmlns:ns2="1f140cdb-cc4f-4315-8970-bed924af52ca" xmlns:ns3="2a6c9f93-3d3a-4771-b9c5-d57a0c45e634" targetNamespace="http://schemas.microsoft.com/office/2006/metadata/properties" ma:root="true" ma:fieldsID="8a3f68d306c6346f80e85b1b06e9fd27" ns2:_="" ns3:_="">
    <xsd:import namespace="1f140cdb-cc4f-4315-8970-bed924af52ca"/>
    <xsd:import namespace="2a6c9f93-3d3a-4771-b9c5-d57a0c45e6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40cdb-cc4f-4315-8970-bed924af5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2326893-d167-47d4-9a45-6c9c6b2efa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6c9f93-3d3a-4771-b9c5-d57a0c45e6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15140d-cf0c-4a0a-9a92-2615ffc4eaaa}" ma:internalName="TaxCatchAll" ma:showField="CatchAllData" ma:web="2a6c9f93-3d3a-4771-b9c5-d57a0c45e6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22326893-d167-47d4-9a45-6c9c6b2efaff"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EDA053-0F9B-4F54-B9D6-C31506050C68}">
  <ds:schemaRefs>
    <ds:schemaRef ds:uri="http://purl.org/dc/elements/1.1/"/>
    <ds:schemaRef ds:uri="http://purl.org/dc/terms/"/>
    <ds:schemaRef ds:uri="http://schemas.microsoft.com/office/2006/documentManagement/types"/>
    <ds:schemaRef ds:uri="http://schemas.microsoft.com/office/2006/metadata/properties"/>
    <ds:schemaRef ds:uri="http://www.w3.org/XML/1998/namespace"/>
    <ds:schemaRef ds:uri="1bbb03f4-5cb5-4fb6-b9c7-48d7251ae9e1"/>
    <ds:schemaRef ds:uri="http://purl.org/dc/dcmitype/"/>
    <ds:schemaRef ds:uri="817c7a68-a6ca-4763-87bc-7c23d8f551b8"/>
    <ds:schemaRef ds:uri="http://schemas.microsoft.com/office/infopath/2007/PartnerControls"/>
    <ds:schemaRef ds:uri="http://schemas.openxmlformats.org/package/2006/metadata/core-properties"/>
    <ds:schemaRef ds:uri="http://schemas.microsoft.com/sharepoint/v3"/>
    <ds:schemaRef ds:uri="73e14474-1faa-4a75-ae4d-6de64302e6d3"/>
    <ds:schemaRef ds:uri="21f5b60c-ae28-4ed4-ba46-fa7605c32c82"/>
  </ds:schemaRefs>
</ds:datastoreItem>
</file>

<file path=customXml/itemProps2.xml><?xml version="1.0" encoding="utf-8"?>
<ds:datastoreItem xmlns:ds="http://schemas.openxmlformats.org/officeDocument/2006/customXml" ds:itemID="{D1739DE7-0ADE-4887-A633-962365B7C8BE}"/>
</file>

<file path=customXml/itemProps3.xml><?xml version="1.0" encoding="utf-8"?>
<ds:datastoreItem xmlns:ds="http://schemas.openxmlformats.org/officeDocument/2006/customXml" ds:itemID="{B8434E71-DE35-40EA-BCE9-FE9CFDFAF45F}">
  <ds:schemaRefs>
    <ds:schemaRef ds:uri="Microsoft.SharePoint.Taxonomy.ContentTypeSync"/>
  </ds:schemaRefs>
</ds:datastoreItem>
</file>

<file path=customXml/itemProps4.xml><?xml version="1.0" encoding="utf-8"?>
<ds:datastoreItem xmlns:ds="http://schemas.openxmlformats.org/officeDocument/2006/customXml" ds:itemID="{38905348-D70C-48ED-BEA7-3FAE7EB979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SFL PowerPoint Skabelon DOWNLOAD FØR DU RETTER</Template>
  <TotalTime>254</TotalTime>
  <Words>2523</Words>
  <Application>Microsoft Office PowerPoint</Application>
  <PresentationFormat>Widescreen</PresentationFormat>
  <Paragraphs>214</Paragraphs>
  <Slides>30</Slides>
  <Notes>22</Notes>
  <HiddenSlides>0</HiddenSlides>
  <MMClips>0</MMClips>
  <ScaleCrop>false</ScaleCrop>
  <HeadingPairs>
    <vt:vector size="4" baseType="variant">
      <vt:variant>
        <vt:lpstr>Tema</vt:lpstr>
      </vt:variant>
      <vt:variant>
        <vt:i4>1</vt:i4>
      </vt:variant>
      <vt:variant>
        <vt:lpstr>Slidetitler</vt:lpstr>
      </vt:variant>
      <vt:variant>
        <vt:i4>30</vt:i4>
      </vt:variant>
    </vt:vector>
  </HeadingPairs>
  <TitlesOfParts>
    <vt:vector size="31" baseType="lpstr">
      <vt:lpstr>Kraeftens Bekaempelse Skabelon</vt:lpstr>
      <vt:lpstr>Stafet For Livet Holdkaptajnmøde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Dine holddeltageres muligheder på stafetforlivet.dk </vt:lpstr>
      <vt:lpstr>PowerPoint-præsentation</vt:lpstr>
      <vt:lpstr>PowerPoint-præsentation</vt:lpstr>
      <vt:lpstr>Retningslinjer for hold-fundraising </vt:lpstr>
      <vt:lpstr>Hold kan tilbyde sponsorer/donorer   </vt:lpstr>
      <vt:lpstr>Aktiviteter inden Stafet For Livet </vt:lpstr>
      <vt:lpstr>Aktiviteter til Stafet For Livet </vt:lpstr>
      <vt:lpstr>PowerPoint-præsentation</vt:lpstr>
      <vt:lpstr>PowerPoint-præsentation</vt:lpstr>
      <vt:lpstr>PowerPoint-præsentation</vt:lpstr>
      <vt:lpstr>PowerPoint-præsentation</vt:lpstr>
      <vt:lpstr>PowerPoint-præsentation</vt:lpstr>
      <vt:lpstr>PowerPoint-præsentation</vt:lpstr>
      <vt:lpstr>Tænk hvis vi kunne… </vt:lpstr>
      <vt:lpstr>PowerPoint-præsentation</vt:lpstr>
    </vt:vector>
  </TitlesOfParts>
  <Manager/>
  <Company>Kraftens Bekampelse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Inspiration til Fighterunde</dc:title>
  <dc:subject/>
  <dc:creator>Sissel Witt</dc:creator>
  <cp:keywords/>
  <dc:description/>
  <cp:lastModifiedBy>Camilla Rosenkilde Collins</cp:lastModifiedBy>
  <cp:revision>36</cp:revision>
  <dcterms:created xsi:type="dcterms:W3CDTF">2021-07-06T08:34:33Z</dcterms:created>
  <dcterms:modified xsi:type="dcterms:W3CDTF">2024-02-22T13:12:22Z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0x0101009294E57CFBDD404F8F062C02BE94149C</vt:lpwstr>
  </property>
  <property fmtid="{D5CDD505-2E9C-101B-9397-08002B2CF9AE}" pid="3" name="MediaServiceImageTags">
    <vt:lpwstr/>
  </property>
</Properties>
</file>