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25"/>
  </p:notesMasterIdLst>
  <p:handoutMasterIdLst>
    <p:handoutMasterId r:id="rId26"/>
  </p:handoutMasterIdLst>
  <p:sldIdLst>
    <p:sldId id="624" r:id="rId6"/>
    <p:sldId id="595" r:id="rId7"/>
    <p:sldId id="325" r:id="rId8"/>
    <p:sldId id="703" r:id="rId9"/>
    <p:sldId id="706" r:id="rId10"/>
    <p:sldId id="707" r:id="rId11"/>
    <p:sldId id="522" r:id="rId12"/>
    <p:sldId id="675" r:id="rId13"/>
    <p:sldId id="705" r:id="rId14"/>
    <p:sldId id="672" r:id="rId15"/>
    <p:sldId id="510" r:id="rId16"/>
    <p:sldId id="655" r:id="rId17"/>
    <p:sldId id="709" r:id="rId18"/>
    <p:sldId id="710" r:id="rId19"/>
    <p:sldId id="503" r:id="rId20"/>
    <p:sldId id="711" r:id="rId21"/>
    <p:sldId id="674" r:id="rId22"/>
    <p:sldId id="627" r:id="rId23"/>
    <p:sldId id="664" r:id="rId24"/>
  </p:sldIdLst>
  <p:sldSz cx="12192000" cy="6858000"/>
  <p:notesSz cx="6735763" cy="9866313"/>
  <p:embeddedFontLst>
    <p:embeddedFont>
      <p:font typeface="Calibri" panose="020F0502020204030204" pitchFamily="34" charset="0"/>
      <p:regular r:id="rId27"/>
      <p:bold r:id="rId28"/>
      <p:italic r:id="rId29"/>
      <p:boldItalic r:id="rId30"/>
    </p:embeddedFont>
    <p:embeddedFont>
      <p:font typeface="Fighter" panose="020B0604020202020204" charset="0"/>
      <p:regular r:id="rId31"/>
      <p:bold r:id="rId32"/>
      <p:italic r:id="rId33"/>
      <p:boldItalic r:id="rId34"/>
    </p:embeddedFont>
    <p:embeddedFont>
      <p:font typeface="Fighter-Overskrift" panose="00000600000000000000" pitchFamily="50" charset="0"/>
      <p:regular r:id="rId35"/>
    </p:embeddedFont>
    <p:embeddedFont>
      <p:font typeface="Fighter-Regular" panose="00000500000000000000" charset="0"/>
      <p:regular r:id="rId36"/>
    </p:embeddedFont>
    <p:embeddedFont>
      <p:font typeface="Raleway" pitchFamily="2" charset="0"/>
      <p:regular r:id="rId37"/>
      <p:bold r:id="rId38"/>
      <p:italic r:id="rId39"/>
      <p:boldItalic r:id="rId40"/>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203F"/>
    <a:srgbClr val="D98297"/>
    <a:srgbClr val="D9D782"/>
    <a:srgbClr val="82D989"/>
    <a:srgbClr val="2040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695" autoAdjust="0"/>
  </p:normalViewPr>
  <p:slideViewPr>
    <p:cSldViewPr snapToGrid="0" snapToObjects="1" showGuides="1">
      <p:cViewPr varScale="1">
        <p:scale>
          <a:sx n="93" d="100"/>
          <a:sy n="93" d="100"/>
        </p:scale>
        <p:origin x="2112" y="72"/>
      </p:cViewPr>
      <p:guideLst/>
    </p:cSldViewPr>
  </p:slideViewPr>
  <p:outlineViewPr>
    <p:cViewPr>
      <p:scale>
        <a:sx n="33" d="100"/>
        <a:sy n="33" d="100"/>
      </p:scale>
      <p:origin x="0" y="-30691"/>
    </p:cViewPr>
  </p:outlineViewPr>
  <p:notesTextViewPr>
    <p:cViewPr>
      <p:scale>
        <a:sx n="3" d="2"/>
        <a:sy n="3" d="2"/>
      </p:scale>
      <p:origin x="0" y="-372"/>
    </p:cViewPr>
  </p:notesTextViewPr>
  <p:notesViewPr>
    <p:cSldViewPr snapToGrid="0" snapToObjects="1">
      <p:cViewPr varScale="1">
        <p:scale>
          <a:sx n="81" d="100"/>
          <a:sy n="81" d="100"/>
        </p:scale>
        <p:origin x="400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2"/>
            <a:ext cx="2919413" cy="4953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14763" y="2"/>
            <a:ext cx="2919412" cy="495300"/>
          </a:xfrm>
          <a:prstGeom prst="rect">
            <a:avLst/>
          </a:prstGeom>
        </p:spPr>
        <p:txBody>
          <a:bodyPr vert="horz" lIns="91440" tIns="45720" rIns="91440" bIns="45720" rtlCol="0"/>
          <a:lstStyle>
            <a:lvl1pPr algn="r">
              <a:defRPr sz="1200"/>
            </a:lvl1pPr>
          </a:lstStyle>
          <a:p>
            <a:r>
              <a:rPr lang="da-DK"/>
              <a:t>28-02-2022</a:t>
            </a:r>
          </a:p>
        </p:txBody>
      </p:sp>
      <p:sp>
        <p:nvSpPr>
          <p:cNvPr id="4" name="Pladsholder til sidefod 3"/>
          <p:cNvSpPr>
            <a:spLocks noGrp="1"/>
          </p:cNvSpPr>
          <p:nvPr>
            <p:ph type="ftr" sz="quarter" idx="2"/>
          </p:nvPr>
        </p:nvSpPr>
        <p:spPr>
          <a:xfrm>
            <a:off x="2" y="9371015"/>
            <a:ext cx="2919413" cy="495300"/>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14763" y="9371015"/>
            <a:ext cx="2919412" cy="495300"/>
          </a:xfrm>
          <a:prstGeom prst="rect">
            <a:avLst/>
          </a:prstGeom>
        </p:spPr>
        <p:txBody>
          <a:bodyPr vert="horz" lIns="91440" tIns="45720" rIns="91440" bIns="45720" rtlCol="0" anchor="b"/>
          <a:lstStyle>
            <a:lvl1pPr algn="r">
              <a:defRPr sz="1200"/>
            </a:lvl1pPr>
          </a:lstStyle>
          <a:p>
            <a:fld id="{B720CCBC-6873-4A72-97CA-3BFD5C2164A0}" type="slidenum">
              <a:rPr lang="da-DK" smtClean="0"/>
              <a:t>‹nr.›</a:t>
            </a:fld>
            <a:endParaRPr lang="da-DK"/>
          </a:p>
        </p:txBody>
      </p:sp>
    </p:spTree>
    <p:extLst>
      <p:ext uri="{BB962C8B-B14F-4D97-AF65-F5344CB8AC3E}">
        <p14:creationId xmlns:p14="http://schemas.microsoft.com/office/powerpoint/2010/main" val="42807158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0"/>
            <a:ext cx="2918831" cy="495029"/>
          </a:xfrm>
          <a:prstGeom prst="rect">
            <a:avLst/>
          </a:prstGeom>
        </p:spPr>
        <p:txBody>
          <a:bodyPr vert="horz" lIns="91440" tIns="45720" rIns="91440" bIns="45720" rtlCol="0"/>
          <a:lstStyle>
            <a:lvl1pPr algn="l">
              <a:defRPr sz="1200">
                <a:latin typeface="Fighter" panose="00000500000000000000" pitchFamily="50" charset="0"/>
              </a:defRPr>
            </a:lvl1pPr>
          </a:lstStyle>
          <a:p>
            <a:endParaRPr lang="da-DK" dirty="0"/>
          </a:p>
        </p:txBody>
      </p:sp>
      <p:sp>
        <p:nvSpPr>
          <p:cNvPr id="3" name="Pladsholder til dato 2"/>
          <p:cNvSpPr>
            <a:spLocks noGrp="1"/>
          </p:cNvSpPr>
          <p:nvPr>
            <p:ph type="dt" idx="1"/>
          </p:nvPr>
        </p:nvSpPr>
        <p:spPr>
          <a:xfrm>
            <a:off x="3815375" y="0"/>
            <a:ext cx="2918831" cy="495029"/>
          </a:xfrm>
          <a:prstGeom prst="rect">
            <a:avLst/>
          </a:prstGeom>
        </p:spPr>
        <p:txBody>
          <a:bodyPr vert="horz" lIns="91440" tIns="45720" rIns="91440" bIns="45720" rtlCol="0"/>
          <a:lstStyle>
            <a:lvl1pPr algn="r">
              <a:defRPr sz="1200">
                <a:latin typeface="Fighter" panose="00000500000000000000" pitchFamily="50" charset="0"/>
              </a:defRPr>
            </a:lvl1pPr>
          </a:lstStyle>
          <a:p>
            <a:r>
              <a:rPr lang="da-DK"/>
              <a:t>28-02-2022</a:t>
            </a:r>
            <a:endParaRPr lang="da-DK" dirty="0"/>
          </a:p>
        </p:txBody>
      </p:sp>
      <p:sp>
        <p:nvSpPr>
          <p:cNvPr id="4" name="Pladsholder til slidebillede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73577" y="4748166"/>
            <a:ext cx="5388610" cy="3884861"/>
          </a:xfrm>
          <a:prstGeom prst="rect">
            <a:avLst/>
          </a:prstGeom>
        </p:spPr>
        <p:txBody>
          <a:bodyPr vert="horz" lIns="91440" tIns="45720" rIns="91440" bIns="45720" rtlCol="0"/>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2" y="9371287"/>
            <a:ext cx="2918831" cy="495028"/>
          </a:xfrm>
          <a:prstGeom prst="rect">
            <a:avLst/>
          </a:prstGeom>
        </p:spPr>
        <p:txBody>
          <a:bodyPr vert="horz" lIns="91440" tIns="45720" rIns="91440" bIns="45720" rtlCol="0" anchor="b"/>
          <a:lstStyle>
            <a:lvl1pPr algn="l">
              <a:defRPr sz="1200">
                <a:latin typeface="Fighter" panose="00000500000000000000" pitchFamily="50" charset="0"/>
              </a:defRPr>
            </a:lvl1pPr>
          </a:lstStyle>
          <a:p>
            <a:endParaRPr lang="da-DK" dirty="0"/>
          </a:p>
        </p:txBody>
      </p:sp>
      <p:sp>
        <p:nvSpPr>
          <p:cNvPr id="7" name="Pladsholder til slidenummer 6"/>
          <p:cNvSpPr>
            <a:spLocks noGrp="1"/>
          </p:cNvSpPr>
          <p:nvPr>
            <p:ph type="sldNum" sz="quarter" idx="5"/>
          </p:nvPr>
        </p:nvSpPr>
        <p:spPr>
          <a:xfrm>
            <a:off x="3815375" y="9371287"/>
            <a:ext cx="2918831" cy="495028"/>
          </a:xfrm>
          <a:prstGeom prst="rect">
            <a:avLst/>
          </a:prstGeom>
        </p:spPr>
        <p:txBody>
          <a:bodyPr vert="horz" lIns="91440" tIns="45720" rIns="91440" bIns="45720" rtlCol="0" anchor="b"/>
          <a:lstStyle>
            <a:lvl1pPr algn="r">
              <a:defRPr sz="1200">
                <a:latin typeface="Fighter" panose="00000500000000000000" pitchFamily="50" charset="0"/>
              </a:defRPr>
            </a:lvl1pPr>
          </a:lstStyle>
          <a:p>
            <a:fld id="{6B7EE48D-0010-914E-B2E8-612C99007E8C}" type="slidenum">
              <a:rPr lang="da-DK" smtClean="0"/>
              <a:pPr/>
              <a:t>‹nr.›</a:t>
            </a:fld>
            <a:endParaRPr lang="da-DK" dirty="0"/>
          </a:p>
        </p:txBody>
      </p:sp>
    </p:spTree>
    <p:extLst>
      <p:ext uri="{BB962C8B-B14F-4D97-AF65-F5344CB8AC3E}">
        <p14:creationId xmlns:p14="http://schemas.microsoft.com/office/powerpoint/2010/main" val="329234013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Fighter" panose="00000500000000000000" pitchFamily="50" charset="0"/>
        <a:ea typeface="+mn-ea"/>
        <a:cs typeface="+mn-cs"/>
      </a:defRPr>
    </a:lvl1pPr>
    <a:lvl2pPr marL="457200" algn="l" defTabSz="914400" rtl="0" eaLnBrk="1" latinLnBrk="0" hangingPunct="1">
      <a:defRPr sz="1200" kern="1200">
        <a:solidFill>
          <a:schemeClr val="tx1"/>
        </a:solidFill>
        <a:latin typeface="Fighter" panose="00000500000000000000" pitchFamily="50" charset="0"/>
        <a:ea typeface="+mn-ea"/>
        <a:cs typeface="+mn-cs"/>
      </a:defRPr>
    </a:lvl2pPr>
    <a:lvl3pPr marL="914400" algn="l" defTabSz="914400" rtl="0" eaLnBrk="1" latinLnBrk="0" hangingPunct="1">
      <a:defRPr sz="1200" kern="1200">
        <a:solidFill>
          <a:schemeClr val="tx1"/>
        </a:solidFill>
        <a:latin typeface="Fighter" panose="00000500000000000000" pitchFamily="50" charset="0"/>
        <a:ea typeface="+mn-ea"/>
        <a:cs typeface="+mn-cs"/>
      </a:defRPr>
    </a:lvl3pPr>
    <a:lvl4pPr marL="1371600" algn="l" defTabSz="914400" rtl="0" eaLnBrk="1" latinLnBrk="0" hangingPunct="1">
      <a:defRPr sz="1200" kern="1200">
        <a:solidFill>
          <a:schemeClr val="tx1"/>
        </a:solidFill>
        <a:latin typeface="Fighter" panose="00000500000000000000" pitchFamily="50" charset="0"/>
        <a:ea typeface="+mn-ea"/>
        <a:cs typeface="+mn-cs"/>
      </a:defRPr>
    </a:lvl4pPr>
    <a:lvl5pPr marL="1828800" algn="l" defTabSz="914400" rtl="0" eaLnBrk="1" latinLnBrk="0" hangingPunct="1">
      <a:defRPr sz="1200" kern="1200">
        <a:solidFill>
          <a:schemeClr val="tx1"/>
        </a:solidFill>
        <a:latin typeface="Fighter"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Hej,</a:t>
            </a:r>
          </a:p>
          <a:p>
            <a:r>
              <a:rPr lang="da-DK" dirty="0"/>
              <a:t>Tusind tak for at jeg må få 30 minutter af jeres tid. </a:t>
            </a:r>
          </a:p>
          <a:p>
            <a:r>
              <a:rPr lang="da-DK" dirty="0"/>
              <a:t>Jeg starter lige med at fortælle lidt om Kræftens Bekæmpelse og hvordan vi arbejder med tobaks- og nikotinforebyggelse.</a:t>
            </a:r>
          </a:p>
          <a:p>
            <a:r>
              <a:rPr lang="da-DK" dirty="0"/>
              <a:t>Kræftens Bekæmpelse arbejder for et liv uden kræft. Vi kan nå et langt stykke ad vejen med forebyggelse, da 4 ud 10 tilfælde kan forebygges.</a:t>
            </a:r>
          </a:p>
          <a:p>
            <a:r>
              <a:rPr lang="da-DK" dirty="0"/>
              <a:t>Den største enkeltårsag er tobak, og vi kunne forebygge 2 ud af 10 kræfttilfælde hvis ingen røg.</a:t>
            </a:r>
          </a:p>
        </p:txBody>
      </p:sp>
      <p:sp>
        <p:nvSpPr>
          <p:cNvPr id="5" name="Pladsholder til slidenummer 4"/>
          <p:cNvSpPr>
            <a:spLocks noGrp="1"/>
          </p:cNvSpPr>
          <p:nvPr>
            <p:ph type="sldNum" sz="quarter" idx="11"/>
          </p:nvPr>
        </p:nvSpPr>
        <p:spPr/>
        <p:txBody>
          <a:bodyPr/>
          <a:lstStyle/>
          <a:p>
            <a:fld id="{6B7EE48D-0010-914E-B2E8-612C99007E8C}" type="slidenum">
              <a:rPr lang="da-DK" smtClean="0"/>
              <a:pPr/>
              <a:t>1</a:t>
            </a:fld>
            <a:endParaRPr lang="da-DK" dirty="0"/>
          </a:p>
        </p:txBody>
      </p:sp>
      <p:sp>
        <p:nvSpPr>
          <p:cNvPr id="6" name="Pladsholder til dato 5"/>
          <p:cNvSpPr>
            <a:spLocks noGrp="1"/>
          </p:cNvSpPr>
          <p:nvPr>
            <p:ph type="dt" idx="12"/>
          </p:nvPr>
        </p:nvSpPr>
        <p:spPr/>
        <p:txBody>
          <a:bodyPr/>
          <a:lstStyle/>
          <a:p>
            <a:r>
              <a:rPr lang="da-DK"/>
              <a:t>28-02-2022</a:t>
            </a:r>
            <a:endParaRPr lang="da-DK" dirty="0"/>
          </a:p>
        </p:txBody>
      </p:sp>
    </p:spTree>
    <p:extLst>
      <p:ext uri="{BB962C8B-B14F-4D97-AF65-F5344CB8AC3E}">
        <p14:creationId xmlns:p14="http://schemas.microsoft.com/office/powerpoint/2010/main" val="322187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b="0" dirty="0"/>
              <a:t>P: nydelse, kick, vaner, dulme</a:t>
            </a:r>
            <a:r>
              <a:rPr lang="da-DK" altLang="da-DK" b="0" baseline="0" dirty="0"/>
              <a:t> stress, koncentration, afslapning </a:t>
            </a:r>
            <a:br>
              <a:rPr lang="da-DK" altLang="da-DK" b="0" dirty="0"/>
            </a:br>
            <a:r>
              <a:rPr lang="da-DK" altLang="da-DK" b="0" dirty="0"/>
              <a:t>B: abstinenser,</a:t>
            </a:r>
            <a:r>
              <a:rPr lang="da-DK" altLang="da-DK" b="0" baseline="0" dirty="0"/>
              <a:t> kick, koncentration, nikotin, </a:t>
            </a:r>
            <a:br>
              <a:rPr lang="da-DK" altLang="da-DK" b="0" dirty="0"/>
            </a:br>
            <a:r>
              <a:rPr lang="da-DK" altLang="da-DK" b="0" dirty="0"/>
              <a:t>S: identitet, sociale situationer,</a:t>
            </a:r>
            <a:r>
              <a:rPr lang="da-DK" altLang="da-DK" b="0" baseline="0" dirty="0"/>
              <a:t> fællesskab, normer, rygevenner</a:t>
            </a:r>
            <a:endParaRPr lang="da-DK" altLang="da-DK" b="0"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10</a:t>
            </a:fld>
            <a:endParaRPr lang="da-DK" dirty="0"/>
          </a:p>
        </p:txBody>
      </p:sp>
      <p:sp>
        <p:nvSpPr>
          <p:cNvPr id="5" name="Pladsholder til dato 4"/>
          <p:cNvSpPr>
            <a:spLocks noGrp="1"/>
          </p:cNvSpPr>
          <p:nvPr>
            <p:ph type="dt" idx="11"/>
          </p:nvPr>
        </p:nvSpPr>
        <p:spPr/>
        <p:txBody>
          <a:bodyPr/>
          <a:lstStyle/>
          <a:p>
            <a:r>
              <a:rPr lang="da-DK"/>
              <a:t>05-10-2022</a:t>
            </a:r>
            <a:endParaRPr lang="da-DK" dirty="0"/>
          </a:p>
        </p:txBody>
      </p:sp>
    </p:spTree>
    <p:extLst>
      <p:ext uri="{BB962C8B-B14F-4D97-AF65-F5344CB8AC3E}">
        <p14:creationId xmlns:p14="http://schemas.microsoft.com/office/powerpoint/2010/main" val="232521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dirty="0"/>
              <a:t>Hvad</a:t>
            </a:r>
            <a:r>
              <a:rPr lang="da-DK" sz="1200" baseline="0" dirty="0"/>
              <a:t> siger de unge: </a:t>
            </a:r>
            <a:r>
              <a:rPr lang="da-DK" sz="1200" dirty="0"/>
              <a:t>Fællesskab – sejt – forbudt</a:t>
            </a:r>
          </a:p>
          <a:p>
            <a:pPr marL="171450" indent="-171450">
              <a:buFont typeface="Arial" panose="020B0604020202020204" pitchFamily="34" charset="0"/>
              <a:buChar char="•"/>
            </a:pPr>
            <a:r>
              <a:rPr lang="da-DK" sz="1200" dirty="0"/>
              <a:t>De andre gjorde det</a:t>
            </a:r>
          </a:p>
          <a:p>
            <a:pPr marL="171450" indent="-171450">
              <a:buFont typeface="Arial" panose="020B0604020202020204" pitchFamily="34" charset="0"/>
              <a:buChar char="•"/>
            </a:pPr>
            <a:r>
              <a:rPr lang="da-DK" sz="1200" dirty="0"/>
              <a:t>For at prøve</a:t>
            </a:r>
          </a:p>
          <a:p>
            <a:pPr marL="171450" indent="-171450">
              <a:buFont typeface="Arial" panose="020B0604020202020204" pitchFamily="34" charset="0"/>
              <a:buChar char="•"/>
            </a:pPr>
            <a:r>
              <a:rPr lang="da-DK" sz="1200" dirty="0"/>
              <a:t>Det var sejt – dengang</a:t>
            </a:r>
          </a:p>
          <a:p>
            <a:pPr marL="171450" indent="-171450">
              <a:buFont typeface="Arial" panose="020B0604020202020204" pitchFamily="34" charset="0"/>
              <a:buChar char="•"/>
            </a:pPr>
            <a:r>
              <a:rPr lang="da-DK" sz="1200" dirty="0"/>
              <a:t>Spændende, noget man ikke måtte</a:t>
            </a:r>
          </a:p>
          <a:p>
            <a:pPr marL="171450" indent="-171450">
              <a:buFont typeface="Arial" panose="020B0604020202020204" pitchFamily="34" charset="0"/>
              <a:buChar char="•"/>
            </a:pPr>
            <a:r>
              <a:rPr lang="da-DK" sz="1200" dirty="0"/>
              <a:t>For at ‘være med’</a:t>
            </a:r>
          </a:p>
          <a:p>
            <a:pPr marL="171450" indent="-171450">
              <a:buFont typeface="Arial" panose="020B0604020202020204" pitchFamily="34" charset="0"/>
              <a:buChar char="•"/>
            </a:pPr>
            <a:r>
              <a:rPr lang="da-DK" sz="1200" dirty="0"/>
              <a:t>Fællesskabet</a:t>
            </a:r>
          </a:p>
          <a:p>
            <a:pPr marL="171450" indent="-171450">
              <a:buFont typeface="Arial" panose="020B0604020202020204" pitchFamily="34" charset="0"/>
              <a:buChar char="•"/>
            </a:pPr>
            <a:r>
              <a:rPr lang="da-DK" sz="1200" dirty="0"/>
              <a:t>Det gjorde de seje</a:t>
            </a:r>
          </a:p>
          <a:p>
            <a:pPr marL="171450" indent="-171450">
              <a:buFont typeface="Arial" panose="020B0604020202020204" pitchFamily="34" charset="0"/>
              <a:buChar char="•"/>
            </a:pPr>
            <a:r>
              <a:rPr lang="da-DK" sz="1200" dirty="0"/>
              <a:t>For at være populær</a:t>
            </a:r>
          </a:p>
          <a:p>
            <a:pPr marL="171450" indent="-171450">
              <a:buFont typeface="Arial" panose="020B0604020202020204" pitchFamily="34" charset="0"/>
              <a:buChar char="•"/>
            </a:pPr>
            <a:r>
              <a:rPr lang="da-DK" sz="1200" dirty="0"/>
              <a:t>Mine venner røg</a:t>
            </a:r>
          </a:p>
          <a:p>
            <a:pPr marL="171450" indent="-171450">
              <a:buFont typeface="Arial" panose="020B0604020202020204" pitchFamily="34" charset="0"/>
              <a:buChar char="•"/>
            </a:pPr>
            <a:r>
              <a:rPr lang="da-DK" sz="1200" dirty="0"/>
              <a:t>Prøve grænser</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11</a:t>
            </a:fld>
            <a:endParaRPr lang="da-DK" dirty="0"/>
          </a:p>
        </p:txBody>
      </p:sp>
      <p:sp>
        <p:nvSpPr>
          <p:cNvPr id="5" name="Pladsholder til dato 4"/>
          <p:cNvSpPr>
            <a:spLocks noGrp="1"/>
          </p:cNvSpPr>
          <p:nvPr>
            <p:ph type="dt" idx="11"/>
          </p:nvPr>
        </p:nvSpPr>
        <p:spPr/>
        <p:txBody>
          <a:bodyPr/>
          <a:lstStyle/>
          <a:p>
            <a:r>
              <a:rPr lang="da-DK"/>
              <a:t>28-02-2022</a:t>
            </a:r>
            <a:endParaRPr lang="da-DK" dirty="0"/>
          </a:p>
        </p:txBody>
      </p:sp>
    </p:spTree>
    <p:extLst>
      <p:ext uri="{BB962C8B-B14F-4D97-AF65-F5344CB8AC3E}">
        <p14:creationId xmlns:p14="http://schemas.microsoft.com/office/powerpoint/2010/main" val="67266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sz="1200" dirty="0"/>
              <a:t>Vi hører oftere og oftere at unge bruger snus som selvmedicinering. Fx når de har det dårligt, skal koncentrere sig til eksamen eller har brug for at slappe af.</a:t>
            </a:r>
          </a:p>
          <a:p>
            <a:pPr marL="0" indent="0">
              <a:buFontTx/>
              <a:buNone/>
            </a:pPr>
            <a:r>
              <a:rPr lang="da-DK" sz="1200" dirty="0"/>
              <a:t>Et snusforbrug er nemt at skjule, og man kan bruge produktet uanset tid og sted.</a:t>
            </a:r>
          </a:p>
          <a:p>
            <a:pPr marL="0" indent="0">
              <a:buFontTx/>
              <a:buNone/>
            </a:pPr>
            <a:endParaRPr lang="da-DK" sz="1200" dirty="0"/>
          </a:p>
          <a:p>
            <a:pPr marL="0" indent="0">
              <a:buFontTx/>
              <a:buNone/>
            </a:pPr>
            <a:r>
              <a:rPr lang="da-DK" sz="1200" dirty="0"/>
              <a:t>Fælles for </a:t>
            </a:r>
            <a:r>
              <a:rPr lang="da-DK" sz="1200" dirty="0" err="1"/>
              <a:t>vapes</a:t>
            </a:r>
            <a:r>
              <a:rPr lang="da-DK" sz="1200" dirty="0"/>
              <a:t> og snus er at de begge bliver set som et sundere alternativ end cigaretter. Nogle bruger disse produktet som et middel med at ryge. Det er en farlig udvikling, da kroppen stadig får nikotin og i nogle tilfælde større mængder. Der er en opfattelse af at disse produkter er mere socialt acceptable Derudover fremhæves produkterne også som bedre end cigaretter, da lugten ikke sætter sig i tøj og hår.</a:t>
            </a:r>
          </a:p>
        </p:txBody>
      </p:sp>
      <p:sp>
        <p:nvSpPr>
          <p:cNvPr id="4" name="Pladsholder til slidenummer 3"/>
          <p:cNvSpPr>
            <a:spLocks noGrp="1"/>
          </p:cNvSpPr>
          <p:nvPr>
            <p:ph type="sldNum" sz="quarter" idx="10"/>
          </p:nvPr>
        </p:nvSpPr>
        <p:spPr/>
        <p:txBody>
          <a:bodyPr/>
          <a:lstStyle/>
          <a:p>
            <a:pPr defTabSz="954908">
              <a:defRPr/>
            </a:pPr>
            <a:fld id="{6B7EE48D-0010-914E-B2E8-612C99007E8C}" type="slidenum">
              <a:rPr lang="da-DK">
                <a:solidFill>
                  <a:prstClr val="black"/>
                </a:solidFill>
              </a:rPr>
              <a:pPr defTabSz="954908">
                <a:defRPr/>
              </a:pPr>
              <a:t>12</a:t>
            </a:fld>
            <a:endParaRPr lang="da-DK" dirty="0">
              <a:solidFill>
                <a:prstClr val="black"/>
              </a:solidFill>
            </a:endParaRPr>
          </a:p>
        </p:txBody>
      </p:sp>
      <p:sp>
        <p:nvSpPr>
          <p:cNvPr id="5" name="Pladsholder til dato 4"/>
          <p:cNvSpPr>
            <a:spLocks noGrp="1"/>
          </p:cNvSpPr>
          <p:nvPr>
            <p:ph type="dt" idx="11"/>
          </p:nvPr>
        </p:nvSpPr>
        <p:spPr/>
        <p:txBody>
          <a:bodyPr/>
          <a:lstStyle/>
          <a:p>
            <a:pPr defTabSz="954908">
              <a:defRPr/>
            </a:pPr>
            <a:r>
              <a:rPr lang="da-DK">
                <a:solidFill>
                  <a:prstClr val="black"/>
                </a:solidFill>
              </a:rPr>
              <a:t>04-10-2021</a:t>
            </a:r>
            <a:endParaRPr lang="da-DK" dirty="0">
              <a:solidFill>
                <a:prstClr val="black"/>
              </a:solidFill>
            </a:endParaRPr>
          </a:p>
        </p:txBody>
      </p:sp>
      <p:sp>
        <p:nvSpPr>
          <p:cNvPr id="6" name="Pladsholder til sidefod 5"/>
          <p:cNvSpPr>
            <a:spLocks noGrp="1"/>
          </p:cNvSpPr>
          <p:nvPr>
            <p:ph type="ftr" sz="quarter" idx="12"/>
          </p:nvPr>
        </p:nvSpPr>
        <p:spPr/>
        <p:txBody>
          <a:bodyPr/>
          <a:lstStyle/>
          <a:p>
            <a:endParaRPr lang="da-DK" dirty="0"/>
          </a:p>
        </p:txBody>
      </p:sp>
    </p:spTree>
    <p:extLst>
      <p:ext uri="{BB962C8B-B14F-4D97-AF65-F5344CB8AC3E}">
        <p14:creationId xmlns:p14="http://schemas.microsoft.com/office/powerpoint/2010/main" val="1185583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Find røg- og nikotinfri aftaler samt andet materiale til forældre på:</a:t>
            </a:r>
          </a:p>
          <a:p>
            <a:r>
              <a:rPr lang="da-DK" dirty="0"/>
              <a:t>https://www.cancer.dk/roegfrifremtid/foraeldre/materialer-til-foraeldre/</a:t>
            </a:r>
          </a:p>
        </p:txBody>
      </p:sp>
      <p:sp>
        <p:nvSpPr>
          <p:cNvPr id="4" name="Pladsholder til slidenummer 3"/>
          <p:cNvSpPr>
            <a:spLocks noGrp="1"/>
          </p:cNvSpPr>
          <p:nvPr>
            <p:ph type="sldNum" sz="quarter" idx="10"/>
          </p:nvPr>
        </p:nvSpPr>
        <p:spPr/>
        <p:txBody>
          <a:bodyPr/>
          <a:lstStyle/>
          <a:p>
            <a:fld id="{6B7EE48D-0010-914E-B2E8-612C99007E8C}" type="slidenum">
              <a:rPr lang="da-DK" smtClean="0"/>
              <a:pPr/>
              <a:t>13</a:t>
            </a:fld>
            <a:endParaRPr lang="da-DK" dirty="0"/>
          </a:p>
        </p:txBody>
      </p:sp>
      <p:sp>
        <p:nvSpPr>
          <p:cNvPr id="5" name="Pladsholder til dato 4"/>
          <p:cNvSpPr>
            <a:spLocks noGrp="1"/>
          </p:cNvSpPr>
          <p:nvPr>
            <p:ph type="dt" idx="11"/>
          </p:nvPr>
        </p:nvSpPr>
        <p:spPr/>
        <p:txBody>
          <a:bodyPr/>
          <a:lstStyle/>
          <a:p>
            <a:r>
              <a:rPr lang="da-DK"/>
              <a:t>28-02-2022</a:t>
            </a:r>
            <a:endParaRPr lang="da-DK" dirty="0"/>
          </a:p>
        </p:txBody>
      </p:sp>
    </p:spTree>
    <p:extLst>
      <p:ext uri="{BB962C8B-B14F-4D97-AF65-F5344CB8AC3E}">
        <p14:creationId xmlns:p14="http://schemas.microsoft.com/office/powerpoint/2010/main" val="3474257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14</a:t>
            </a:fld>
            <a:endParaRPr lang="da-DK" dirty="0"/>
          </a:p>
        </p:txBody>
      </p:sp>
      <p:sp>
        <p:nvSpPr>
          <p:cNvPr id="5" name="Pladsholder til dato 4"/>
          <p:cNvSpPr>
            <a:spLocks noGrp="1"/>
          </p:cNvSpPr>
          <p:nvPr>
            <p:ph type="dt" idx="11"/>
          </p:nvPr>
        </p:nvSpPr>
        <p:spPr/>
        <p:txBody>
          <a:bodyPr/>
          <a:lstStyle/>
          <a:p>
            <a:r>
              <a:rPr lang="da-DK"/>
              <a:t>28-02-2022</a:t>
            </a:r>
            <a:endParaRPr lang="da-DK" dirty="0"/>
          </a:p>
        </p:txBody>
      </p:sp>
    </p:spTree>
    <p:extLst>
      <p:ext uri="{BB962C8B-B14F-4D97-AF65-F5344CB8AC3E}">
        <p14:creationId xmlns:p14="http://schemas.microsoft.com/office/powerpoint/2010/main" val="2679568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Dit barn vil på et eller andet tidspunkt få tilbudt nikotinprodukter, så det er en god idé at forberede dem på hvordan de kan sige nej.</a:t>
            </a:r>
          </a:p>
          <a:p>
            <a:r>
              <a:rPr lang="da-DK" dirty="0"/>
              <a:t>I mange tilfælde vil der være et direkte eller indirekte socialt pres. Derfor er det også godt at gøre sit barn opmærksom på at man sagtens kan sige nej til et produkt uden at det går ud over relationen. Især hvis man foreslår en anden aktivitet.</a:t>
            </a:r>
          </a:p>
        </p:txBody>
      </p:sp>
      <p:sp>
        <p:nvSpPr>
          <p:cNvPr id="5" name="Pladsholder til slidenummer 4"/>
          <p:cNvSpPr>
            <a:spLocks noGrp="1"/>
          </p:cNvSpPr>
          <p:nvPr>
            <p:ph type="sldNum" sz="quarter" idx="11"/>
          </p:nvPr>
        </p:nvSpPr>
        <p:spPr/>
        <p:txBody>
          <a:bodyPr/>
          <a:lstStyle/>
          <a:p>
            <a:fld id="{6B7EE48D-0010-914E-B2E8-612C99007E8C}" type="slidenum">
              <a:rPr lang="da-DK" smtClean="0"/>
              <a:pPr/>
              <a:t>15</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550286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Du kan ikke tvinge dit barn til at stoppe, og et stort pres vil ofte medfører en trodsreaktion. Husk at langt de fleste faktisk gerne vil stoppe, så du skal blot give dem plads til selv at finde motivationen. Det gør du ved at spørge nysgerrigt ind og lytte. Nu bedre du forstår dit barn, jo nemmere er det at hjælpe. Typisk vil dit barn have blandede følelser omkring sit forbrug, så han/hun kan godt se både positive og negative elementer ved forbruget. Det kan være rart at få ridset fordele og ulemper op, da det skaber refleksion. Samtidig giver det dig muligheder for at spørge nysgerrigt ind.</a:t>
            </a:r>
          </a:p>
        </p:txBody>
      </p:sp>
      <p:sp>
        <p:nvSpPr>
          <p:cNvPr id="5" name="Pladsholder til slidenummer 4"/>
          <p:cNvSpPr>
            <a:spLocks noGrp="1"/>
          </p:cNvSpPr>
          <p:nvPr>
            <p:ph type="sldNum" sz="quarter" idx="11"/>
          </p:nvPr>
        </p:nvSpPr>
        <p:spPr/>
        <p:txBody>
          <a:bodyPr/>
          <a:lstStyle/>
          <a:p>
            <a:fld id="{6B7EE48D-0010-914E-B2E8-612C99007E8C}" type="slidenum">
              <a:rPr lang="da-DK" smtClean="0"/>
              <a:pPr/>
              <a:t>16</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2816483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b="0" i="0" dirty="0">
                <a:solidFill>
                  <a:srgbClr val="FF0000"/>
                </a:solidFill>
              </a:rPr>
              <a:t>I starten vil man bruge nikotin til at få en følelse af velbehag, men ret hurtigt bliver kroppen afhængig af nikotin. Det gør, at man i stedet begynder at bruge nikotin for at undgå et ubehag. Det kan være svært at skelne mellem disse to. Et god test er at tage et par dage uden produktet og se hvordan kroppen reagerer. Hvis det er hårdt og der kommer fysisk ubehag, så skriger kroppen på nikotin. Som I kan se på figuren er stop forbundet med stort fysisk ubehag, men heldigvis kommer man tilbage til normalen igen.   </a:t>
            </a:r>
          </a:p>
          <a:p>
            <a:endParaRPr lang="da-DK" altLang="da-DK" i="1" dirty="0">
              <a:solidFill>
                <a:srgbClr val="FF0000"/>
              </a:solidFill>
            </a:endParaRPr>
          </a:p>
          <a:p>
            <a:endParaRPr lang="da-DK" altLang="da-DK" i="1" dirty="0">
              <a:solidFill>
                <a:srgbClr val="FF0000"/>
              </a:solidFill>
            </a:endParaRPr>
          </a:p>
          <a:p>
            <a:r>
              <a:rPr lang="da-DK" altLang="da-DK" i="1" dirty="0">
                <a:solidFill>
                  <a:srgbClr val="FF0000"/>
                </a:solidFill>
              </a:rPr>
              <a:t>IKKE-RYGER</a:t>
            </a:r>
            <a:r>
              <a:rPr lang="da-DK" altLang="da-DK" dirty="0">
                <a:solidFill>
                  <a:srgbClr val="FF0000"/>
                </a:solidFill>
              </a:rPr>
              <a:t>: </a:t>
            </a:r>
            <a:r>
              <a:rPr lang="da-DK" altLang="da-DK" dirty="0"/>
              <a:t>Bevæger vi os inde for normal skalaen: </a:t>
            </a:r>
            <a:r>
              <a:rPr lang="da-DK" altLang="da-DK" b="1" dirty="0"/>
              <a:t>Behag-ubehag, sulten og så spiser vi lidt etc</a:t>
            </a:r>
            <a:r>
              <a:rPr lang="da-DK" altLang="da-DK" dirty="0"/>
              <a:t>.</a:t>
            </a:r>
          </a:p>
          <a:p>
            <a:r>
              <a:rPr lang="da-DK" altLang="da-DK" i="1" dirty="0">
                <a:solidFill>
                  <a:srgbClr val="FF0000"/>
                </a:solidFill>
              </a:rPr>
              <a:t>START</a:t>
            </a:r>
            <a:r>
              <a:rPr lang="da-DK" altLang="da-DK" dirty="0"/>
              <a:t>: Og nikotin bliver siddende længere end </a:t>
            </a:r>
            <a:r>
              <a:rPr lang="da-DK" altLang="da-DK" dirty="0" err="1"/>
              <a:t>ach</a:t>
            </a:r>
            <a:r>
              <a:rPr lang="da-DK" altLang="da-DK" dirty="0"/>
              <a:t> og man får et </a:t>
            </a:r>
            <a:r>
              <a:rPr lang="da-DK" altLang="da-DK" b="1" dirty="0"/>
              <a:t>kick og nervesystemet bliver i de første uger hypersensitivt og reagere ekstra kraftigt på nikotin</a:t>
            </a:r>
            <a:r>
              <a:rPr lang="da-DK" altLang="da-DK" dirty="0"/>
              <a:t>: Kroppen lærer hurtigt at forbinde cigaretter med noget godt. Derudover: Social anerkendelse mm. </a:t>
            </a:r>
          </a:p>
          <a:p>
            <a:r>
              <a:rPr lang="da-DK" altLang="da-DK" i="1" dirty="0">
                <a:solidFill>
                  <a:srgbClr val="FF0000"/>
                </a:solidFill>
              </a:rPr>
              <a:t>AFHÆNGIG</a:t>
            </a:r>
            <a:r>
              <a:rPr lang="da-DK" altLang="da-DK" dirty="0">
                <a:solidFill>
                  <a:srgbClr val="FF0000"/>
                </a:solidFill>
              </a:rPr>
              <a:t>:</a:t>
            </a:r>
            <a:r>
              <a:rPr lang="da-DK" altLang="da-DK" dirty="0"/>
              <a:t> </a:t>
            </a:r>
            <a:r>
              <a:rPr lang="da-DK" altLang="da-DK" b="1" dirty="0"/>
              <a:t>Sensitiviteten aftager og kroppen tilpasser sig den daglige dosis nikotin</a:t>
            </a:r>
            <a:r>
              <a:rPr lang="da-DK" altLang="da-DK" dirty="0"/>
              <a:t>: flere receptorer </a:t>
            </a:r>
            <a:endParaRPr lang="da-DK" altLang="da-DK" b="1" dirty="0"/>
          </a:p>
          <a:p>
            <a:r>
              <a:rPr lang="da-DK" altLang="da-DK" b="1" dirty="0"/>
              <a:t>+ udskillelsen af dopamin bliver afhængig af nikotin.</a:t>
            </a:r>
          </a:p>
          <a:p>
            <a:r>
              <a:rPr lang="da-DK" altLang="da-DK" b="1" dirty="0"/>
              <a:t>Man får brug for nikotin for at sikre et normalt niveau af </a:t>
            </a:r>
            <a:r>
              <a:rPr lang="da-DK" altLang="da-DK" b="1" dirty="0" err="1"/>
              <a:t>dopamin</a:t>
            </a:r>
            <a:r>
              <a:rPr lang="da-DK" altLang="da-DK" b="1" dirty="0"/>
              <a:t>: </a:t>
            </a:r>
            <a:r>
              <a:rPr lang="da-DK" altLang="da-DK" dirty="0"/>
              <a:t>Ryger for at undgå ubehag &amp; abstinenser/så man under påvirkning af nikotin kan have det som en ikke-ryger har det. </a:t>
            </a:r>
            <a:r>
              <a:rPr lang="da-DK" altLang="da-DK" b="1" dirty="0"/>
              <a:t>– spiser før man bliver sulten. </a:t>
            </a:r>
            <a:endParaRPr lang="da-DK" altLang="da-DK" dirty="0"/>
          </a:p>
          <a:p>
            <a:r>
              <a:rPr lang="da-DK" altLang="da-DK" i="1" dirty="0">
                <a:solidFill>
                  <a:srgbClr val="FF0000"/>
                </a:solidFill>
              </a:rPr>
              <a:t>STOP</a:t>
            </a:r>
            <a:r>
              <a:rPr lang="da-DK" altLang="da-DK" dirty="0">
                <a:solidFill>
                  <a:srgbClr val="FF0000"/>
                </a:solidFill>
              </a:rPr>
              <a:t>:</a:t>
            </a:r>
            <a:r>
              <a:rPr lang="da-DK" altLang="da-DK" dirty="0"/>
              <a:t> Fravær af nikotin igangsætter overproduktion af et stof (</a:t>
            </a:r>
            <a:r>
              <a:rPr lang="da-DK" altLang="da-DK" dirty="0" err="1"/>
              <a:t>Corticotropin-releasing</a:t>
            </a:r>
            <a:r>
              <a:rPr lang="da-DK" altLang="da-DK" dirty="0"/>
              <a:t> factor CRF) der igangsætter kroppens kamp/stress reaktioner. Adrenalin – og man kan føle sig presset/kort lunte! </a:t>
            </a:r>
          </a:p>
          <a:p>
            <a:r>
              <a:rPr lang="da-DK" altLang="da-DK" b="1" dirty="0"/>
              <a:t>Pga. nedsat </a:t>
            </a:r>
            <a:r>
              <a:rPr lang="da-DK" altLang="da-DK" b="1" dirty="0" err="1"/>
              <a:t>dopamin</a:t>
            </a:r>
            <a:r>
              <a:rPr lang="da-DK" altLang="da-DK" b="1" dirty="0"/>
              <a:t> niveau – opleves naturligt belønnende aktiviteter mindre tilfredsstillende </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17</a:t>
            </a:fld>
            <a:endParaRPr lang="da-DK" dirty="0"/>
          </a:p>
        </p:txBody>
      </p:sp>
      <p:sp>
        <p:nvSpPr>
          <p:cNvPr id="5" name="Pladsholder til dato 4"/>
          <p:cNvSpPr>
            <a:spLocks noGrp="1"/>
          </p:cNvSpPr>
          <p:nvPr>
            <p:ph type="dt" idx="11"/>
          </p:nvPr>
        </p:nvSpPr>
        <p:spPr/>
        <p:txBody>
          <a:bodyPr/>
          <a:lstStyle/>
          <a:p>
            <a:r>
              <a:rPr lang="da-DK"/>
              <a:t>05-10-2022</a:t>
            </a:r>
            <a:endParaRPr lang="da-DK" dirty="0"/>
          </a:p>
        </p:txBody>
      </p:sp>
    </p:spTree>
    <p:extLst>
      <p:ext uri="{BB962C8B-B14F-4D97-AF65-F5344CB8AC3E}">
        <p14:creationId xmlns:p14="http://schemas.microsoft.com/office/powerpoint/2010/main" val="606754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svært at stoppe, så tilbyd dit barn hjælp. Børn og unge vil helst løse problemerne selv, men der er langt større succesrate når de får hjælp af enten XHALE, </a:t>
            </a:r>
            <a:r>
              <a:rPr lang="da-DK" dirty="0" err="1"/>
              <a:t>stoplinien</a:t>
            </a:r>
            <a:r>
              <a:rPr lang="da-DK" dirty="0"/>
              <a:t> eller kommunens rådgivningstilbud. De tre muligheder kan også kombineres. Det er en god idé at planlægge stoppet, så omgivelserne er ideelle. De første tre dage er de sværeste, og så der skal være plads til at dit barn ikke er den bedste udgave af sig selv.</a:t>
            </a:r>
          </a:p>
          <a:p>
            <a:endParaRPr lang="da-DK" dirty="0"/>
          </a:p>
          <a:p>
            <a:r>
              <a:rPr lang="da-DK" dirty="0"/>
              <a:t>Her er oversigten for de forskellige kommuner: https://stoplinien.dk/roegfri/find-rygestoptilbud-naer-dig</a:t>
            </a:r>
          </a:p>
        </p:txBody>
      </p:sp>
      <p:sp>
        <p:nvSpPr>
          <p:cNvPr id="4" name="Pladsholder til slidenummer 3"/>
          <p:cNvSpPr>
            <a:spLocks noGrp="1"/>
          </p:cNvSpPr>
          <p:nvPr>
            <p:ph type="sldNum" sz="quarter" idx="10"/>
          </p:nvPr>
        </p:nvSpPr>
        <p:spPr/>
        <p:txBody>
          <a:bodyPr/>
          <a:lstStyle/>
          <a:p>
            <a:fld id="{6B7EE48D-0010-914E-B2E8-612C99007E8C}" type="slidenum">
              <a:rPr lang="da-DK" smtClean="0"/>
              <a:pPr/>
              <a:t>18</a:t>
            </a:fld>
            <a:endParaRPr lang="da-DK" dirty="0"/>
          </a:p>
        </p:txBody>
      </p:sp>
      <p:sp>
        <p:nvSpPr>
          <p:cNvPr id="5" name="Pladsholder til dato 4"/>
          <p:cNvSpPr>
            <a:spLocks noGrp="1"/>
          </p:cNvSpPr>
          <p:nvPr>
            <p:ph type="dt" idx="11"/>
          </p:nvPr>
        </p:nvSpPr>
        <p:spPr/>
        <p:txBody>
          <a:bodyPr/>
          <a:lstStyle/>
          <a:p>
            <a:r>
              <a:rPr lang="da-DK"/>
              <a:t>25-08-2020</a:t>
            </a:r>
            <a:endParaRPr lang="da-DK" dirty="0"/>
          </a:p>
        </p:txBody>
      </p:sp>
      <p:sp>
        <p:nvSpPr>
          <p:cNvPr id="6" name="Pladsholder til sidefod 5"/>
          <p:cNvSpPr>
            <a:spLocks noGrp="1"/>
          </p:cNvSpPr>
          <p:nvPr>
            <p:ph type="ftr" sz="quarter" idx="12"/>
          </p:nvPr>
        </p:nvSpPr>
        <p:spPr/>
        <p:txBody>
          <a:bodyPr/>
          <a:lstStyle/>
          <a:p>
            <a:endParaRPr lang="da-DK" dirty="0"/>
          </a:p>
        </p:txBody>
      </p:sp>
    </p:spTree>
    <p:extLst>
      <p:ext uri="{BB962C8B-B14F-4D97-AF65-F5344CB8AC3E}">
        <p14:creationId xmlns:p14="http://schemas.microsoft.com/office/powerpoint/2010/main" val="3076044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er et evidensbaseret tiltag, som har dokumenteret effekt over for cigaretrygning. Vores bedste bud er at det også kan have en effekt overfor andre produkter.</a:t>
            </a:r>
          </a:p>
          <a:p>
            <a:endParaRPr lang="da-DK" dirty="0"/>
          </a:p>
          <a:p>
            <a:r>
              <a:rPr lang="da-DK" dirty="0"/>
              <a:t>Det består af tre elementer:</a:t>
            </a:r>
          </a:p>
          <a:p>
            <a:r>
              <a:rPr lang="da-DK" dirty="0"/>
              <a:t>Røgfri skoletid: Rygning smitter</a:t>
            </a:r>
          </a:p>
          <a:p>
            <a:r>
              <a:rPr lang="da-DK" dirty="0"/>
              <a:t>Undervisning: De unge reflekterer, ny viden, løbende og flere interventioner</a:t>
            </a:r>
          </a:p>
          <a:p>
            <a:r>
              <a:rPr lang="da-DK" dirty="0"/>
              <a:t>Forældreinddragelse: De unge forventer indblanding, holdning har stor betydning, dialog</a:t>
            </a:r>
          </a:p>
        </p:txBody>
      </p:sp>
      <p:sp>
        <p:nvSpPr>
          <p:cNvPr id="5" name="Pladsholder til slidenummer 4"/>
          <p:cNvSpPr>
            <a:spLocks noGrp="1"/>
          </p:cNvSpPr>
          <p:nvPr>
            <p:ph type="sldNum" sz="quarter" idx="11"/>
          </p:nvPr>
        </p:nvSpPr>
        <p:spPr/>
        <p:txBody>
          <a:bodyPr/>
          <a:lstStyle/>
          <a:p>
            <a:fld id="{6B7EE48D-0010-914E-B2E8-612C99007E8C}" type="slidenum">
              <a:rPr lang="da-DK" smtClean="0"/>
              <a:pPr/>
              <a:t>19</a:t>
            </a:fld>
            <a:endParaRPr lang="da-DK" dirty="0"/>
          </a:p>
        </p:txBody>
      </p:sp>
      <p:sp>
        <p:nvSpPr>
          <p:cNvPr id="6" name="Pladsholder til dato 5"/>
          <p:cNvSpPr>
            <a:spLocks noGrp="1"/>
          </p:cNvSpPr>
          <p:nvPr>
            <p:ph type="dt" idx="12"/>
          </p:nvPr>
        </p:nvSpPr>
        <p:spPr/>
        <p:txBody>
          <a:bodyPr/>
          <a:lstStyle/>
          <a:p>
            <a:r>
              <a:rPr lang="da-DK"/>
              <a:t>28-02-2022</a:t>
            </a:r>
            <a:endParaRPr lang="da-DK" dirty="0"/>
          </a:p>
        </p:txBody>
      </p:sp>
    </p:spTree>
    <p:extLst>
      <p:ext uri="{BB962C8B-B14F-4D97-AF65-F5344CB8AC3E}">
        <p14:creationId xmlns:p14="http://schemas.microsoft.com/office/powerpoint/2010/main" val="4025155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gør alt hvad vi kan for at påvirke på nationalt niveau og det er primært på fem områder.</a:t>
            </a:r>
          </a:p>
          <a:p>
            <a:r>
              <a:rPr lang="da-DK" dirty="0"/>
              <a:t>Børn og unge er meget prisfølsomme, så store prisstigning vil hindre mange i at starte.</a:t>
            </a:r>
          </a:p>
          <a:p>
            <a:r>
              <a:rPr lang="da-DK" dirty="0"/>
              <a:t>De påvirkes også meget af deres miljø, så vi arbejder for at de kan færdes i røg- og nikotinfri miljøer.</a:t>
            </a:r>
          </a:p>
          <a:p>
            <a:r>
              <a:rPr lang="da-DK" dirty="0"/>
              <a:t>Langt de fleste med et nikotinforbrug ønsker at stoppe, så det er væsentligt at de får god støtte til det.</a:t>
            </a:r>
          </a:p>
          <a:p>
            <a:r>
              <a:rPr lang="da-DK" dirty="0"/>
              <a:t>Begrænsning af tilgængelighed er et andet vigtigt tiltag, hvor </a:t>
            </a:r>
            <a:r>
              <a:rPr lang="da-DK" dirty="0" err="1"/>
              <a:t>Lidl</a:t>
            </a:r>
            <a:r>
              <a:rPr lang="da-DK" dirty="0"/>
              <a:t> er gået forrest.</a:t>
            </a:r>
          </a:p>
          <a:p>
            <a:r>
              <a:rPr lang="da-DK" dirty="0"/>
              <a:t>Vi ønsker også at begrænse tobaks- og nikotinbranchens markedsføring og indflydelse, da de fortsat formår at skubbe deres produkter ud til børn og unge.</a:t>
            </a:r>
          </a:p>
          <a:p>
            <a:endParaRPr 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a:t>
            </a:fld>
            <a:endParaRPr lang="da-DK" dirty="0"/>
          </a:p>
        </p:txBody>
      </p:sp>
      <p:sp>
        <p:nvSpPr>
          <p:cNvPr id="6" name="Pladsholder til dato 5"/>
          <p:cNvSpPr>
            <a:spLocks noGrp="1"/>
          </p:cNvSpPr>
          <p:nvPr>
            <p:ph type="dt" idx="11"/>
          </p:nvPr>
        </p:nvSpPr>
        <p:spPr/>
        <p:txBody>
          <a:bodyPr/>
          <a:lstStyle/>
          <a:p>
            <a:r>
              <a:rPr lang="da-DK"/>
              <a:t>28-02-2022</a:t>
            </a:r>
            <a:endParaRPr lang="da-DK" dirty="0"/>
          </a:p>
        </p:txBody>
      </p:sp>
    </p:spTree>
    <p:extLst>
      <p:ext uri="{BB962C8B-B14F-4D97-AF65-F5344CB8AC3E}">
        <p14:creationId xmlns:p14="http://schemas.microsoft.com/office/powerpoint/2010/main" val="307640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Mit navn er XXXX, og jeg er frivillig sundhedsformidler. Jeg tager dialog om tobak og nikotin i grundskolen og på ungdomsuddannelser, så jeg snakker med rigtig mange børn og unge. I Kræftens Bekæmpelse har vi også lokalforeninger, som arbejder for at skabe gode rammer i lokalsamfundet i dialog med kommunen. Det kan fx være indførsel af røg- og nikotinfrie legepladser eller at der er gode rygestoptilbud i kommunen.</a:t>
            </a:r>
          </a:p>
        </p:txBody>
      </p:sp>
      <p:sp>
        <p:nvSpPr>
          <p:cNvPr id="4" name="Pladsholder til slidenummer 3"/>
          <p:cNvSpPr>
            <a:spLocks noGrp="1"/>
          </p:cNvSpPr>
          <p:nvPr>
            <p:ph type="sldNum" sz="quarter" idx="10"/>
          </p:nvPr>
        </p:nvSpPr>
        <p:spPr/>
        <p:txBody>
          <a:bodyPr/>
          <a:lstStyle/>
          <a:p>
            <a:fld id="{6B7EE48D-0010-914E-B2E8-612C99007E8C}" type="slidenum">
              <a:rPr lang="da-DK" smtClean="0"/>
              <a:pPr/>
              <a:t>3</a:t>
            </a:fld>
            <a:endParaRPr lang="da-DK" dirty="0"/>
          </a:p>
        </p:txBody>
      </p:sp>
      <p:sp>
        <p:nvSpPr>
          <p:cNvPr id="6" name="Pladsholder til dato 5"/>
          <p:cNvSpPr>
            <a:spLocks noGrp="1"/>
          </p:cNvSpPr>
          <p:nvPr>
            <p:ph type="dt" idx="11"/>
          </p:nvPr>
        </p:nvSpPr>
        <p:spPr/>
        <p:txBody>
          <a:bodyPr/>
          <a:lstStyle/>
          <a:p>
            <a:r>
              <a:rPr lang="da-DK"/>
              <a:t>28-02-2022</a:t>
            </a:r>
            <a:endParaRPr lang="da-DK" dirty="0"/>
          </a:p>
        </p:txBody>
      </p:sp>
    </p:spTree>
    <p:extLst>
      <p:ext uri="{BB962C8B-B14F-4D97-AF65-F5344CB8AC3E}">
        <p14:creationId xmlns:p14="http://schemas.microsoft.com/office/powerpoint/2010/main" val="4292081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mange tobaks- og nikotinprodukter, men blandt unge ser vi oftest brugen af disse tre produkter: </a:t>
            </a:r>
          </a:p>
          <a:p>
            <a:pPr marL="171450" indent="-171450">
              <a:buFont typeface="Arial" panose="020B0604020202020204" pitchFamily="34" charset="0"/>
              <a:buChar char="•"/>
            </a:pPr>
            <a:r>
              <a:rPr lang="da-DK" dirty="0"/>
              <a:t>Cigaretter.</a:t>
            </a:r>
          </a:p>
          <a:p>
            <a:pPr marL="171450" indent="-171450">
              <a:buFont typeface="Arial" panose="020B0604020202020204" pitchFamily="34" charset="0"/>
              <a:buChar char="•"/>
            </a:pPr>
            <a:r>
              <a:rPr lang="da-DK" dirty="0"/>
              <a:t>Snus, en samlet betegnelse for de produkter der bruges under læben. Ofte er der tale om nikotinposer.</a:t>
            </a:r>
          </a:p>
          <a:p>
            <a:pPr marL="171450" indent="-171450">
              <a:buFont typeface="Arial" panose="020B0604020202020204" pitchFamily="34" charset="0"/>
              <a:buChar char="•"/>
            </a:pPr>
            <a:r>
              <a:rPr lang="da-DK" dirty="0"/>
              <a:t>E-cigaretter/</a:t>
            </a:r>
            <a:r>
              <a:rPr lang="da-DK" dirty="0" err="1"/>
              <a:t>vapes</a:t>
            </a:r>
            <a:r>
              <a:rPr lang="da-DK" dirty="0"/>
              <a:t>, som også indbefatter </a:t>
            </a:r>
            <a:r>
              <a:rPr lang="da-DK" dirty="0" err="1"/>
              <a:t>puff</a:t>
            </a:r>
            <a:r>
              <a:rPr lang="da-DK" dirty="0"/>
              <a:t> bars.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Om det lige er det ene produkt eller det andet er ikke så væsentligt. Der er nikotin i dem alle, og derfor kan vi godt tale om dem samlet. </a:t>
            </a:r>
          </a:p>
          <a:p>
            <a:endParaRPr lang="da-DK" dirty="0"/>
          </a:p>
          <a:p>
            <a:r>
              <a:rPr lang="da-DK" dirty="0"/>
              <a:t>Evt. tal på de 15-29 årige:</a:t>
            </a:r>
          </a:p>
          <a:p>
            <a:pPr marL="171450" indent="-171450">
              <a:buFont typeface="Arial" panose="020B0604020202020204" pitchFamily="34" charset="0"/>
              <a:buChar char="•"/>
            </a:pPr>
            <a:r>
              <a:rPr lang="da-DK" dirty="0"/>
              <a:t>19% af ryger dagligt eller lejlighedsvist.</a:t>
            </a:r>
          </a:p>
          <a:p>
            <a:pPr marL="171450" indent="-171450">
              <a:buFont typeface="Arial" panose="020B0604020202020204" pitchFamily="34" charset="0"/>
              <a:buChar char="•"/>
            </a:pPr>
            <a:r>
              <a:rPr lang="da-DK" dirty="0"/>
              <a:t>6,8 % bruger e-cigaretter dagligt eller lejlighedsvist.</a:t>
            </a:r>
          </a:p>
          <a:p>
            <a:pPr marL="171450" indent="-171450">
              <a:buFont typeface="Arial" panose="020B0604020202020204" pitchFamily="34" charset="0"/>
              <a:buChar char="•"/>
            </a:pPr>
            <a:r>
              <a:rPr lang="da-DK" dirty="0"/>
              <a:t>12,9 % bruger snus dagligt eller lejlighedsvist.</a:t>
            </a:r>
          </a:p>
        </p:txBody>
      </p:sp>
      <p:sp>
        <p:nvSpPr>
          <p:cNvPr id="4" name="Pladsholder til dato 3"/>
          <p:cNvSpPr>
            <a:spLocks noGrp="1"/>
          </p:cNvSpPr>
          <p:nvPr>
            <p:ph type="dt" idx="1"/>
          </p:nvPr>
        </p:nvSpPr>
        <p:spPr/>
        <p:txBody>
          <a:bodyPr/>
          <a:lstStyle/>
          <a:p>
            <a:r>
              <a:rPr lang="da-DK"/>
              <a:t>05-10-2022</a:t>
            </a:r>
            <a:endParaRPr lang="da-DK" dirty="0"/>
          </a:p>
        </p:txBody>
      </p:sp>
      <p:sp>
        <p:nvSpPr>
          <p:cNvPr id="5" name="Pladsholder til slidenummer 4"/>
          <p:cNvSpPr>
            <a:spLocks noGrp="1"/>
          </p:cNvSpPr>
          <p:nvPr>
            <p:ph type="sldNum" sz="quarter" idx="5"/>
          </p:nvPr>
        </p:nvSpPr>
        <p:spPr/>
        <p:txBody>
          <a:bodyPr/>
          <a:lstStyle/>
          <a:p>
            <a:fld id="{6B7EE48D-0010-914E-B2E8-612C99007E8C}" type="slidenum">
              <a:rPr lang="da-DK" smtClean="0"/>
              <a:pPr/>
              <a:t>4</a:t>
            </a:fld>
            <a:endParaRPr lang="da-DK" dirty="0"/>
          </a:p>
        </p:txBody>
      </p:sp>
    </p:spTree>
    <p:extLst>
      <p:ext uri="{BB962C8B-B14F-4D97-AF65-F5344CB8AC3E}">
        <p14:creationId xmlns:p14="http://schemas.microsoft.com/office/powerpoint/2010/main" val="16341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Smager af slik og frugt, virker uskadelige. Indeholder nikotinsalte, kan inhalere dybere, kraftigere og optager hurtigere nikotinen. Ofte med ICE effekt som virker kølende i svælget.</a:t>
            </a:r>
          </a:p>
          <a:p>
            <a:endParaRPr lang="da-DK" baseline="0" dirty="0"/>
          </a:p>
          <a:p>
            <a:r>
              <a:rPr lang="da-DK" baseline="0" dirty="0"/>
              <a:t>En </a:t>
            </a:r>
            <a:r>
              <a:rPr lang="da-DK" baseline="0" dirty="0" err="1"/>
              <a:t>Puff</a:t>
            </a:r>
            <a:r>
              <a:rPr lang="da-DK" baseline="0" dirty="0"/>
              <a:t> Bar har lige så meget nikotin som en pakke cigaretter.</a:t>
            </a:r>
            <a:endParaRPr lang="da-DK" dirty="0"/>
          </a:p>
          <a:p>
            <a:pPr algn="l"/>
            <a:endParaRPr lang="da-DK" b="0" i="0" dirty="0">
              <a:solidFill>
                <a:srgbClr val="212121"/>
              </a:solidFill>
              <a:effectLst/>
              <a:latin typeface="SequelSans"/>
            </a:endParaRPr>
          </a:p>
          <a:p>
            <a:pPr algn="l"/>
            <a:r>
              <a:rPr lang="da-DK" b="0" i="0" dirty="0">
                <a:solidFill>
                  <a:srgbClr val="212121"/>
                </a:solidFill>
                <a:effectLst/>
                <a:latin typeface="SequelSans"/>
              </a:rPr>
              <a:t>Siden juni 2022 har Sikkerhedsstyrelsen politianmeldt 106 ulovlige salg af </a:t>
            </a:r>
            <a:r>
              <a:rPr lang="da-DK" b="0" i="0" dirty="0" err="1">
                <a:solidFill>
                  <a:srgbClr val="212121"/>
                </a:solidFill>
                <a:effectLst/>
                <a:latin typeface="SequelSans"/>
              </a:rPr>
              <a:t>engangs</a:t>
            </a:r>
            <a:r>
              <a:rPr lang="da-DK" b="0" i="0" dirty="0">
                <a:solidFill>
                  <a:srgbClr val="212121"/>
                </a:solidFill>
                <a:effectLst/>
                <a:latin typeface="SequelSans"/>
              </a:rPr>
              <a:t>-e-cigaretter med eksempelvis frugt- eller sliksmag. Det skriver styrelsen i en pressemeddelelse.</a:t>
            </a:r>
          </a:p>
          <a:p>
            <a:pPr algn="l"/>
            <a:r>
              <a:rPr lang="da-DK" b="0" i="0" dirty="0">
                <a:solidFill>
                  <a:srgbClr val="212121"/>
                </a:solidFill>
                <a:effectLst/>
                <a:latin typeface="SequelSans"/>
              </a:rPr>
              <a:t>De farverige emballager og søde smage er særligt tillokkende for børn og unge, lyder det fra Sikkerhedsstyrelsen. Men i Danmark må man kun sælge e-cigaretter med tobak- og mentolsmag.</a:t>
            </a:r>
          </a:p>
          <a:p>
            <a:pPr algn="l"/>
            <a:r>
              <a:rPr lang="da-DK" b="0" i="0" dirty="0">
                <a:solidFill>
                  <a:srgbClr val="212121"/>
                </a:solidFill>
                <a:effectLst/>
                <a:latin typeface="SequelSans"/>
              </a:rPr>
              <a:t>Derfor har styrelsen foretaget 1.542 kontroller i perioden – herunder 621 i fysiske butikker:</a:t>
            </a:r>
          </a:p>
          <a:p>
            <a:pPr algn="l"/>
            <a:r>
              <a:rPr lang="da-DK" b="0" i="0" dirty="0">
                <a:solidFill>
                  <a:srgbClr val="212121"/>
                </a:solidFill>
                <a:effectLst/>
                <a:latin typeface="SequelSans"/>
              </a:rPr>
              <a:t>»Vores tilsynsførende har mange steder været på detektivarbejde for at finde frem til </a:t>
            </a:r>
            <a:r>
              <a:rPr lang="da-DK" b="0" i="0" dirty="0" err="1">
                <a:solidFill>
                  <a:srgbClr val="212121"/>
                </a:solidFill>
                <a:effectLst/>
                <a:latin typeface="SequelSans"/>
              </a:rPr>
              <a:t>engangs</a:t>
            </a:r>
            <a:r>
              <a:rPr lang="da-DK" b="0" i="0" dirty="0">
                <a:solidFill>
                  <a:srgbClr val="212121"/>
                </a:solidFill>
                <a:effectLst/>
                <a:latin typeface="SequelSans"/>
              </a:rPr>
              <a:t>-e-cigaretterne. Men det er erfarne folk, og mange steder kan der være spor, for eksempel tom emballage, som får de tilsynsførende til at lede videre,« siger produktchef i Sikkerhedsstyrelsen Lone </a:t>
            </a:r>
            <a:r>
              <a:rPr lang="da-DK" b="0" i="0" dirty="0" err="1">
                <a:solidFill>
                  <a:srgbClr val="212121"/>
                </a:solidFill>
                <a:effectLst/>
                <a:latin typeface="SequelSans"/>
              </a:rPr>
              <a:t>Brose</a:t>
            </a:r>
            <a:r>
              <a:rPr lang="da-DK" b="0" i="0" dirty="0">
                <a:solidFill>
                  <a:srgbClr val="212121"/>
                </a:solidFill>
                <a:effectLst/>
                <a:latin typeface="SequelSans"/>
              </a:rPr>
              <a:t>.</a:t>
            </a:r>
          </a:p>
          <a:p>
            <a:pPr algn="l"/>
            <a:r>
              <a:rPr lang="da-DK" b="0" i="0" dirty="0">
                <a:solidFill>
                  <a:srgbClr val="212121"/>
                </a:solidFill>
                <a:effectLst/>
                <a:latin typeface="SequelSans"/>
              </a:rPr>
              <a:t>Hun fortæller samtidig, at flere butikker systematisk skjuler e-cigaretterne under disken eller i et skab, fordi de godt ved, de ikke må sælge dem.</a:t>
            </a:r>
          </a:p>
          <a:p>
            <a:pPr algn="l"/>
            <a:r>
              <a:rPr lang="da-DK" b="0" i="0" dirty="0">
                <a:solidFill>
                  <a:srgbClr val="212121"/>
                </a:solidFill>
                <a:effectLst/>
                <a:latin typeface="SequelSans"/>
              </a:rPr>
              <a:t>Ud over at kontrollere butikkerne har Sikkerhedsstyrelsen lukket 522 profiler på sociale medier, hvor der også foregik ulovligt salg</a:t>
            </a:r>
          </a:p>
          <a:p>
            <a:pPr defTabSz="914168">
              <a:defRPr/>
            </a:pPr>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5</a:t>
            </a:fld>
            <a:endParaRPr lang="da-DK" dirty="0"/>
          </a:p>
        </p:txBody>
      </p:sp>
      <p:sp>
        <p:nvSpPr>
          <p:cNvPr id="5" name="Pladsholder til dato 4"/>
          <p:cNvSpPr>
            <a:spLocks noGrp="1"/>
          </p:cNvSpPr>
          <p:nvPr>
            <p:ph type="dt" idx="11"/>
          </p:nvPr>
        </p:nvSpPr>
        <p:spPr/>
        <p:txBody>
          <a:bodyPr/>
          <a:lstStyle/>
          <a:p>
            <a:r>
              <a:rPr lang="da-DK"/>
              <a:t>24-08-2022</a:t>
            </a:r>
            <a:endParaRPr lang="da-DK" dirty="0"/>
          </a:p>
        </p:txBody>
      </p:sp>
    </p:spTree>
    <p:extLst>
      <p:ext uri="{BB962C8B-B14F-4D97-AF65-F5344CB8AC3E}">
        <p14:creationId xmlns:p14="http://schemas.microsoft.com/office/powerpoint/2010/main" val="3571311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168">
              <a:defRPr/>
            </a:pPr>
            <a:r>
              <a:rPr lang="da-DK" dirty="0"/>
              <a:t>Hverken i unges dagligdag eller i undersøgelsen paragraf røg bliver der skelnet mellem de forskellige produkter der puttes op under læben.</a:t>
            </a:r>
          </a:p>
          <a:p>
            <a:pPr defTabSz="914168">
              <a:defRPr/>
            </a:pPr>
            <a:r>
              <a:rPr lang="da-DK" dirty="0"/>
              <a:t>Derfor omtaler vi også dem alle sammen som snus. </a:t>
            </a:r>
          </a:p>
          <a:p>
            <a:pPr defTabSz="914168">
              <a:defRPr/>
            </a:pPr>
            <a:endParaRPr lang="da-DK" dirty="0"/>
          </a:p>
          <a:p>
            <a:pPr defTabSz="914168">
              <a:defRPr/>
            </a:pPr>
            <a:r>
              <a:rPr lang="da-DK" dirty="0"/>
              <a:t>De mest udbredte er runde pakker med små hvide poser. I vil tit se poserne ligge på jorden(Det skader både miljøet og kan være fatalt for de hunde der spiser dem). De har mange forskellige smage, og de mest populære er forskellige variation af mynte.</a:t>
            </a:r>
          </a:p>
          <a:p>
            <a:pPr defTabSz="914168">
              <a:defRPr/>
            </a:pPr>
            <a:endParaRPr lang="da-DK" dirty="0"/>
          </a:p>
          <a:p>
            <a:pPr defTabSz="914168">
              <a:defRPr/>
            </a:pPr>
            <a:r>
              <a:rPr lang="da-DK" dirty="0"/>
              <a:t>Der kan indtages meget nikotin på en gang. Nogle gange bruges der flere poser på samme tid. Samtidig kan der optages nikotin 24/7, da enkelte også sover med det. Der er eksempler på stor afhængighed ved kort tids forbrug. </a:t>
            </a:r>
          </a:p>
        </p:txBody>
      </p:sp>
      <p:sp>
        <p:nvSpPr>
          <p:cNvPr id="4" name="Pladsholder til slidenummer 3"/>
          <p:cNvSpPr>
            <a:spLocks noGrp="1"/>
          </p:cNvSpPr>
          <p:nvPr>
            <p:ph type="sldNum" sz="quarter" idx="10"/>
          </p:nvPr>
        </p:nvSpPr>
        <p:spPr/>
        <p:txBody>
          <a:bodyPr/>
          <a:lstStyle/>
          <a:p>
            <a:fld id="{6B7EE48D-0010-914E-B2E8-612C99007E8C}" type="slidenum">
              <a:rPr lang="da-DK" smtClean="0"/>
              <a:pPr/>
              <a:t>6</a:t>
            </a:fld>
            <a:endParaRPr lang="da-DK" dirty="0"/>
          </a:p>
        </p:txBody>
      </p:sp>
      <p:sp>
        <p:nvSpPr>
          <p:cNvPr id="5" name="Pladsholder til dato 4"/>
          <p:cNvSpPr>
            <a:spLocks noGrp="1"/>
          </p:cNvSpPr>
          <p:nvPr>
            <p:ph type="dt" idx="11"/>
          </p:nvPr>
        </p:nvSpPr>
        <p:spPr/>
        <p:txBody>
          <a:bodyPr/>
          <a:lstStyle/>
          <a:p>
            <a:r>
              <a:rPr lang="da-DK"/>
              <a:t>24-08-2022</a:t>
            </a:r>
            <a:endParaRPr lang="da-DK" dirty="0"/>
          </a:p>
        </p:txBody>
      </p:sp>
    </p:spTree>
    <p:extLst>
      <p:ext uri="{BB962C8B-B14F-4D97-AF65-F5344CB8AC3E}">
        <p14:creationId xmlns:p14="http://schemas.microsoft.com/office/powerpoint/2010/main" val="1489806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54666">
              <a:defRPr/>
            </a:pPr>
            <a:r>
              <a:rPr lang="da-DK" dirty="0"/>
              <a:t>Det der er</a:t>
            </a:r>
            <a:r>
              <a:rPr lang="da-DK" baseline="0" dirty="0"/>
              <a:t> fællesnævneren for de her produkter er nikotin. </a:t>
            </a:r>
          </a:p>
          <a:p>
            <a:pPr defTabSz="954666">
              <a:defRPr/>
            </a:pPr>
            <a:endParaRPr lang="da-DK" baseline="0" dirty="0"/>
          </a:p>
          <a:p>
            <a:pPr defTabSz="954666">
              <a:defRPr/>
            </a:pPr>
            <a:r>
              <a:rPr lang="da-DK" baseline="0" dirty="0"/>
              <a:t>De cigaretter der er på markedet i dag, afgiver mere nikotin end de gjorde førhen</a:t>
            </a:r>
          </a:p>
          <a:p>
            <a:pPr defTabSz="954666">
              <a:defRPr/>
            </a:pPr>
            <a:endParaRPr lang="da-DK" baseline="0" dirty="0"/>
          </a:p>
          <a:p>
            <a:pPr defTabSz="954666">
              <a:defRPr/>
            </a:pPr>
            <a:r>
              <a:rPr lang="da-DK" dirty="0"/>
              <a:t>Afhængigheden skal tænkes på tværs – samme redskaber (men helbredskonsekvenser kan være forskellig og brugen af dem).</a:t>
            </a:r>
          </a:p>
        </p:txBody>
      </p:sp>
      <p:sp>
        <p:nvSpPr>
          <p:cNvPr id="5" name="Pladsholder til slidenummer 4"/>
          <p:cNvSpPr>
            <a:spLocks noGrp="1"/>
          </p:cNvSpPr>
          <p:nvPr>
            <p:ph type="sldNum" sz="quarter" idx="11"/>
          </p:nvPr>
        </p:nvSpPr>
        <p:spPr/>
        <p:txBody>
          <a:bodyPr/>
          <a:lstStyle/>
          <a:p>
            <a:fld id="{6B7EE48D-0010-914E-B2E8-612C99007E8C}" type="slidenum">
              <a:rPr lang="da-DK" smtClean="0"/>
              <a:pPr/>
              <a:t>7</a:t>
            </a:fld>
            <a:endParaRPr lang="da-DK" dirty="0"/>
          </a:p>
        </p:txBody>
      </p:sp>
      <p:sp>
        <p:nvSpPr>
          <p:cNvPr id="4" name="Pladsholder til dato 3"/>
          <p:cNvSpPr>
            <a:spLocks noGrp="1"/>
          </p:cNvSpPr>
          <p:nvPr>
            <p:ph type="dt" idx="12"/>
          </p:nvPr>
        </p:nvSpPr>
        <p:spPr/>
        <p:txBody>
          <a:bodyPr/>
          <a:lstStyle/>
          <a:p>
            <a:r>
              <a:rPr lang="da-DK"/>
              <a:t>28-09-2022</a:t>
            </a:r>
            <a:endParaRPr lang="da-DK" dirty="0"/>
          </a:p>
        </p:txBody>
      </p:sp>
    </p:spTree>
    <p:extLst>
      <p:ext uri="{BB962C8B-B14F-4D97-AF65-F5344CB8AC3E}">
        <p14:creationId xmlns:p14="http://schemas.microsoft.com/office/powerpoint/2010/main" val="144454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t>Nikotin er et af de mest afhængighedsskabende stoffer, der findes.</a:t>
            </a:r>
          </a:p>
          <a:p>
            <a:r>
              <a:rPr lang="da-DK" sz="1200" dirty="0"/>
              <a:t>Hjernen er først færdigudviklet i midten af 20’erne, og den er særlig følsom over for nikotin, mens den er under udvikling.</a:t>
            </a:r>
          </a:p>
        </p:txBody>
      </p:sp>
      <p:sp>
        <p:nvSpPr>
          <p:cNvPr id="4" name="Pladsholder til dato 3"/>
          <p:cNvSpPr>
            <a:spLocks noGrp="1"/>
          </p:cNvSpPr>
          <p:nvPr>
            <p:ph type="dt" idx="10"/>
          </p:nvPr>
        </p:nvSpPr>
        <p:spPr/>
        <p:txBody>
          <a:bodyPr/>
          <a:lstStyle/>
          <a:p>
            <a:r>
              <a:rPr lang="da-DK"/>
              <a:t>28-02-2022</a:t>
            </a:r>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8</a:t>
            </a:fld>
            <a:endParaRPr lang="da-DK" dirty="0"/>
          </a:p>
        </p:txBody>
      </p:sp>
    </p:spTree>
    <p:extLst>
      <p:ext uri="{BB962C8B-B14F-4D97-AF65-F5344CB8AC3E}">
        <p14:creationId xmlns:p14="http://schemas.microsoft.com/office/powerpoint/2010/main" val="2854780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Nikotin påvirker særligt den unge hjerne, som endnu ikke er færdigudviklet. Risikoen for koncentrationsbesvær og psykiske sygdomme som depression stiger ved brug af nikotinprodukter.</a:t>
            </a:r>
          </a:p>
          <a:p>
            <a:r>
              <a:rPr lang="da-DK" b="0" i="0" dirty="0">
                <a:solidFill>
                  <a:srgbClr val="002034"/>
                </a:solidFill>
                <a:effectLst/>
                <a:latin typeface="Raleway" pitchFamily="2" charset="0"/>
              </a:rPr>
              <a:t>(Hjernen er først færdigudviklet, når man er 25-30 år gammel).</a:t>
            </a:r>
          </a:p>
          <a:p>
            <a:endParaRPr lang="da-DK" b="0" i="0" dirty="0">
              <a:solidFill>
                <a:srgbClr val="002034"/>
              </a:solidFill>
              <a:effectLst/>
              <a:latin typeface="Raleway" pitchFamily="2" charset="0"/>
            </a:endParaRPr>
          </a:p>
          <a:p>
            <a:r>
              <a:rPr lang="da-DK" dirty="0"/>
              <a:t>Her til sidst vil jeg kort nævne to andre bekymringer, som vi ser ift. et nikotinforbrug.</a:t>
            </a:r>
          </a:p>
          <a:p>
            <a:r>
              <a:rPr lang="da-DK" dirty="0"/>
              <a:t>Vi møder mange unge, som er trætte af hvor mange penge de bruger på nikotinprodukter. Hvis man ryger en pakke cigaretter om dagen i et år, så bruger man ca. 22.000 kr. Det er penge som kunne være gået til rejser, festivalbilletter og en masse andet der giver en glæde.</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u="none" strike="noStrike" dirty="0">
                <a:solidFill>
                  <a:srgbClr val="002034"/>
                </a:solidFill>
                <a:effectLst/>
                <a:latin typeface="Raleway" pitchFamily="2" charset="0"/>
              </a:rPr>
              <a:t>Nikotin øger risikoen for at blive afhængig af både cigaretter og rusmidler i al almindelighed. Jo tidligere tobaksrygning og nikotinindtag påbegyndes, des større er risikoen for senere misbrug og afhængighed af andre rusmidler.</a:t>
            </a:r>
            <a:endParaRPr lang="da-DK" dirty="0"/>
          </a:p>
        </p:txBody>
      </p:sp>
      <p:sp>
        <p:nvSpPr>
          <p:cNvPr id="4" name="Pladsholder til dato 3"/>
          <p:cNvSpPr>
            <a:spLocks noGrp="1"/>
          </p:cNvSpPr>
          <p:nvPr>
            <p:ph type="dt" idx="1"/>
          </p:nvPr>
        </p:nvSpPr>
        <p:spPr/>
        <p:txBody>
          <a:bodyPr/>
          <a:lstStyle/>
          <a:p>
            <a:r>
              <a:rPr lang="da-DK"/>
              <a:t>05-10-2022</a:t>
            </a:r>
            <a:endParaRPr lang="da-DK" dirty="0"/>
          </a:p>
        </p:txBody>
      </p:sp>
      <p:sp>
        <p:nvSpPr>
          <p:cNvPr id="5" name="Pladsholder til slidenummer 4"/>
          <p:cNvSpPr>
            <a:spLocks noGrp="1"/>
          </p:cNvSpPr>
          <p:nvPr>
            <p:ph type="sldNum" sz="quarter" idx="5"/>
          </p:nvPr>
        </p:nvSpPr>
        <p:spPr/>
        <p:txBody>
          <a:bodyPr/>
          <a:lstStyle/>
          <a:p>
            <a:fld id="{6B7EE48D-0010-914E-B2E8-612C99007E8C}" type="slidenum">
              <a:rPr lang="da-DK" smtClean="0"/>
              <a:pPr/>
              <a:t>9</a:t>
            </a:fld>
            <a:endParaRPr lang="da-DK" dirty="0"/>
          </a:p>
        </p:txBody>
      </p:sp>
    </p:spTree>
    <p:extLst>
      <p:ext uri="{BB962C8B-B14F-4D97-AF65-F5344CB8AC3E}">
        <p14:creationId xmlns:p14="http://schemas.microsoft.com/office/powerpoint/2010/main" val="32575001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 låst billede">
    <p:bg>
      <p:bgPr>
        <a:solidFill>
          <a:schemeClr val="tx1">
            <a:lumMod val="75000"/>
          </a:schemeClr>
        </a:solidFill>
        <a:effectLst/>
      </p:bgPr>
    </p:bg>
    <p:spTree>
      <p:nvGrpSpPr>
        <p:cNvPr id="1" name=""/>
        <p:cNvGrpSpPr/>
        <p:nvPr/>
      </p:nvGrpSpPr>
      <p:grpSpPr>
        <a:xfrm>
          <a:off x="0" y="0"/>
          <a:ext cx="0" cy="0"/>
          <a:chOff x="0" y="0"/>
          <a:chExt cx="0" cy="0"/>
        </a:xfrm>
      </p:grpSpPr>
      <p:pic>
        <p:nvPicPr>
          <p:cNvPr id="7" name="Billede 6" descr="Et billede, der indeholder indendørs, person, bord, kvinde&#10;&#10;Automatisk genereret beskrivelse">
            <a:extLst>
              <a:ext uri="{FF2B5EF4-FFF2-40B4-BE49-F238E27FC236}">
                <a16:creationId xmlns:a16="http://schemas.microsoft.com/office/drawing/2014/main" id="{F2892CF8-6F6F-2143-85A8-041A726359ED}"/>
              </a:ext>
            </a:extLst>
          </p:cNvPr>
          <p:cNvPicPr>
            <a:picLocks noChangeAspect="1"/>
          </p:cNvPicPr>
          <p:nvPr userDrawn="1"/>
        </p:nvPicPr>
        <p:blipFill rotWithShape="1">
          <a:blip r:embed="rId2"/>
          <a:srcRect t="9197" b="6429"/>
          <a:stretch/>
        </p:blipFill>
        <p:spPr>
          <a:xfrm>
            <a:off x="0" y="0"/>
            <a:ext cx="12192000" cy="6858000"/>
          </a:xfrm>
          <a:prstGeom prst="rect">
            <a:avLst/>
          </a:prstGeom>
        </p:spPr>
      </p:pic>
      <p:pic>
        <p:nvPicPr>
          <p:cNvPr id="22" name="Billede 21" descr="Et billede, der indeholder tegning&#10;&#10;Automatisk genereret beskrivelse">
            <a:extLst>
              <a:ext uri="{FF2B5EF4-FFF2-40B4-BE49-F238E27FC236}">
                <a16:creationId xmlns:a16="http://schemas.microsoft.com/office/drawing/2014/main" id="{0A744783-9C79-1442-B0A3-BDE39B6F71CA}"/>
              </a:ext>
            </a:extLst>
          </p:cNvPr>
          <p:cNvPicPr>
            <a:picLocks noChangeAspect="1"/>
          </p:cNvPicPr>
          <p:nvPr userDrawn="1"/>
        </p:nvPicPr>
        <p:blipFill>
          <a:blip r:embed="rId3"/>
          <a:stretch>
            <a:fillRect/>
          </a:stretch>
        </p:blipFill>
        <p:spPr>
          <a:xfrm>
            <a:off x="6540500" y="0"/>
            <a:ext cx="56515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pic>
        <p:nvPicPr>
          <p:cNvPr id="23" name="Billede 22" descr="Et billede, der indeholder tegning&#10;&#10;Automatisk genereret beskrivelse">
            <a:extLst>
              <a:ext uri="{FF2B5EF4-FFF2-40B4-BE49-F238E27FC236}">
                <a16:creationId xmlns:a16="http://schemas.microsoft.com/office/drawing/2014/main" id="{D5CE467B-8DD1-5542-A4C9-9B5943996ABB}"/>
              </a:ext>
            </a:extLst>
          </p:cNvPr>
          <p:cNvPicPr>
            <a:picLocks noChangeAspect="1"/>
          </p:cNvPicPr>
          <p:nvPr userDrawn="1"/>
        </p:nvPicPr>
        <p:blipFill>
          <a:blip r:embed="rId4"/>
          <a:stretch>
            <a:fillRect/>
          </a:stretch>
        </p:blipFill>
        <p:spPr>
          <a:xfrm>
            <a:off x="11245851" y="6290176"/>
            <a:ext cx="494729" cy="280800"/>
          </a:xfrm>
          <a:prstGeom prst="rect">
            <a:avLst/>
          </a:prstGeom>
        </p:spPr>
      </p:pic>
      <p:pic>
        <p:nvPicPr>
          <p:cNvPr id="17" name="Billede 16" descr="Et billede, der indeholder tekst&#10;&#10;Automatisk genereret beskrivelse">
            <a:extLst>
              <a:ext uri="{FF2B5EF4-FFF2-40B4-BE49-F238E27FC236}">
                <a16:creationId xmlns:a16="http://schemas.microsoft.com/office/drawing/2014/main" id="{CBA178D9-8FAB-2C49-8833-E4F077706FD5}"/>
              </a:ext>
            </a:extLst>
          </p:cNvPr>
          <p:cNvPicPr>
            <a:picLocks noChangeAspect="1"/>
          </p:cNvPicPr>
          <p:nvPr userDrawn="1"/>
        </p:nvPicPr>
        <p:blipFill rotWithShape="1">
          <a:blip r:embed="rId5"/>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808C2010-5DF7-2745-B558-BFFCA48FDFB3}"/>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9" name="AutoShape 4">
            <a:extLst>
              <a:ext uri="{FF2B5EF4-FFF2-40B4-BE49-F238E27FC236}">
                <a16:creationId xmlns:a16="http://schemas.microsoft.com/office/drawing/2014/main" id="{745DD6C0-20D9-4C44-8F8A-363BE05759E8}"/>
              </a:ext>
            </a:extLst>
          </p:cNvPr>
          <p:cNvSpPr>
            <a:spLocks/>
          </p:cNvSpPr>
          <p:nvPr userDrawn="1"/>
        </p:nvSpPr>
        <p:spPr bwMode="gray">
          <a:xfrm>
            <a:off x="-3508829" y="0"/>
            <a:ext cx="3261799" cy="4154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8" name="Billede 7" descr="Et billede, der indeholder tegning, ur&#10;&#10;Automatisk genereret beskrivelse">
            <a:extLst>
              <a:ext uri="{FF2B5EF4-FFF2-40B4-BE49-F238E27FC236}">
                <a16:creationId xmlns:a16="http://schemas.microsoft.com/office/drawing/2014/main" id="{9235CCBB-B735-6049-BA83-12A7953A8286}"/>
              </a:ext>
            </a:extLst>
          </p:cNvPr>
          <p:cNvPicPr>
            <a:picLocks noChangeAspect="1"/>
          </p:cNvPicPr>
          <p:nvPr userDrawn="1"/>
        </p:nvPicPr>
        <p:blipFill>
          <a:blip r:embed="rId6"/>
          <a:stretch>
            <a:fillRect/>
          </a:stretch>
        </p:blipFill>
        <p:spPr>
          <a:xfrm>
            <a:off x="377825" y="6206244"/>
            <a:ext cx="2768601" cy="419315"/>
          </a:xfrm>
          <a:prstGeom prst="rect">
            <a:avLst/>
          </a:prstGeom>
        </p:spPr>
      </p:pic>
    </p:spTree>
    <p:extLst>
      <p:ext uri="{BB962C8B-B14F-4D97-AF65-F5344CB8AC3E}">
        <p14:creationId xmlns:p14="http://schemas.microsoft.com/office/powerpoint/2010/main" val="170342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venstre">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C00F819E-378D-384C-ADB3-44FB235954BE}"/>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F2AD936D-63B6-DD48-9167-735D1BEF01CA}"/>
              </a:ext>
            </a:extLst>
          </p:cNvPr>
          <p:cNvSpPr>
            <a:spLocks noGrp="1"/>
          </p:cNvSpPr>
          <p:nvPr>
            <p:ph type="body" sz="quarter" idx="18" hasCustomPrompt="1"/>
          </p:nvPr>
        </p:nvSpPr>
        <p:spPr>
          <a:xfrm>
            <a:off x="7100836"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1" name="Pladsholder til indhold 2">
            <a:extLst>
              <a:ext uri="{FF2B5EF4-FFF2-40B4-BE49-F238E27FC236}">
                <a16:creationId xmlns:a16="http://schemas.microsoft.com/office/drawing/2014/main" id="{2EE8F06C-5C45-1843-B235-69B5C9098A38}"/>
              </a:ext>
            </a:extLst>
          </p:cNvPr>
          <p:cNvSpPr>
            <a:spLocks noGrp="1"/>
          </p:cNvSpPr>
          <p:nvPr>
            <p:ph idx="1"/>
          </p:nvPr>
        </p:nvSpPr>
        <p:spPr>
          <a:xfrm>
            <a:off x="7117790" y="3072853"/>
            <a:ext cx="3717457" cy="2057288"/>
          </a:xfrm>
        </p:spPr>
        <p:txBody>
          <a:bodyPr>
            <a:normAutofit/>
          </a:bodyPr>
          <a:lstStyle>
            <a:lvl1pPr>
              <a:defRPr sz="1400"/>
            </a:lvl1pPr>
          </a:lstStyle>
          <a:p>
            <a:pPr lvl="0"/>
            <a:r>
              <a:rPr lang="da-DK"/>
              <a:t>Rediger typografien i masterens</a:t>
            </a:r>
          </a:p>
        </p:txBody>
      </p:sp>
      <p:pic>
        <p:nvPicPr>
          <p:cNvPr id="15" name="Billede 14" descr="Et billede, der indeholder tegning&#10;&#10;Automatisk genereret beskrivelse">
            <a:extLst>
              <a:ext uri="{FF2B5EF4-FFF2-40B4-BE49-F238E27FC236}">
                <a16:creationId xmlns:a16="http://schemas.microsoft.com/office/drawing/2014/main" id="{7825517B-A7CB-884B-B4FB-A34B44579B9C}"/>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8C4800E7-0874-B249-BFF8-C06AC133BCD1}"/>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5A738E80-BB0C-524E-8E08-CC6BA61F93EF}"/>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8" name="AutoShape 4">
            <a:extLst>
              <a:ext uri="{FF2B5EF4-FFF2-40B4-BE49-F238E27FC236}">
                <a16:creationId xmlns:a16="http://schemas.microsoft.com/office/drawing/2014/main" id="{614E9F53-E144-BC4C-B685-8EB28B7289EC}"/>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F2CD3B0D-591D-F14B-BB48-C0F7C95A245D}"/>
              </a:ext>
            </a:extLst>
          </p:cNvPr>
          <p:cNvSpPr>
            <a:spLocks/>
          </p:cNvSpPr>
          <p:nvPr userDrawn="1"/>
        </p:nvSpPr>
        <p:spPr bwMode="gray">
          <a:xfrm>
            <a:off x="-3498781" y="-11557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5" name="TextBox 20">
            <a:extLst>
              <a:ext uri="{FF2B5EF4-FFF2-40B4-BE49-F238E27FC236}">
                <a16:creationId xmlns:a16="http://schemas.microsoft.com/office/drawing/2014/main" id="{E1B32160-F0CC-5443-AE46-FBFC14535F7A}"/>
              </a:ext>
            </a:extLst>
          </p:cNvPr>
          <p:cNvSpPr txBox="1">
            <a:spLocks noChangeArrowheads="1"/>
          </p:cNvSpPr>
          <p:nvPr userDrawn="1"/>
        </p:nvSpPr>
        <p:spPr bwMode="auto">
          <a:xfrm>
            <a:off x="-2649076" y="-5534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19" name="Picture 2">
            <a:extLst>
              <a:ext uri="{FF2B5EF4-FFF2-40B4-BE49-F238E27FC236}">
                <a16:creationId xmlns:a16="http://schemas.microsoft.com/office/drawing/2014/main" id="{BB347DFE-95A9-6D48-B27D-C7419EB2EF8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7">
            <a:extLst>
              <a:ext uri="{FF2B5EF4-FFF2-40B4-BE49-F238E27FC236}">
                <a16:creationId xmlns:a16="http://schemas.microsoft.com/office/drawing/2014/main" id="{8F1F6DA0-8B1A-C145-BAF9-41336761B7CA}"/>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1" name="TextBox 17">
            <a:extLst>
              <a:ext uri="{FF2B5EF4-FFF2-40B4-BE49-F238E27FC236}">
                <a16:creationId xmlns:a16="http://schemas.microsoft.com/office/drawing/2014/main" id="{501EE259-68EA-BC40-99BE-F36CE2374C42}"/>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02689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venst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7E65C4BE-B131-D041-8FDA-BB870C741FA3}"/>
              </a:ext>
            </a:extLst>
          </p:cNvPr>
          <p:cNvSpPr>
            <a:spLocks noGrp="1"/>
          </p:cNvSpPr>
          <p:nvPr>
            <p:ph type="title"/>
          </p:nvPr>
        </p:nvSpPr>
        <p:spPr>
          <a:xfrm>
            <a:off x="3657600" y="441325"/>
            <a:ext cx="8054975"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BE67AAEE-28B8-2241-8290-057B26464D2B}"/>
              </a:ext>
            </a:extLst>
          </p:cNvPr>
          <p:cNvSpPr>
            <a:spLocks noGrp="1"/>
          </p:cNvSpPr>
          <p:nvPr>
            <p:ph type="body" sz="quarter" idx="14" hasCustomPrompt="1"/>
          </p:nvPr>
        </p:nvSpPr>
        <p:spPr>
          <a:xfrm>
            <a:off x="4935723" y="1805049"/>
            <a:ext cx="5522026"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1" name="Pladsholder til indhold 2">
            <a:extLst>
              <a:ext uri="{FF2B5EF4-FFF2-40B4-BE49-F238E27FC236}">
                <a16:creationId xmlns:a16="http://schemas.microsoft.com/office/drawing/2014/main" id="{FA5CE2C6-A510-5143-8695-6D1337265BBA}"/>
              </a:ext>
            </a:extLst>
          </p:cNvPr>
          <p:cNvSpPr>
            <a:spLocks noGrp="1"/>
          </p:cNvSpPr>
          <p:nvPr>
            <p:ph idx="1"/>
          </p:nvPr>
        </p:nvSpPr>
        <p:spPr>
          <a:xfrm>
            <a:off x="4949031" y="3072852"/>
            <a:ext cx="5472113" cy="2045413"/>
          </a:xfrm>
        </p:spPr>
        <p:txBody>
          <a:bodyPr>
            <a:normAutofit/>
          </a:bodyPr>
          <a:lstStyle>
            <a:lvl1pPr>
              <a:defRPr sz="1400"/>
            </a:lvl1pPr>
          </a:lstStyle>
          <a:p>
            <a:pPr lvl="0"/>
            <a:r>
              <a:rPr lang="da-DK"/>
              <a:t>Rediger typografien i masterens</a:t>
            </a:r>
          </a:p>
        </p:txBody>
      </p:sp>
      <p:pic>
        <p:nvPicPr>
          <p:cNvPr id="15" name="Billede 14" descr="Et billede, der indeholder tegning&#10;&#10;Automatisk genereret beskrivelse">
            <a:extLst>
              <a:ext uri="{FF2B5EF4-FFF2-40B4-BE49-F238E27FC236}">
                <a16:creationId xmlns:a16="http://schemas.microsoft.com/office/drawing/2014/main" id="{D0189594-BCE4-0843-A2E5-B2719DE9E7F6}"/>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D28C63B7-D75C-F646-9E0F-181498BA0EFF}"/>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68939B4B-60E4-6745-A983-2FFE080BB44D}"/>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8" name="AutoShape 4">
            <a:extLst>
              <a:ext uri="{FF2B5EF4-FFF2-40B4-BE49-F238E27FC236}">
                <a16:creationId xmlns:a16="http://schemas.microsoft.com/office/drawing/2014/main" id="{D9265714-FE54-2345-B649-58E6763AC733}"/>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7D78E84D-A484-F14B-9736-2B2215BF23DC}"/>
              </a:ext>
            </a:extLst>
          </p:cNvPr>
          <p:cNvSpPr>
            <a:spLocks/>
          </p:cNvSpPr>
          <p:nvPr userDrawn="1"/>
        </p:nvSpPr>
        <p:spPr bwMode="gray">
          <a:xfrm>
            <a:off x="-3498781" y="-11557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5" name="TextBox 20">
            <a:extLst>
              <a:ext uri="{FF2B5EF4-FFF2-40B4-BE49-F238E27FC236}">
                <a16:creationId xmlns:a16="http://schemas.microsoft.com/office/drawing/2014/main" id="{0EEB6CD0-F915-0148-888A-474115B41486}"/>
              </a:ext>
            </a:extLst>
          </p:cNvPr>
          <p:cNvSpPr txBox="1">
            <a:spLocks noChangeArrowheads="1"/>
          </p:cNvSpPr>
          <p:nvPr userDrawn="1"/>
        </p:nvSpPr>
        <p:spPr bwMode="auto">
          <a:xfrm>
            <a:off x="-2649076" y="-5534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19" name="Picture 2">
            <a:extLst>
              <a:ext uri="{FF2B5EF4-FFF2-40B4-BE49-F238E27FC236}">
                <a16:creationId xmlns:a16="http://schemas.microsoft.com/office/drawing/2014/main" id="{ECF73B33-1F1B-5A40-A5B5-52FB5F1F71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7">
            <a:extLst>
              <a:ext uri="{FF2B5EF4-FFF2-40B4-BE49-F238E27FC236}">
                <a16:creationId xmlns:a16="http://schemas.microsoft.com/office/drawing/2014/main" id="{B3E5BA6B-2FEE-D245-AA25-9861486DCB16}"/>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1" name="TextBox 17">
            <a:extLst>
              <a:ext uri="{FF2B5EF4-FFF2-40B4-BE49-F238E27FC236}">
                <a16:creationId xmlns:a16="http://schemas.microsoft.com/office/drawing/2014/main" id="{A31ABFB9-2BDB-5842-A4E6-D1678C151BCC}"/>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13813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venstre">
    <p:spTree>
      <p:nvGrpSpPr>
        <p:cNvPr id="1" name=""/>
        <p:cNvGrpSpPr/>
        <p:nvPr/>
      </p:nvGrpSpPr>
      <p:grpSpPr>
        <a:xfrm>
          <a:off x="0" y="0"/>
          <a:ext cx="0" cy="0"/>
          <a:chOff x="0" y="0"/>
          <a:chExt cx="0" cy="0"/>
        </a:xfrm>
      </p:grpSpPr>
      <p:sp>
        <p:nvSpPr>
          <p:cNvPr id="11" name="Pladsholder til billede 7">
            <a:extLst>
              <a:ext uri="{FF2B5EF4-FFF2-40B4-BE49-F238E27FC236}">
                <a16:creationId xmlns:a16="http://schemas.microsoft.com/office/drawing/2014/main" id="{DC269FEC-0BC9-BD43-9391-E64E178FF56C}"/>
              </a:ext>
            </a:extLst>
          </p:cNvPr>
          <p:cNvSpPr>
            <a:spLocks noGrp="1"/>
          </p:cNvSpPr>
          <p:nvPr>
            <p:ph type="pic" sz="quarter" idx="17" hasCustomPrompt="1"/>
          </p:nvPr>
        </p:nvSpPr>
        <p:spPr>
          <a:xfrm flipH="1">
            <a:off x="-35181" y="254984"/>
            <a:ext cx="6276196" cy="66145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6875 w 13233"/>
              <a:gd name="connsiteY1" fmla="*/ 574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5188 w 13233"/>
              <a:gd name="connsiteY1" fmla="*/ 2490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958 w 11392"/>
              <a:gd name="connsiteY0" fmla="*/ 1862 h 8186"/>
              <a:gd name="connsiteX1" fmla="*/ 3347 w 11392"/>
              <a:gd name="connsiteY1" fmla="*/ 0 h 8186"/>
              <a:gd name="connsiteX2" fmla="*/ 11392 w 11392"/>
              <a:gd name="connsiteY2" fmla="*/ 4734 h 8186"/>
              <a:gd name="connsiteX3" fmla="*/ 7797 w 11392"/>
              <a:gd name="connsiteY3" fmla="*/ 8186 h 8186"/>
              <a:gd name="connsiteX4" fmla="*/ 1713 w 11392"/>
              <a:gd name="connsiteY4" fmla="*/ 8185 h 8186"/>
              <a:gd name="connsiteX5" fmla="*/ 958 w 11392"/>
              <a:gd name="connsiteY5" fmla="*/ 1862 h 8186"/>
              <a:gd name="connsiteX0" fmla="*/ 37 w 10879"/>
              <a:gd name="connsiteY0" fmla="*/ 3500 h 10000"/>
              <a:gd name="connsiteX1" fmla="*/ 3817 w 10879"/>
              <a:gd name="connsiteY1" fmla="*/ 0 h 10000"/>
              <a:gd name="connsiteX2" fmla="*/ 10879 w 10879"/>
              <a:gd name="connsiteY2" fmla="*/ 5783 h 10000"/>
              <a:gd name="connsiteX3" fmla="*/ 7723 w 10879"/>
              <a:gd name="connsiteY3" fmla="*/ 10000 h 10000"/>
              <a:gd name="connsiteX4" fmla="*/ 2383 w 10879"/>
              <a:gd name="connsiteY4" fmla="*/ 9999 h 10000"/>
              <a:gd name="connsiteX5" fmla="*/ 37 w 10879"/>
              <a:gd name="connsiteY5" fmla="*/ 3500 h 10000"/>
              <a:gd name="connsiteX0" fmla="*/ 37 w 10879"/>
              <a:gd name="connsiteY0" fmla="*/ 5622 h 12122"/>
              <a:gd name="connsiteX1" fmla="*/ 4355 w 10879"/>
              <a:gd name="connsiteY1" fmla="*/ 0 h 12122"/>
              <a:gd name="connsiteX2" fmla="*/ 10879 w 10879"/>
              <a:gd name="connsiteY2" fmla="*/ 7905 h 12122"/>
              <a:gd name="connsiteX3" fmla="*/ 7723 w 10879"/>
              <a:gd name="connsiteY3" fmla="*/ 12122 h 12122"/>
              <a:gd name="connsiteX4" fmla="*/ 2383 w 10879"/>
              <a:gd name="connsiteY4" fmla="*/ 12121 h 12122"/>
              <a:gd name="connsiteX5" fmla="*/ 37 w 10879"/>
              <a:gd name="connsiteY5" fmla="*/ 5622 h 12122"/>
              <a:gd name="connsiteX0" fmla="*/ 0 w 10842"/>
              <a:gd name="connsiteY0" fmla="*/ 5622 h 12122"/>
              <a:gd name="connsiteX1" fmla="*/ 4318 w 10842"/>
              <a:gd name="connsiteY1" fmla="*/ 0 h 12122"/>
              <a:gd name="connsiteX2" fmla="*/ 10842 w 10842"/>
              <a:gd name="connsiteY2" fmla="*/ 7905 h 12122"/>
              <a:gd name="connsiteX3" fmla="*/ 7686 w 10842"/>
              <a:gd name="connsiteY3" fmla="*/ 12122 h 12122"/>
              <a:gd name="connsiteX4" fmla="*/ 3692 w 10842"/>
              <a:gd name="connsiteY4" fmla="*/ 11202 h 12122"/>
              <a:gd name="connsiteX5" fmla="*/ 0 w 10842"/>
              <a:gd name="connsiteY5" fmla="*/ 5622 h 12122"/>
              <a:gd name="connsiteX0" fmla="*/ 0 w 10842"/>
              <a:gd name="connsiteY0" fmla="*/ 5622 h 12143"/>
              <a:gd name="connsiteX1" fmla="*/ 4318 w 10842"/>
              <a:gd name="connsiteY1" fmla="*/ 0 h 12143"/>
              <a:gd name="connsiteX2" fmla="*/ 10842 w 10842"/>
              <a:gd name="connsiteY2" fmla="*/ 7905 h 12143"/>
              <a:gd name="connsiteX3" fmla="*/ 7686 w 10842"/>
              <a:gd name="connsiteY3" fmla="*/ 12122 h 12143"/>
              <a:gd name="connsiteX4" fmla="*/ 3742 w 10842"/>
              <a:gd name="connsiteY4" fmla="*/ 12143 h 12143"/>
              <a:gd name="connsiteX5" fmla="*/ 0 w 10842"/>
              <a:gd name="connsiteY5" fmla="*/ 5622 h 12143"/>
              <a:gd name="connsiteX0" fmla="*/ 0 w 10842"/>
              <a:gd name="connsiteY0" fmla="*/ 5622 h 12143"/>
              <a:gd name="connsiteX1" fmla="*/ 4318 w 10842"/>
              <a:gd name="connsiteY1" fmla="*/ 0 h 12143"/>
              <a:gd name="connsiteX2" fmla="*/ 10842 w 10842"/>
              <a:gd name="connsiteY2" fmla="*/ 7905 h 12143"/>
              <a:gd name="connsiteX3" fmla="*/ 8813 w 10842"/>
              <a:gd name="connsiteY3" fmla="*/ 12122 h 12143"/>
              <a:gd name="connsiteX4" fmla="*/ 3742 w 10842"/>
              <a:gd name="connsiteY4" fmla="*/ 12143 h 12143"/>
              <a:gd name="connsiteX5" fmla="*/ 0 w 10842"/>
              <a:gd name="connsiteY5" fmla="*/ 5622 h 12143"/>
              <a:gd name="connsiteX0" fmla="*/ 0 w 8813"/>
              <a:gd name="connsiteY0" fmla="*/ 5622 h 12143"/>
              <a:gd name="connsiteX1" fmla="*/ 4318 w 8813"/>
              <a:gd name="connsiteY1" fmla="*/ 0 h 12143"/>
              <a:gd name="connsiteX2" fmla="*/ 8167 w 8813"/>
              <a:gd name="connsiteY2" fmla="*/ 8014 h 12143"/>
              <a:gd name="connsiteX3" fmla="*/ 8813 w 8813"/>
              <a:gd name="connsiteY3" fmla="*/ 12122 h 12143"/>
              <a:gd name="connsiteX4" fmla="*/ 3742 w 8813"/>
              <a:gd name="connsiteY4" fmla="*/ 12143 h 12143"/>
              <a:gd name="connsiteX5" fmla="*/ 0 w 8813"/>
              <a:gd name="connsiteY5" fmla="*/ 5622 h 12143"/>
              <a:gd name="connsiteX0" fmla="*/ 0 w 10088"/>
              <a:gd name="connsiteY0" fmla="*/ 4630 h 10000"/>
              <a:gd name="connsiteX1" fmla="*/ 4900 w 10088"/>
              <a:gd name="connsiteY1" fmla="*/ 0 h 10000"/>
              <a:gd name="connsiteX2" fmla="*/ 10088 w 10088"/>
              <a:gd name="connsiteY2" fmla="*/ 6402 h 10000"/>
              <a:gd name="connsiteX3" fmla="*/ 10000 w 10088"/>
              <a:gd name="connsiteY3" fmla="*/ 9983 h 10000"/>
              <a:gd name="connsiteX4" fmla="*/ 4246 w 10088"/>
              <a:gd name="connsiteY4" fmla="*/ 10000 h 10000"/>
              <a:gd name="connsiteX5" fmla="*/ 0 w 10088"/>
              <a:gd name="connsiteY5" fmla="*/ 4630 h 10000"/>
              <a:gd name="connsiteX0" fmla="*/ 0 w 10088"/>
              <a:gd name="connsiteY0" fmla="*/ 4630 h 10000"/>
              <a:gd name="connsiteX1" fmla="*/ 4900 w 10088"/>
              <a:gd name="connsiteY1" fmla="*/ 0 h 10000"/>
              <a:gd name="connsiteX2" fmla="*/ 10088 w 10088"/>
              <a:gd name="connsiteY2" fmla="*/ 6402 h 10000"/>
              <a:gd name="connsiteX3" fmla="*/ 10057 w 10088"/>
              <a:gd name="connsiteY3" fmla="*/ 9983 h 10000"/>
              <a:gd name="connsiteX4" fmla="*/ 4246 w 10088"/>
              <a:gd name="connsiteY4" fmla="*/ 10000 h 10000"/>
              <a:gd name="connsiteX5" fmla="*/ 0 w 10088"/>
              <a:gd name="connsiteY5" fmla="*/ 4630 h 10000"/>
              <a:gd name="connsiteX0" fmla="*/ 0 w 10091"/>
              <a:gd name="connsiteY0" fmla="*/ 4630 h 10000"/>
              <a:gd name="connsiteX1" fmla="*/ 4900 w 10091"/>
              <a:gd name="connsiteY1" fmla="*/ 0 h 10000"/>
              <a:gd name="connsiteX2" fmla="*/ 10088 w 10091"/>
              <a:gd name="connsiteY2" fmla="*/ 6402 h 10000"/>
              <a:gd name="connsiteX3" fmla="*/ 10082 w 10091"/>
              <a:gd name="connsiteY3" fmla="*/ 9983 h 10000"/>
              <a:gd name="connsiteX4" fmla="*/ 4246 w 10091"/>
              <a:gd name="connsiteY4" fmla="*/ 10000 h 10000"/>
              <a:gd name="connsiteX5" fmla="*/ 0 w 10091"/>
              <a:gd name="connsiteY5" fmla="*/ 4630 h 10000"/>
              <a:gd name="connsiteX0" fmla="*/ 0 w 10091"/>
              <a:gd name="connsiteY0" fmla="*/ 4630 h 10070"/>
              <a:gd name="connsiteX1" fmla="*/ 4900 w 10091"/>
              <a:gd name="connsiteY1" fmla="*/ 0 h 10070"/>
              <a:gd name="connsiteX2" fmla="*/ 10088 w 10091"/>
              <a:gd name="connsiteY2" fmla="*/ 6402 h 10070"/>
              <a:gd name="connsiteX3" fmla="*/ 10082 w 10091"/>
              <a:gd name="connsiteY3" fmla="*/ 9983 h 10070"/>
              <a:gd name="connsiteX4" fmla="*/ 4265 w 10091"/>
              <a:gd name="connsiteY4" fmla="*/ 10070 h 10070"/>
              <a:gd name="connsiteX5" fmla="*/ 0 w 10091"/>
              <a:gd name="connsiteY5" fmla="*/ 4630 h 10070"/>
              <a:gd name="connsiteX0" fmla="*/ 0 w 10088"/>
              <a:gd name="connsiteY0" fmla="*/ 4630 h 10071"/>
              <a:gd name="connsiteX1" fmla="*/ 4900 w 10088"/>
              <a:gd name="connsiteY1" fmla="*/ 0 h 10071"/>
              <a:gd name="connsiteX2" fmla="*/ 10088 w 10088"/>
              <a:gd name="connsiteY2" fmla="*/ 6402 h 10071"/>
              <a:gd name="connsiteX3" fmla="*/ 10063 w 10088"/>
              <a:gd name="connsiteY3" fmla="*/ 10071 h 10071"/>
              <a:gd name="connsiteX4" fmla="*/ 4265 w 10088"/>
              <a:gd name="connsiteY4" fmla="*/ 10070 h 10071"/>
              <a:gd name="connsiteX5" fmla="*/ 0 w 10088"/>
              <a:gd name="connsiteY5" fmla="*/ 4630 h 10071"/>
              <a:gd name="connsiteX0" fmla="*/ 0 w 10144"/>
              <a:gd name="connsiteY0" fmla="*/ 4630 h 10071"/>
              <a:gd name="connsiteX1" fmla="*/ 4900 w 10144"/>
              <a:gd name="connsiteY1" fmla="*/ 0 h 10071"/>
              <a:gd name="connsiteX2" fmla="*/ 10144 w 10144"/>
              <a:gd name="connsiteY2" fmla="*/ 6420 h 10071"/>
              <a:gd name="connsiteX3" fmla="*/ 10063 w 10144"/>
              <a:gd name="connsiteY3" fmla="*/ 10071 h 10071"/>
              <a:gd name="connsiteX4" fmla="*/ 4265 w 10144"/>
              <a:gd name="connsiteY4" fmla="*/ 10070 h 10071"/>
              <a:gd name="connsiteX5" fmla="*/ 0 w 10144"/>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26"/>
              <a:gd name="connsiteY0" fmla="*/ 4663 h 10071"/>
              <a:gd name="connsiteX1" fmla="*/ 4924 w 10126"/>
              <a:gd name="connsiteY1" fmla="*/ 0 h 10071"/>
              <a:gd name="connsiteX2" fmla="*/ 10112 w 10126"/>
              <a:gd name="connsiteY2" fmla="*/ 6438 h 10071"/>
              <a:gd name="connsiteX3" fmla="*/ 10119 w 10126"/>
              <a:gd name="connsiteY3" fmla="*/ 10071 h 10071"/>
              <a:gd name="connsiteX4" fmla="*/ 4289 w 10126"/>
              <a:gd name="connsiteY4" fmla="*/ 10070 h 10071"/>
              <a:gd name="connsiteX5" fmla="*/ 0 w 10126"/>
              <a:gd name="connsiteY5" fmla="*/ 4663 h 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 h="10071">
                <a:moveTo>
                  <a:pt x="0" y="4663"/>
                </a:moveTo>
                <a:lnTo>
                  <a:pt x="4924" y="0"/>
                </a:lnTo>
                <a:cubicBezTo>
                  <a:pt x="5235" y="289"/>
                  <a:pt x="7961" y="2736"/>
                  <a:pt x="10112" y="6438"/>
                </a:cubicBezTo>
                <a:cubicBezTo>
                  <a:pt x="10083" y="7632"/>
                  <a:pt x="10148" y="8877"/>
                  <a:pt x="10119" y="10071"/>
                </a:cubicBezTo>
                <a:lnTo>
                  <a:pt x="4289" y="10070"/>
                </a:lnTo>
                <a:cubicBezTo>
                  <a:pt x="2697" y="7232"/>
                  <a:pt x="566" y="5184"/>
                  <a:pt x="0" y="4663"/>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et billede i det grafiske element</a:t>
            </a:r>
            <a:br>
              <a:rPr lang="da-DK" dirty="0"/>
            </a:br>
            <a:r>
              <a:rPr lang="da-DK" dirty="0"/>
              <a:t>eller ved at trække og slippe </a:t>
            </a:r>
            <a:br>
              <a:rPr lang="da-DK" dirty="0"/>
            </a:br>
            <a:r>
              <a:rPr lang="da-DK" dirty="0"/>
              <a:t>billedet ind på </a:t>
            </a:r>
            <a:r>
              <a:rPr lang="da-DK" dirty="0" err="1"/>
              <a:t>slidet</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2E5A4EB5-F25A-EE40-9F89-4C899CD87AAF}"/>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99E5F70B-7E00-E549-AC85-97B38DC22401}"/>
              </a:ext>
            </a:extLst>
          </p:cNvPr>
          <p:cNvSpPr>
            <a:spLocks noGrp="1"/>
          </p:cNvSpPr>
          <p:nvPr>
            <p:ph type="body" sz="quarter" idx="18" hasCustomPrompt="1"/>
          </p:nvPr>
        </p:nvSpPr>
        <p:spPr>
          <a:xfrm>
            <a:off x="7100836"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2" name="Pladsholder til indhold 2">
            <a:extLst>
              <a:ext uri="{FF2B5EF4-FFF2-40B4-BE49-F238E27FC236}">
                <a16:creationId xmlns:a16="http://schemas.microsoft.com/office/drawing/2014/main" id="{100A6956-F6D0-534F-B9F1-256740E3082D}"/>
              </a:ext>
            </a:extLst>
          </p:cNvPr>
          <p:cNvSpPr>
            <a:spLocks noGrp="1"/>
          </p:cNvSpPr>
          <p:nvPr>
            <p:ph idx="1"/>
          </p:nvPr>
        </p:nvSpPr>
        <p:spPr>
          <a:xfrm>
            <a:off x="7117790" y="3072853"/>
            <a:ext cx="3717457" cy="2057288"/>
          </a:xfrm>
        </p:spPr>
        <p:txBody>
          <a:bodyPr>
            <a:normAutofit/>
          </a:bodyPr>
          <a:lstStyle>
            <a:lvl1pPr>
              <a:defRPr sz="1400"/>
            </a:lvl1pPr>
          </a:lstStyle>
          <a:p>
            <a:pPr lvl="0"/>
            <a:r>
              <a:rPr lang="da-DK"/>
              <a:t>Rediger typografien i masterens</a:t>
            </a:r>
          </a:p>
        </p:txBody>
      </p:sp>
      <p:pic>
        <p:nvPicPr>
          <p:cNvPr id="14" name="Billede 13" descr="Et billede, der indeholder tegning&#10;&#10;Automatisk genereret beskrivelse">
            <a:extLst>
              <a:ext uri="{FF2B5EF4-FFF2-40B4-BE49-F238E27FC236}">
                <a16:creationId xmlns:a16="http://schemas.microsoft.com/office/drawing/2014/main" id="{5C70A032-5A78-F147-B9ED-5E44021B6A12}"/>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5" name="Billede 14" descr="Et billede, der indeholder tekst&#10;&#10;Automatisk genereret beskrivelse">
            <a:extLst>
              <a:ext uri="{FF2B5EF4-FFF2-40B4-BE49-F238E27FC236}">
                <a16:creationId xmlns:a16="http://schemas.microsoft.com/office/drawing/2014/main" id="{7D65D9F6-17C4-F647-B280-C05B8FB7D2A8}"/>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F8668AFB-EB33-654D-B6A1-881C19E7B790}"/>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8" name="AutoShape 4">
            <a:extLst>
              <a:ext uri="{FF2B5EF4-FFF2-40B4-BE49-F238E27FC236}">
                <a16:creationId xmlns:a16="http://schemas.microsoft.com/office/drawing/2014/main" id="{0017067F-2284-F244-9BFA-504EAFDF0D9B}"/>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4" name="AutoShape 4">
            <a:extLst>
              <a:ext uri="{FF2B5EF4-FFF2-40B4-BE49-F238E27FC236}">
                <a16:creationId xmlns:a16="http://schemas.microsoft.com/office/drawing/2014/main" id="{D68BD859-7983-B945-A850-ABDD74A92862}"/>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17" name="AutoShape 4">
            <a:extLst>
              <a:ext uri="{FF2B5EF4-FFF2-40B4-BE49-F238E27FC236}">
                <a16:creationId xmlns:a16="http://schemas.microsoft.com/office/drawing/2014/main" id="{3AAB1B6F-CD29-9342-A573-F09EAE8A88E7}"/>
              </a:ext>
            </a:extLst>
          </p:cNvPr>
          <p:cNvSpPr>
            <a:spLocks/>
          </p:cNvSpPr>
          <p:nvPr userDrawn="1"/>
        </p:nvSpPr>
        <p:spPr bwMode="gray">
          <a:xfrm>
            <a:off x="-3498781" y="-18161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9" name="Picture 2">
            <a:extLst>
              <a:ext uri="{FF2B5EF4-FFF2-40B4-BE49-F238E27FC236}">
                <a16:creationId xmlns:a16="http://schemas.microsoft.com/office/drawing/2014/main" id="{C98D1440-83C4-DD41-B3D6-3944658C58C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7">
            <a:extLst>
              <a:ext uri="{FF2B5EF4-FFF2-40B4-BE49-F238E27FC236}">
                <a16:creationId xmlns:a16="http://schemas.microsoft.com/office/drawing/2014/main" id="{37E9D1E1-B1FF-CC4C-9A79-D272919D469A}"/>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5" name="TextBox 20">
            <a:extLst>
              <a:ext uri="{FF2B5EF4-FFF2-40B4-BE49-F238E27FC236}">
                <a16:creationId xmlns:a16="http://schemas.microsoft.com/office/drawing/2014/main" id="{8C463C82-6AD9-CA4C-98EA-1A62AB8AEA40}"/>
              </a:ext>
            </a:extLst>
          </p:cNvPr>
          <p:cNvSpPr txBox="1">
            <a:spLocks noChangeArrowheads="1"/>
          </p:cNvSpPr>
          <p:nvPr userDrawn="1"/>
        </p:nvSpPr>
        <p:spPr bwMode="auto">
          <a:xfrm>
            <a:off x="-2649076" y="-12138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26" name="TextBox 17">
            <a:extLst>
              <a:ext uri="{FF2B5EF4-FFF2-40B4-BE49-F238E27FC236}">
                <a16:creationId xmlns:a16="http://schemas.microsoft.com/office/drawing/2014/main" id="{AD2703D8-F0AC-204F-A277-630725355186}"/>
              </a:ext>
            </a:extLst>
          </p:cNvPr>
          <p:cNvSpPr txBox="1">
            <a:spLocks noChangeArrowheads="1"/>
          </p:cNvSpPr>
          <p:nvPr userDrawn="1"/>
        </p:nvSpPr>
        <p:spPr bwMode="auto">
          <a:xfrm>
            <a:off x="-28792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345632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981899" y="-29821"/>
            <a:ext cx="6211182" cy="604350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83 w 10000"/>
              <a:gd name="connsiteY1" fmla="*/ 18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6"/>
              <a:gd name="connsiteY0" fmla="*/ 0 h 10000"/>
              <a:gd name="connsiteX1" fmla="*/ 10006 w 10006"/>
              <a:gd name="connsiteY1" fmla="*/ 24 h 10000"/>
              <a:gd name="connsiteX2" fmla="*/ 10000 w 10006"/>
              <a:gd name="connsiteY2" fmla="*/ 2097 h 10000"/>
              <a:gd name="connsiteX3" fmla="*/ 4572 w 10006"/>
              <a:gd name="connsiteY3" fmla="*/ 10000 h 10000"/>
              <a:gd name="connsiteX4" fmla="*/ 0 w 10006"/>
              <a:gd name="connsiteY4" fmla="*/ 5269 h 10000"/>
              <a:gd name="connsiteX5" fmla="*/ 3924 w 10006"/>
              <a:gd name="connsiteY5" fmla="*/ 0 h 10000"/>
              <a:gd name="connsiteX0" fmla="*/ 3924 w 10000"/>
              <a:gd name="connsiteY0" fmla="*/ 0 h 10000"/>
              <a:gd name="connsiteX1" fmla="*/ 10000 w 10000"/>
              <a:gd name="connsiteY1" fmla="*/ 0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3924" y="0"/>
                </a:moveTo>
                <a:lnTo>
                  <a:pt x="10000" y="0"/>
                </a:lnTo>
                <a:cubicBezTo>
                  <a:pt x="10002" y="679"/>
                  <a:pt x="9998" y="1418"/>
                  <a:pt x="10000" y="2097"/>
                </a:cubicBezTo>
                <a:cubicBezTo>
                  <a:pt x="9527" y="3479"/>
                  <a:pt x="6858" y="7622"/>
                  <a:pt x="4572" y="10000"/>
                </a:cubicBezTo>
                <a:lnTo>
                  <a:pt x="0" y="5269"/>
                </a:lnTo>
                <a:cubicBezTo>
                  <a:pt x="2217" y="3260"/>
                  <a:pt x="3741" y="470"/>
                  <a:pt x="3924" y="0"/>
                </a:cubicBezTo>
                <a:close/>
              </a:path>
            </a:pathLst>
          </a:custGeom>
          <a:solidFill>
            <a:schemeClr val="accent6"/>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et billede i det grafiske element</a:t>
            </a:r>
            <a:br>
              <a:rPr lang="da-DK" dirty="0"/>
            </a:br>
            <a:r>
              <a:rPr lang="da-DK" dirty="0"/>
              <a:t>eller ved at trække og slippe </a:t>
            </a:r>
            <a:br>
              <a:rPr lang="da-DK" dirty="0"/>
            </a:br>
            <a:r>
              <a:rPr lang="da-DK" dirty="0"/>
              <a:t>billedet ind på </a:t>
            </a:r>
            <a:r>
              <a:rPr lang="da-DK" dirty="0" err="1"/>
              <a:t>slidet</a:t>
            </a:r>
            <a:endParaRPr lang="da-DK" dirty="0"/>
          </a:p>
        </p:txBody>
      </p:sp>
      <p:sp>
        <p:nvSpPr>
          <p:cNvPr id="11" name="Titel 1">
            <a:extLst>
              <a:ext uri="{FF2B5EF4-FFF2-40B4-BE49-F238E27FC236}">
                <a16:creationId xmlns:a16="http://schemas.microsoft.com/office/drawing/2014/main" id="{C21BFC8E-7582-E146-9FB6-BFFE064AF1EB}"/>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3" name="Pladsholder til tekst 15">
            <a:extLst>
              <a:ext uri="{FF2B5EF4-FFF2-40B4-BE49-F238E27FC236}">
                <a16:creationId xmlns:a16="http://schemas.microsoft.com/office/drawing/2014/main" id="{E6AF3016-1CC0-D645-8516-6C519E87CDF9}"/>
              </a:ext>
            </a:extLst>
          </p:cNvPr>
          <p:cNvSpPr>
            <a:spLocks noGrp="1"/>
          </p:cNvSpPr>
          <p:nvPr>
            <p:ph type="body" sz="quarter" idx="18" hasCustomPrompt="1"/>
          </p:nvPr>
        </p:nvSpPr>
        <p:spPr>
          <a:xfrm>
            <a:off x="1339799"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4" name="Pladsholder til indhold 2">
            <a:extLst>
              <a:ext uri="{FF2B5EF4-FFF2-40B4-BE49-F238E27FC236}">
                <a16:creationId xmlns:a16="http://schemas.microsoft.com/office/drawing/2014/main" id="{BF5EAA9A-48FB-8C4A-A2E6-C8080BF35D35}"/>
              </a:ext>
            </a:extLst>
          </p:cNvPr>
          <p:cNvSpPr>
            <a:spLocks noGrp="1"/>
          </p:cNvSpPr>
          <p:nvPr>
            <p:ph idx="1"/>
          </p:nvPr>
        </p:nvSpPr>
        <p:spPr>
          <a:xfrm>
            <a:off x="1356753" y="3072853"/>
            <a:ext cx="3717457" cy="2057288"/>
          </a:xfrm>
        </p:spPr>
        <p:txBody>
          <a:bodyPr>
            <a:normAutofit/>
          </a:bodyPr>
          <a:lstStyle>
            <a:lvl1pPr>
              <a:defRPr sz="1400"/>
            </a:lvl1pPr>
          </a:lstStyle>
          <a:p>
            <a:pPr lvl="0"/>
            <a:r>
              <a:rPr lang="da-DK"/>
              <a:t>Rediger typografien i masterens</a:t>
            </a:r>
          </a:p>
        </p:txBody>
      </p:sp>
      <p:pic>
        <p:nvPicPr>
          <p:cNvPr id="18" name="Billede 17" descr="Et billede, der indeholder tegning&#10;&#10;Automatisk genereret beskrivelse">
            <a:extLst>
              <a:ext uri="{FF2B5EF4-FFF2-40B4-BE49-F238E27FC236}">
                <a16:creationId xmlns:a16="http://schemas.microsoft.com/office/drawing/2014/main" id="{6CACC21B-8A10-8740-BB08-77B869213967}"/>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5" name="Billede 14" descr="Et billede, der indeholder tekst&#10;&#10;Automatisk genereret beskrivelse">
            <a:extLst>
              <a:ext uri="{FF2B5EF4-FFF2-40B4-BE49-F238E27FC236}">
                <a16:creationId xmlns:a16="http://schemas.microsoft.com/office/drawing/2014/main" id="{04134839-1DB7-CA46-B6AE-995095F08074}"/>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184DE15E-3555-BE43-9C6B-CF978CEEEE07}"/>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A2915F52-5592-F24D-A09E-81744DF64DCD}"/>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74257AD9-1BD3-4742-91EC-7496D5B98638}"/>
              </a:ext>
            </a:extLst>
          </p:cNvPr>
          <p:cNvSpPr>
            <a:spLocks/>
          </p:cNvSpPr>
          <p:nvPr userDrawn="1"/>
        </p:nvSpPr>
        <p:spPr bwMode="gray">
          <a:xfrm>
            <a:off x="-3498781" y="-18161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8" name="TextBox 20">
            <a:extLst>
              <a:ext uri="{FF2B5EF4-FFF2-40B4-BE49-F238E27FC236}">
                <a16:creationId xmlns:a16="http://schemas.microsoft.com/office/drawing/2014/main" id="{D9E57FDB-3765-FC43-AE5F-BDFC655F4DB4}"/>
              </a:ext>
            </a:extLst>
          </p:cNvPr>
          <p:cNvSpPr txBox="1">
            <a:spLocks noChangeArrowheads="1"/>
          </p:cNvSpPr>
          <p:nvPr userDrawn="1"/>
        </p:nvSpPr>
        <p:spPr bwMode="auto">
          <a:xfrm>
            <a:off x="-2649076" y="-12138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26" name="Picture 2">
            <a:extLst>
              <a:ext uri="{FF2B5EF4-FFF2-40B4-BE49-F238E27FC236}">
                <a16:creationId xmlns:a16="http://schemas.microsoft.com/office/drawing/2014/main" id="{C35FC827-12D4-9442-8FA2-7086920A2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16CDBBE3-6C66-B142-AFDE-27BF55D2ACB6}"/>
              </a:ext>
            </a:extLst>
          </p:cNvPr>
          <p:cNvSpPr txBox="1">
            <a:spLocks noChangeArrowheads="1"/>
          </p:cNvSpPr>
          <p:nvPr userDrawn="1"/>
        </p:nvSpPr>
        <p:spPr bwMode="auto">
          <a:xfrm>
            <a:off x="-28792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19" name="AutoShape 4">
            <a:extLst>
              <a:ext uri="{FF2B5EF4-FFF2-40B4-BE49-F238E27FC236}">
                <a16:creationId xmlns:a16="http://schemas.microsoft.com/office/drawing/2014/main" id="{4D179E86-BD40-7D40-B6B7-8E715A5FCFF8}"/>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21" name="TextBox 17">
            <a:extLst>
              <a:ext uri="{FF2B5EF4-FFF2-40B4-BE49-F238E27FC236}">
                <a16:creationId xmlns:a16="http://schemas.microsoft.com/office/drawing/2014/main" id="{6253112C-E524-8745-B8F8-43ADF3ABEBBF}"/>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4204077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s slide - m 4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20" name="Billede 19" descr="Et billede, der indeholder tegning&#10;&#10;Automatisk genereret beskrivelse">
            <a:extLst>
              <a:ext uri="{FF2B5EF4-FFF2-40B4-BE49-F238E27FC236}">
                <a16:creationId xmlns:a16="http://schemas.microsoft.com/office/drawing/2014/main" id="{F4685BF7-0013-2940-A852-11073E613608}"/>
              </a:ext>
            </a:extLst>
          </p:cNvPr>
          <p:cNvPicPr>
            <a:picLocks noChangeAspect="1"/>
          </p:cNvPicPr>
          <p:nvPr userDrawn="1"/>
        </p:nvPicPr>
        <p:blipFill>
          <a:blip r:embed="rId2"/>
          <a:stretch>
            <a:fillRect/>
          </a:stretch>
        </p:blipFill>
        <p:spPr>
          <a:xfrm>
            <a:off x="11245850" y="6290176"/>
            <a:ext cx="495300" cy="281124"/>
          </a:xfrm>
          <a:prstGeom prst="rect">
            <a:avLst/>
          </a:prstGeom>
        </p:spPr>
      </p:pic>
      <p:sp>
        <p:nvSpPr>
          <p:cNvPr id="18" name="TextBox 20">
            <a:extLst>
              <a:ext uri="{FF2B5EF4-FFF2-40B4-BE49-F238E27FC236}">
                <a16:creationId xmlns:a16="http://schemas.microsoft.com/office/drawing/2014/main" id="{4480D784-5CF3-1647-82B4-72036754DD6B}"/>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23" name="Billede 22" descr="Et billede, der indeholder tekst&#10;&#10;Automatisk genereret beskrivelse">
            <a:extLst>
              <a:ext uri="{FF2B5EF4-FFF2-40B4-BE49-F238E27FC236}">
                <a16:creationId xmlns:a16="http://schemas.microsoft.com/office/drawing/2014/main" id="{53347CAD-A22C-4746-8F49-7074ED20817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6" name="TextBox 17">
            <a:extLst>
              <a:ext uri="{FF2B5EF4-FFF2-40B4-BE49-F238E27FC236}">
                <a16:creationId xmlns:a16="http://schemas.microsoft.com/office/drawing/2014/main" id="{B8DABDE3-78BE-414C-BAF8-3BCA5108BC9A}"/>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8" name="AutoShape 4">
            <a:extLst>
              <a:ext uri="{FF2B5EF4-FFF2-40B4-BE49-F238E27FC236}">
                <a16:creationId xmlns:a16="http://schemas.microsoft.com/office/drawing/2014/main" id="{A350CFFD-83DD-F140-81CD-F11ABCA628E9}"/>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9" name="AutoShape 4">
            <a:extLst>
              <a:ext uri="{FF2B5EF4-FFF2-40B4-BE49-F238E27FC236}">
                <a16:creationId xmlns:a16="http://schemas.microsoft.com/office/drawing/2014/main" id="{C1BE1B91-E23B-0249-971C-157147315FC6}"/>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285500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s slide - m 4 kolonn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4" name="Pladsholder til billede 12">
            <a:extLst>
              <a:ext uri="{FF2B5EF4-FFF2-40B4-BE49-F238E27FC236}">
                <a16:creationId xmlns:a16="http://schemas.microsoft.com/office/drawing/2014/main" id="{8B48B086-580A-6B45-86DD-76D5818E1FC2}"/>
              </a:ext>
            </a:extLst>
          </p:cNvPr>
          <p:cNvSpPr>
            <a:spLocks noGrp="1"/>
          </p:cNvSpPr>
          <p:nvPr>
            <p:ph type="pic" sz="quarter" idx="20" hasCustomPrompt="1"/>
          </p:nvPr>
        </p:nvSpPr>
        <p:spPr>
          <a:xfrm>
            <a:off x="3899808"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94742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3" name="Pladsholder til billede 12">
            <a:extLst>
              <a:ext uri="{FF2B5EF4-FFF2-40B4-BE49-F238E27FC236}">
                <a16:creationId xmlns:a16="http://schemas.microsoft.com/office/drawing/2014/main" id="{223A695A-EE7A-5B46-87B0-E74B20C2A8FE}"/>
              </a:ext>
            </a:extLst>
          </p:cNvPr>
          <p:cNvSpPr>
            <a:spLocks noGrp="1"/>
          </p:cNvSpPr>
          <p:nvPr>
            <p:ph type="pic" sz="quarter" idx="26" hasCustomPrompt="1"/>
          </p:nvPr>
        </p:nvSpPr>
        <p:spPr>
          <a:xfrm>
            <a:off x="980457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6" name="Pladsholder til billede 12">
            <a:extLst>
              <a:ext uri="{FF2B5EF4-FFF2-40B4-BE49-F238E27FC236}">
                <a16:creationId xmlns:a16="http://schemas.microsoft.com/office/drawing/2014/main" id="{4DFF36BA-D2C7-5E4B-B6D3-7A0FCB102375}"/>
              </a:ext>
            </a:extLst>
          </p:cNvPr>
          <p:cNvSpPr>
            <a:spLocks noGrp="1"/>
          </p:cNvSpPr>
          <p:nvPr>
            <p:ph type="pic" sz="quarter" idx="29" hasCustomPrompt="1"/>
          </p:nvPr>
        </p:nvSpPr>
        <p:spPr>
          <a:xfrm>
            <a:off x="6852191"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29" name="Billede 28" descr="Et billede, der indeholder tegning&#10;&#10;Automatisk genereret beskrivelse">
            <a:extLst>
              <a:ext uri="{FF2B5EF4-FFF2-40B4-BE49-F238E27FC236}">
                <a16:creationId xmlns:a16="http://schemas.microsoft.com/office/drawing/2014/main" id="{73F4C446-2AF2-DD43-9520-6EF647F9A428}"/>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30" name="Billede 29" descr="Et billede, der indeholder tekst&#10;&#10;Automatisk genereret beskrivelse">
            <a:extLst>
              <a:ext uri="{FF2B5EF4-FFF2-40B4-BE49-F238E27FC236}">
                <a16:creationId xmlns:a16="http://schemas.microsoft.com/office/drawing/2014/main" id="{793E3302-1B60-1F4B-8AC5-2A3DAFB8E6B7}"/>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31" name="TextBox 17">
            <a:extLst>
              <a:ext uri="{FF2B5EF4-FFF2-40B4-BE49-F238E27FC236}">
                <a16:creationId xmlns:a16="http://schemas.microsoft.com/office/drawing/2014/main" id="{8B5F7F56-9621-5246-A68D-2B46BFC8B99D}"/>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33" name="AutoShape 4">
            <a:extLst>
              <a:ext uri="{FF2B5EF4-FFF2-40B4-BE49-F238E27FC236}">
                <a16:creationId xmlns:a16="http://schemas.microsoft.com/office/drawing/2014/main" id="{27A2D124-0F8F-6047-901E-1FF5D07FF64A}"/>
              </a:ext>
            </a:extLst>
          </p:cNvPr>
          <p:cNvSpPr>
            <a:spLocks/>
          </p:cNvSpPr>
          <p:nvPr userDrawn="1"/>
        </p:nvSpPr>
        <p:spPr bwMode="gray">
          <a:xfrm>
            <a:off x="-32985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48" name="TextBox 20">
            <a:extLst>
              <a:ext uri="{FF2B5EF4-FFF2-40B4-BE49-F238E27FC236}">
                <a16:creationId xmlns:a16="http://schemas.microsoft.com/office/drawing/2014/main" id="{1216C0E2-36FF-9945-8E0D-74996EB938E4}"/>
              </a:ext>
            </a:extLst>
          </p:cNvPr>
          <p:cNvSpPr txBox="1">
            <a:spLocks noChangeArrowheads="1"/>
          </p:cNvSpPr>
          <p:nvPr userDrawn="1"/>
        </p:nvSpPr>
        <p:spPr bwMode="auto">
          <a:xfrm>
            <a:off x="-2661776" y="-5661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49" name="AutoShape 4">
            <a:extLst>
              <a:ext uri="{FF2B5EF4-FFF2-40B4-BE49-F238E27FC236}">
                <a16:creationId xmlns:a16="http://schemas.microsoft.com/office/drawing/2014/main" id="{E41E3206-E3C5-6344-9138-FECD287CE142}"/>
              </a:ext>
            </a:extLst>
          </p:cNvPr>
          <p:cNvSpPr>
            <a:spLocks/>
          </p:cNvSpPr>
          <p:nvPr userDrawn="1"/>
        </p:nvSpPr>
        <p:spPr bwMode="gray">
          <a:xfrm>
            <a:off x="-3511481" y="-11684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28" name="Picture 2">
            <a:extLst>
              <a:ext uri="{FF2B5EF4-FFF2-40B4-BE49-F238E27FC236}">
                <a16:creationId xmlns:a16="http://schemas.microsoft.com/office/drawing/2014/main" id="{6A52242B-0AFF-374B-BB33-463103D6FA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TextBox 17">
            <a:extLst>
              <a:ext uri="{FF2B5EF4-FFF2-40B4-BE49-F238E27FC236}">
                <a16:creationId xmlns:a16="http://schemas.microsoft.com/office/drawing/2014/main" id="{7092CCDE-BA8E-A94C-965B-80148445C6AD}"/>
              </a:ext>
            </a:extLst>
          </p:cNvPr>
          <p:cNvSpPr txBox="1">
            <a:spLocks noChangeArrowheads="1"/>
          </p:cNvSpPr>
          <p:nvPr userDrawn="1"/>
        </p:nvSpPr>
        <p:spPr bwMode="auto">
          <a:xfrm>
            <a:off x="-33085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billede/ikon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36" name="TextBox 17">
            <a:extLst>
              <a:ext uri="{FF2B5EF4-FFF2-40B4-BE49-F238E27FC236}">
                <a16:creationId xmlns:a16="http://schemas.microsoft.com/office/drawing/2014/main" id="{8711DC31-308F-424C-AA0A-7F3A3CECB8CB}"/>
              </a:ext>
            </a:extLst>
          </p:cNvPr>
          <p:cNvSpPr txBox="1">
            <a:spLocks noChangeArrowheads="1"/>
          </p:cNvSpPr>
          <p:nvPr userDrawn="1"/>
        </p:nvSpPr>
        <p:spPr bwMode="auto">
          <a:xfrm>
            <a:off x="-28919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billede/ikon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470133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 slide - m 4 pun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6" y="2057400"/>
            <a:ext cx="5472112"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6" y="1651000"/>
            <a:ext cx="5472112"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479426" y="4174480"/>
            <a:ext cx="5472112"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479426" y="3768080"/>
            <a:ext cx="5472112"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6240464" y="2057400"/>
            <a:ext cx="5480794"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6240464" y="1651000"/>
            <a:ext cx="5480794"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6240464" y="4174480"/>
            <a:ext cx="5480794"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6240464" y="3768080"/>
            <a:ext cx="5480794"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18" name="Billede 17" descr="Et billede, der indeholder tegning&#10;&#10;Automatisk genereret beskrivelse">
            <a:extLst>
              <a:ext uri="{FF2B5EF4-FFF2-40B4-BE49-F238E27FC236}">
                <a16:creationId xmlns:a16="http://schemas.microsoft.com/office/drawing/2014/main" id="{09F66534-A245-214B-8D53-CEDE783EAE1D}"/>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22" name="Billede 21" descr="Et billede, der indeholder tekst&#10;&#10;Automatisk genereret beskrivelse">
            <a:extLst>
              <a:ext uri="{FF2B5EF4-FFF2-40B4-BE49-F238E27FC236}">
                <a16:creationId xmlns:a16="http://schemas.microsoft.com/office/drawing/2014/main" id="{8290DD5D-3CD3-334F-BB2E-44DC1583CEF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3" name="TextBox 17">
            <a:extLst>
              <a:ext uri="{FF2B5EF4-FFF2-40B4-BE49-F238E27FC236}">
                <a16:creationId xmlns:a16="http://schemas.microsoft.com/office/drawing/2014/main" id="{089017E3-4B87-C94C-B7B4-CED95E844A41}"/>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4" name="AutoShape 4">
            <a:extLst>
              <a:ext uri="{FF2B5EF4-FFF2-40B4-BE49-F238E27FC236}">
                <a16:creationId xmlns:a16="http://schemas.microsoft.com/office/drawing/2014/main" id="{83F59CBD-9505-2446-AF57-D2C018690A9B}"/>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5" name="AutoShape 4">
            <a:extLst>
              <a:ext uri="{FF2B5EF4-FFF2-40B4-BE49-F238E27FC236}">
                <a16:creationId xmlns:a16="http://schemas.microsoft.com/office/drawing/2014/main" id="{1D970AED-142C-B24E-ABC2-343B6030145D}"/>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6" name="TextBox 20">
            <a:extLst>
              <a:ext uri="{FF2B5EF4-FFF2-40B4-BE49-F238E27FC236}">
                <a16:creationId xmlns:a16="http://schemas.microsoft.com/office/drawing/2014/main" id="{BC7121BF-17DC-F245-9CCD-B922E77161E7}"/>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2581042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 slide - m 4 punkt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1609724" y="205740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47942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1609724" y="165100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1609724" y="417448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1" name="Pladsholder til billede 12">
            <a:extLst>
              <a:ext uri="{FF2B5EF4-FFF2-40B4-BE49-F238E27FC236}">
                <a16:creationId xmlns:a16="http://schemas.microsoft.com/office/drawing/2014/main" id="{CB0E6E02-FB1A-1E43-A8EB-DA55939F6669}"/>
              </a:ext>
            </a:extLst>
          </p:cNvPr>
          <p:cNvSpPr>
            <a:spLocks noGrp="1"/>
          </p:cNvSpPr>
          <p:nvPr>
            <p:ph type="pic" sz="quarter" idx="26" hasCustomPrompt="1"/>
          </p:nvPr>
        </p:nvSpPr>
        <p:spPr>
          <a:xfrm>
            <a:off x="47942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1609724" y="376808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7379444" y="205740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4" name="Pladsholder til billede 12">
            <a:extLst>
              <a:ext uri="{FF2B5EF4-FFF2-40B4-BE49-F238E27FC236}">
                <a16:creationId xmlns:a16="http://schemas.microsoft.com/office/drawing/2014/main" id="{3709DA0A-2FBE-484A-9ABE-A8BD6FD91C91}"/>
              </a:ext>
            </a:extLst>
          </p:cNvPr>
          <p:cNvSpPr>
            <a:spLocks noGrp="1"/>
          </p:cNvSpPr>
          <p:nvPr>
            <p:ph type="pic" sz="quarter" idx="29" hasCustomPrompt="1"/>
          </p:nvPr>
        </p:nvSpPr>
        <p:spPr>
          <a:xfrm>
            <a:off x="624914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7379444" y="165100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7379444" y="417448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7" name="Pladsholder til billede 12">
            <a:extLst>
              <a:ext uri="{FF2B5EF4-FFF2-40B4-BE49-F238E27FC236}">
                <a16:creationId xmlns:a16="http://schemas.microsoft.com/office/drawing/2014/main" id="{C32BFA7D-3739-E848-8BC5-96AD9EEC21DB}"/>
              </a:ext>
            </a:extLst>
          </p:cNvPr>
          <p:cNvSpPr>
            <a:spLocks noGrp="1"/>
          </p:cNvSpPr>
          <p:nvPr>
            <p:ph type="pic" sz="quarter" idx="32" hasCustomPrompt="1"/>
          </p:nvPr>
        </p:nvSpPr>
        <p:spPr>
          <a:xfrm>
            <a:off x="624914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7379444" y="376808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23" name="Billede 22" descr="Et billede, der indeholder tegning&#10;&#10;Automatisk genereret beskrivelse">
            <a:extLst>
              <a:ext uri="{FF2B5EF4-FFF2-40B4-BE49-F238E27FC236}">
                <a16:creationId xmlns:a16="http://schemas.microsoft.com/office/drawing/2014/main" id="{210DC7F4-0A18-624A-A48F-70505FF351A1}"/>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24" name="Billede 23" descr="Et billede, der indeholder tekst&#10;&#10;Automatisk genereret beskrivelse">
            <a:extLst>
              <a:ext uri="{FF2B5EF4-FFF2-40B4-BE49-F238E27FC236}">
                <a16:creationId xmlns:a16="http://schemas.microsoft.com/office/drawing/2014/main" id="{5ACC4133-7FB7-984B-A8B9-87B97C3C7099}"/>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5" name="TextBox 17">
            <a:extLst>
              <a:ext uri="{FF2B5EF4-FFF2-40B4-BE49-F238E27FC236}">
                <a16:creationId xmlns:a16="http://schemas.microsoft.com/office/drawing/2014/main" id="{D7B2BEC5-32F5-C945-A4DE-FD9BBBA1A30F}"/>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7" name="AutoShape 4">
            <a:extLst>
              <a:ext uri="{FF2B5EF4-FFF2-40B4-BE49-F238E27FC236}">
                <a16:creationId xmlns:a16="http://schemas.microsoft.com/office/drawing/2014/main" id="{1CEE274A-752C-DD40-8E22-14306A65A255}"/>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43" name="TextBox 20">
            <a:extLst>
              <a:ext uri="{FF2B5EF4-FFF2-40B4-BE49-F238E27FC236}">
                <a16:creationId xmlns:a16="http://schemas.microsoft.com/office/drawing/2014/main" id="{2F79ADFA-DF2B-7341-897E-D0DBD338EAB9}"/>
              </a:ext>
            </a:extLst>
          </p:cNvPr>
          <p:cNvSpPr txBox="1">
            <a:spLocks noChangeArrowheads="1"/>
          </p:cNvSpPr>
          <p:nvPr userDrawn="1"/>
        </p:nvSpPr>
        <p:spPr bwMode="auto">
          <a:xfrm>
            <a:off x="-2649076" y="-5661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44" name="AutoShape 4">
            <a:extLst>
              <a:ext uri="{FF2B5EF4-FFF2-40B4-BE49-F238E27FC236}">
                <a16:creationId xmlns:a16="http://schemas.microsoft.com/office/drawing/2014/main" id="{D7EB05DF-65D9-0B43-9BCA-B73E2FD8F693}"/>
              </a:ext>
            </a:extLst>
          </p:cNvPr>
          <p:cNvSpPr>
            <a:spLocks/>
          </p:cNvSpPr>
          <p:nvPr userDrawn="1"/>
        </p:nvSpPr>
        <p:spPr bwMode="gray">
          <a:xfrm>
            <a:off x="-3498781" y="-11684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28" name="Picture 2">
            <a:extLst>
              <a:ext uri="{FF2B5EF4-FFF2-40B4-BE49-F238E27FC236}">
                <a16:creationId xmlns:a16="http://schemas.microsoft.com/office/drawing/2014/main" id="{38B4C196-4A21-7A4C-81BC-6785EAC22FA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9" name="TextBox 17">
            <a:extLst>
              <a:ext uri="{FF2B5EF4-FFF2-40B4-BE49-F238E27FC236}">
                <a16:creationId xmlns:a16="http://schemas.microsoft.com/office/drawing/2014/main" id="{BF108558-3580-0743-901F-21DE7C5B0286}"/>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billede/ikon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40" name="TextBox 17">
            <a:extLst>
              <a:ext uri="{FF2B5EF4-FFF2-40B4-BE49-F238E27FC236}">
                <a16:creationId xmlns:a16="http://schemas.microsoft.com/office/drawing/2014/main" id="{74763303-3807-C642-89BE-3F55B2B1C0B4}"/>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billede/ikon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298360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93249C2E-4BCA-964D-85C0-C2D1A793DBF0}"/>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36" name="Billede 35" descr="Et billede, der indeholder tekst&#10;&#10;Automatisk genereret beskrivelse">
            <a:extLst>
              <a:ext uri="{FF2B5EF4-FFF2-40B4-BE49-F238E27FC236}">
                <a16:creationId xmlns:a16="http://schemas.microsoft.com/office/drawing/2014/main" id="{A3D33C6D-6BF1-2346-8050-17D5739F763B}"/>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37" name="TextBox 17">
            <a:extLst>
              <a:ext uri="{FF2B5EF4-FFF2-40B4-BE49-F238E27FC236}">
                <a16:creationId xmlns:a16="http://schemas.microsoft.com/office/drawing/2014/main" id="{14B87863-93C8-384B-B376-DC631A535261}"/>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39" name="AutoShape 4">
            <a:extLst>
              <a:ext uri="{FF2B5EF4-FFF2-40B4-BE49-F238E27FC236}">
                <a16:creationId xmlns:a16="http://schemas.microsoft.com/office/drawing/2014/main" id="{EDA1BCD2-8ECB-1D46-8A6A-C48767A4BF9B}"/>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14" name="Pladsholder til tekst 6">
            <a:extLst>
              <a:ext uri="{FF2B5EF4-FFF2-40B4-BE49-F238E27FC236}">
                <a16:creationId xmlns:a16="http://schemas.microsoft.com/office/drawing/2014/main" id="{5D530441-7C9B-9943-AE94-1898E0DCC08D}"/>
              </a:ext>
            </a:extLst>
          </p:cNvPr>
          <p:cNvSpPr>
            <a:spLocks noGrp="1"/>
          </p:cNvSpPr>
          <p:nvPr>
            <p:ph type="body" sz="quarter" idx="22" hasCustomPrompt="1"/>
          </p:nvPr>
        </p:nvSpPr>
        <p:spPr>
          <a:xfrm>
            <a:off x="479424" y="1993900"/>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18" name="Pladsholder til tekst 6">
            <a:extLst>
              <a:ext uri="{FF2B5EF4-FFF2-40B4-BE49-F238E27FC236}">
                <a16:creationId xmlns:a16="http://schemas.microsoft.com/office/drawing/2014/main" id="{D68286A7-3C50-E541-A1B7-C3D1C99CA3AD}"/>
              </a:ext>
            </a:extLst>
          </p:cNvPr>
          <p:cNvSpPr>
            <a:spLocks noGrp="1"/>
          </p:cNvSpPr>
          <p:nvPr>
            <p:ph type="body" sz="quarter" idx="24" hasCustomPrompt="1"/>
          </p:nvPr>
        </p:nvSpPr>
        <p:spPr>
          <a:xfrm>
            <a:off x="479423" y="1587500"/>
            <a:ext cx="2160000" cy="317500"/>
          </a:xfrm>
        </p:spPr>
        <p:txBody>
          <a:bodyPr anchor="b" anchorCtr="0">
            <a:normAutofit/>
          </a:bodyPr>
          <a:lstStyle>
            <a:lvl1pPr marL="0" indent="0">
              <a:buNone/>
              <a:defRPr sz="1400">
                <a:solidFill>
                  <a:schemeClr val="tx1"/>
                </a:solidFill>
                <a:latin typeface="+mj-lt"/>
              </a:defRPr>
            </a:lvl1pPr>
          </a:lstStyle>
          <a:p>
            <a:pPr lvl="0"/>
            <a:r>
              <a:rPr lang="da-DK" dirty="0"/>
              <a:t>Jan-</a:t>
            </a:r>
            <a:r>
              <a:rPr lang="da-DK" dirty="0" err="1"/>
              <a:t>feb</a:t>
            </a:r>
            <a:endParaRPr lang="da-DK" dirty="0"/>
          </a:p>
        </p:txBody>
      </p:sp>
      <p:sp>
        <p:nvSpPr>
          <p:cNvPr id="45" name="Pladsholder til tekst 6">
            <a:extLst>
              <a:ext uri="{FF2B5EF4-FFF2-40B4-BE49-F238E27FC236}">
                <a16:creationId xmlns:a16="http://schemas.microsoft.com/office/drawing/2014/main" id="{9ECC79A2-5D6B-5D42-8BB3-97CC4410E65E}"/>
              </a:ext>
            </a:extLst>
          </p:cNvPr>
          <p:cNvSpPr>
            <a:spLocks noGrp="1"/>
          </p:cNvSpPr>
          <p:nvPr>
            <p:ph type="body" sz="quarter" idx="25" hasCustomPrompt="1"/>
          </p:nvPr>
        </p:nvSpPr>
        <p:spPr>
          <a:xfrm>
            <a:off x="4068576" y="1993900"/>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46" name="Pladsholder til tekst 6">
            <a:extLst>
              <a:ext uri="{FF2B5EF4-FFF2-40B4-BE49-F238E27FC236}">
                <a16:creationId xmlns:a16="http://schemas.microsoft.com/office/drawing/2014/main" id="{36547A22-52D6-F346-ABF4-227AB97C51B0}"/>
              </a:ext>
            </a:extLst>
          </p:cNvPr>
          <p:cNvSpPr>
            <a:spLocks noGrp="1"/>
          </p:cNvSpPr>
          <p:nvPr>
            <p:ph type="body" sz="quarter" idx="26" hasCustomPrompt="1"/>
          </p:nvPr>
        </p:nvSpPr>
        <p:spPr>
          <a:xfrm>
            <a:off x="4068575" y="1587500"/>
            <a:ext cx="2160000" cy="317500"/>
          </a:xfrm>
        </p:spPr>
        <p:txBody>
          <a:bodyPr anchor="b" anchorCtr="0">
            <a:normAutofit/>
          </a:bodyPr>
          <a:lstStyle>
            <a:lvl1pPr marL="0" indent="0">
              <a:buNone/>
              <a:defRPr sz="1400">
                <a:solidFill>
                  <a:schemeClr val="tx1"/>
                </a:solidFill>
                <a:latin typeface="+mj-lt"/>
              </a:defRPr>
            </a:lvl1pPr>
          </a:lstStyle>
          <a:p>
            <a:pPr lvl="0"/>
            <a:r>
              <a:rPr lang="da-DK" dirty="0"/>
              <a:t>Maj-Jun</a:t>
            </a:r>
          </a:p>
        </p:txBody>
      </p:sp>
      <p:sp>
        <p:nvSpPr>
          <p:cNvPr id="47" name="Pladsholder til tekst 6">
            <a:extLst>
              <a:ext uri="{FF2B5EF4-FFF2-40B4-BE49-F238E27FC236}">
                <a16:creationId xmlns:a16="http://schemas.microsoft.com/office/drawing/2014/main" id="{45FCA139-6410-FE47-94FF-B029CCD98A30}"/>
              </a:ext>
            </a:extLst>
          </p:cNvPr>
          <p:cNvSpPr>
            <a:spLocks noGrp="1"/>
          </p:cNvSpPr>
          <p:nvPr>
            <p:ph type="body" sz="quarter" idx="27" hasCustomPrompt="1"/>
          </p:nvPr>
        </p:nvSpPr>
        <p:spPr>
          <a:xfrm>
            <a:off x="7657728" y="1993900"/>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48" name="Pladsholder til tekst 6">
            <a:extLst>
              <a:ext uri="{FF2B5EF4-FFF2-40B4-BE49-F238E27FC236}">
                <a16:creationId xmlns:a16="http://schemas.microsoft.com/office/drawing/2014/main" id="{B2D15DF9-3A96-ED45-B196-471F87234498}"/>
              </a:ext>
            </a:extLst>
          </p:cNvPr>
          <p:cNvSpPr>
            <a:spLocks noGrp="1"/>
          </p:cNvSpPr>
          <p:nvPr>
            <p:ph type="body" sz="quarter" idx="28" hasCustomPrompt="1"/>
          </p:nvPr>
        </p:nvSpPr>
        <p:spPr>
          <a:xfrm>
            <a:off x="7657727" y="1587500"/>
            <a:ext cx="2160000" cy="317500"/>
          </a:xfrm>
        </p:spPr>
        <p:txBody>
          <a:bodyPr anchor="b" anchorCtr="0">
            <a:normAutofit/>
          </a:bodyPr>
          <a:lstStyle>
            <a:lvl1pPr marL="0" indent="0">
              <a:buNone/>
              <a:defRPr sz="1400">
                <a:solidFill>
                  <a:schemeClr val="tx1"/>
                </a:solidFill>
                <a:latin typeface="+mj-lt"/>
              </a:defRPr>
            </a:lvl1pPr>
          </a:lstStyle>
          <a:p>
            <a:pPr lvl="0"/>
            <a:r>
              <a:rPr lang="da-DK" dirty="0" err="1"/>
              <a:t>Sep-Okt</a:t>
            </a:r>
            <a:endParaRPr lang="da-DK" dirty="0"/>
          </a:p>
        </p:txBody>
      </p:sp>
      <p:sp>
        <p:nvSpPr>
          <p:cNvPr id="64" name="Pladsholder til tekst 6">
            <a:extLst>
              <a:ext uri="{FF2B5EF4-FFF2-40B4-BE49-F238E27FC236}">
                <a16:creationId xmlns:a16="http://schemas.microsoft.com/office/drawing/2014/main" id="{36E83060-9FFB-E24C-A820-81725B4B756A}"/>
              </a:ext>
            </a:extLst>
          </p:cNvPr>
          <p:cNvSpPr>
            <a:spLocks noGrp="1"/>
          </p:cNvSpPr>
          <p:nvPr>
            <p:ph type="body" sz="quarter" idx="29" hasCustomPrompt="1"/>
          </p:nvPr>
        </p:nvSpPr>
        <p:spPr>
          <a:xfrm>
            <a:off x="2244724" y="4678412"/>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65" name="Pladsholder til tekst 6">
            <a:extLst>
              <a:ext uri="{FF2B5EF4-FFF2-40B4-BE49-F238E27FC236}">
                <a16:creationId xmlns:a16="http://schemas.microsoft.com/office/drawing/2014/main" id="{D03A67F1-9F8D-8F4B-B28A-C79CBFD56415}"/>
              </a:ext>
            </a:extLst>
          </p:cNvPr>
          <p:cNvSpPr>
            <a:spLocks noGrp="1"/>
          </p:cNvSpPr>
          <p:nvPr>
            <p:ph type="body" sz="quarter" idx="30" hasCustomPrompt="1"/>
          </p:nvPr>
        </p:nvSpPr>
        <p:spPr>
          <a:xfrm>
            <a:off x="2244723" y="4272012"/>
            <a:ext cx="2160000" cy="317500"/>
          </a:xfrm>
        </p:spPr>
        <p:txBody>
          <a:bodyPr anchor="b" anchorCtr="0">
            <a:normAutofit/>
          </a:bodyPr>
          <a:lstStyle>
            <a:lvl1pPr marL="0" indent="0">
              <a:buNone/>
              <a:defRPr sz="1400">
                <a:solidFill>
                  <a:schemeClr val="tx1"/>
                </a:solidFill>
                <a:latin typeface="+mj-lt"/>
              </a:defRPr>
            </a:lvl1pPr>
          </a:lstStyle>
          <a:p>
            <a:pPr lvl="0"/>
            <a:r>
              <a:rPr lang="da-DK" dirty="0"/>
              <a:t>Mar-</a:t>
            </a:r>
            <a:r>
              <a:rPr lang="da-DK" dirty="0" err="1"/>
              <a:t>Apr</a:t>
            </a:r>
            <a:endParaRPr lang="da-DK" dirty="0"/>
          </a:p>
        </p:txBody>
      </p:sp>
      <p:sp>
        <p:nvSpPr>
          <p:cNvPr id="67" name="Pladsholder til tekst 6">
            <a:extLst>
              <a:ext uri="{FF2B5EF4-FFF2-40B4-BE49-F238E27FC236}">
                <a16:creationId xmlns:a16="http://schemas.microsoft.com/office/drawing/2014/main" id="{227E277B-8B08-B944-9F77-926B2BB1BD74}"/>
              </a:ext>
            </a:extLst>
          </p:cNvPr>
          <p:cNvSpPr>
            <a:spLocks noGrp="1"/>
          </p:cNvSpPr>
          <p:nvPr>
            <p:ph type="body" sz="quarter" idx="31" hasCustomPrompt="1"/>
          </p:nvPr>
        </p:nvSpPr>
        <p:spPr>
          <a:xfrm>
            <a:off x="5833876" y="4678412"/>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68" name="Pladsholder til tekst 6">
            <a:extLst>
              <a:ext uri="{FF2B5EF4-FFF2-40B4-BE49-F238E27FC236}">
                <a16:creationId xmlns:a16="http://schemas.microsoft.com/office/drawing/2014/main" id="{6A05DAB4-967A-D349-A2BD-D2D6439E8179}"/>
              </a:ext>
            </a:extLst>
          </p:cNvPr>
          <p:cNvSpPr>
            <a:spLocks noGrp="1"/>
          </p:cNvSpPr>
          <p:nvPr>
            <p:ph type="body" sz="quarter" idx="32" hasCustomPrompt="1"/>
          </p:nvPr>
        </p:nvSpPr>
        <p:spPr>
          <a:xfrm>
            <a:off x="5833875" y="4272012"/>
            <a:ext cx="2160000" cy="317500"/>
          </a:xfrm>
        </p:spPr>
        <p:txBody>
          <a:bodyPr anchor="b" anchorCtr="0">
            <a:normAutofit/>
          </a:bodyPr>
          <a:lstStyle>
            <a:lvl1pPr marL="0" indent="0">
              <a:buNone/>
              <a:defRPr sz="1400">
                <a:solidFill>
                  <a:schemeClr val="tx1"/>
                </a:solidFill>
                <a:latin typeface="+mj-lt"/>
              </a:defRPr>
            </a:lvl1pPr>
          </a:lstStyle>
          <a:p>
            <a:pPr lvl="0"/>
            <a:r>
              <a:rPr lang="da-DK" dirty="0"/>
              <a:t>Jul-</a:t>
            </a:r>
            <a:r>
              <a:rPr lang="da-DK" dirty="0" err="1"/>
              <a:t>Aug</a:t>
            </a:r>
            <a:endParaRPr lang="da-DK" dirty="0"/>
          </a:p>
        </p:txBody>
      </p:sp>
      <p:sp>
        <p:nvSpPr>
          <p:cNvPr id="69" name="Pladsholder til tekst 6">
            <a:extLst>
              <a:ext uri="{FF2B5EF4-FFF2-40B4-BE49-F238E27FC236}">
                <a16:creationId xmlns:a16="http://schemas.microsoft.com/office/drawing/2014/main" id="{F13B7FB4-5429-4040-AF99-CE2162802756}"/>
              </a:ext>
            </a:extLst>
          </p:cNvPr>
          <p:cNvSpPr>
            <a:spLocks noGrp="1"/>
          </p:cNvSpPr>
          <p:nvPr>
            <p:ph type="body" sz="quarter" idx="33" hasCustomPrompt="1"/>
          </p:nvPr>
        </p:nvSpPr>
        <p:spPr>
          <a:xfrm>
            <a:off x="9423028" y="4678412"/>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70" name="Pladsholder til tekst 6">
            <a:extLst>
              <a:ext uri="{FF2B5EF4-FFF2-40B4-BE49-F238E27FC236}">
                <a16:creationId xmlns:a16="http://schemas.microsoft.com/office/drawing/2014/main" id="{AB17B3B8-8511-2041-82A1-57127974CE82}"/>
              </a:ext>
            </a:extLst>
          </p:cNvPr>
          <p:cNvSpPr>
            <a:spLocks noGrp="1"/>
          </p:cNvSpPr>
          <p:nvPr>
            <p:ph type="body" sz="quarter" idx="34" hasCustomPrompt="1"/>
          </p:nvPr>
        </p:nvSpPr>
        <p:spPr>
          <a:xfrm>
            <a:off x="9423027" y="4272012"/>
            <a:ext cx="2160000" cy="317500"/>
          </a:xfrm>
        </p:spPr>
        <p:txBody>
          <a:bodyPr anchor="b" anchorCtr="0">
            <a:normAutofit/>
          </a:bodyPr>
          <a:lstStyle>
            <a:lvl1pPr marL="0" indent="0">
              <a:buNone/>
              <a:defRPr sz="1400">
                <a:solidFill>
                  <a:schemeClr val="tx1"/>
                </a:solidFill>
                <a:latin typeface="+mj-lt"/>
              </a:defRPr>
            </a:lvl1pPr>
          </a:lstStyle>
          <a:p>
            <a:pPr lvl="0"/>
            <a:r>
              <a:rPr lang="da-DK" dirty="0" err="1"/>
              <a:t>Nov-Dec</a:t>
            </a:r>
            <a:endParaRPr lang="da-DK" dirty="0"/>
          </a:p>
        </p:txBody>
      </p:sp>
      <p:sp>
        <p:nvSpPr>
          <p:cNvPr id="78" name="Pladsholder til billede 12">
            <a:extLst>
              <a:ext uri="{FF2B5EF4-FFF2-40B4-BE49-F238E27FC236}">
                <a16:creationId xmlns:a16="http://schemas.microsoft.com/office/drawing/2014/main" id="{FFF63E73-A6CD-3742-BD22-52D6BEF32970}"/>
              </a:ext>
            </a:extLst>
          </p:cNvPr>
          <p:cNvSpPr>
            <a:spLocks noGrp="1"/>
          </p:cNvSpPr>
          <p:nvPr>
            <p:ph type="pic" sz="quarter" idx="35" hasCustomPrompt="1"/>
          </p:nvPr>
        </p:nvSpPr>
        <p:spPr>
          <a:xfrm>
            <a:off x="4698576"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79" name="Pladsholder til billede 12">
            <a:extLst>
              <a:ext uri="{FF2B5EF4-FFF2-40B4-BE49-F238E27FC236}">
                <a16:creationId xmlns:a16="http://schemas.microsoft.com/office/drawing/2014/main" id="{B27B4A36-7FA2-C44D-ABFA-8786FCB00723}"/>
              </a:ext>
            </a:extLst>
          </p:cNvPr>
          <p:cNvSpPr>
            <a:spLocks noGrp="1"/>
          </p:cNvSpPr>
          <p:nvPr>
            <p:ph type="pic" sz="quarter" idx="36" hasCustomPrompt="1"/>
          </p:nvPr>
        </p:nvSpPr>
        <p:spPr>
          <a:xfrm>
            <a:off x="8287728"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0" name="Pladsholder til billede 12">
            <a:extLst>
              <a:ext uri="{FF2B5EF4-FFF2-40B4-BE49-F238E27FC236}">
                <a16:creationId xmlns:a16="http://schemas.microsoft.com/office/drawing/2014/main" id="{7885933B-8275-E74D-BD69-109F6818FA2E}"/>
              </a:ext>
            </a:extLst>
          </p:cNvPr>
          <p:cNvSpPr>
            <a:spLocks noGrp="1"/>
          </p:cNvSpPr>
          <p:nvPr>
            <p:ph type="pic" sz="quarter" idx="37" hasCustomPrompt="1"/>
          </p:nvPr>
        </p:nvSpPr>
        <p:spPr>
          <a:xfrm>
            <a:off x="2874723"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1" name="Pladsholder til billede 12">
            <a:extLst>
              <a:ext uri="{FF2B5EF4-FFF2-40B4-BE49-F238E27FC236}">
                <a16:creationId xmlns:a16="http://schemas.microsoft.com/office/drawing/2014/main" id="{54432773-2BB7-9A4B-A667-CBD950FD5218}"/>
              </a:ext>
            </a:extLst>
          </p:cNvPr>
          <p:cNvSpPr>
            <a:spLocks noGrp="1"/>
          </p:cNvSpPr>
          <p:nvPr>
            <p:ph type="pic" sz="quarter" idx="38" hasCustomPrompt="1"/>
          </p:nvPr>
        </p:nvSpPr>
        <p:spPr>
          <a:xfrm>
            <a:off x="6463875"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2" name="Pladsholder til billede 12">
            <a:extLst>
              <a:ext uri="{FF2B5EF4-FFF2-40B4-BE49-F238E27FC236}">
                <a16:creationId xmlns:a16="http://schemas.microsoft.com/office/drawing/2014/main" id="{B1D63FA9-127E-5E41-AC5C-F3648EC0210D}"/>
              </a:ext>
            </a:extLst>
          </p:cNvPr>
          <p:cNvSpPr>
            <a:spLocks noGrp="1"/>
          </p:cNvSpPr>
          <p:nvPr>
            <p:ph type="pic" sz="quarter" idx="39" hasCustomPrompt="1"/>
          </p:nvPr>
        </p:nvSpPr>
        <p:spPr>
          <a:xfrm>
            <a:off x="10053027"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3" name="Pladsholder til billede 12">
            <a:extLst>
              <a:ext uri="{FF2B5EF4-FFF2-40B4-BE49-F238E27FC236}">
                <a16:creationId xmlns:a16="http://schemas.microsoft.com/office/drawing/2014/main" id="{CB33018F-4D64-414C-AAF5-6E539E5F8B0C}"/>
              </a:ext>
            </a:extLst>
          </p:cNvPr>
          <p:cNvSpPr>
            <a:spLocks noGrp="1"/>
          </p:cNvSpPr>
          <p:nvPr>
            <p:ph type="pic" sz="quarter" idx="40" hasCustomPrompt="1"/>
          </p:nvPr>
        </p:nvSpPr>
        <p:spPr>
          <a:xfrm>
            <a:off x="1109424"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1" name="TextBox 20">
            <a:extLst>
              <a:ext uri="{FF2B5EF4-FFF2-40B4-BE49-F238E27FC236}">
                <a16:creationId xmlns:a16="http://schemas.microsoft.com/office/drawing/2014/main" id="{5D7819DB-C918-8943-BFA1-0DD241FC8C56}"/>
              </a:ext>
            </a:extLst>
          </p:cNvPr>
          <p:cNvSpPr txBox="1">
            <a:spLocks noChangeArrowheads="1"/>
          </p:cNvSpPr>
          <p:nvPr userDrawn="1"/>
        </p:nvSpPr>
        <p:spPr bwMode="auto">
          <a:xfrm>
            <a:off x="-2649076" y="-5661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32" name="AutoShape 4">
            <a:extLst>
              <a:ext uri="{FF2B5EF4-FFF2-40B4-BE49-F238E27FC236}">
                <a16:creationId xmlns:a16="http://schemas.microsoft.com/office/drawing/2014/main" id="{C70B147E-9D79-D94A-8E51-54D75FEADC90}"/>
              </a:ext>
            </a:extLst>
          </p:cNvPr>
          <p:cNvSpPr>
            <a:spLocks/>
          </p:cNvSpPr>
          <p:nvPr userDrawn="1"/>
        </p:nvSpPr>
        <p:spPr bwMode="gray">
          <a:xfrm>
            <a:off x="-3498781" y="-11684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33" name="Picture 2">
            <a:extLst>
              <a:ext uri="{FF2B5EF4-FFF2-40B4-BE49-F238E27FC236}">
                <a16:creationId xmlns:a16="http://schemas.microsoft.com/office/drawing/2014/main" id="{0A9A0D53-9346-5243-938A-DFC1A93FBA0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TextBox 17">
            <a:extLst>
              <a:ext uri="{FF2B5EF4-FFF2-40B4-BE49-F238E27FC236}">
                <a16:creationId xmlns:a16="http://schemas.microsoft.com/office/drawing/2014/main" id="{8D48FA5B-532F-A846-B81C-3E305B8E0EBB}"/>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billede/ikon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35" name="TextBox 17">
            <a:extLst>
              <a:ext uri="{FF2B5EF4-FFF2-40B4-BE49-F238E27FC236}">
                <a16:creationId xmlns:a16="http://schemas.microsoft.com/office/drawing/2014/main" id="{CF917600-D701-5B4E-AB49-09D1F7C2E594}"/>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billede/ikon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3521299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Akva">
    <p:bg>
      <p:bgPr>
        <a:solidFill>
          <a:schemeClr val="accent6"/>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flipH="1">
            <a:off x="444166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4"/>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endParaRPr lang="da-DK" dirty="0"/>
          </a:p>
        </p:txBody>
      </p:sp>
      <p:pic>
        <p:nvPicPr>
          <p:cNvPr id="8" name="Billede 7" descr="Et billede, der indeholder tegning&#10;&#10;Automatisk genereret beskrivelse">
            <a:extLst>
              <a:ext uri="{FF2B5EF4-FFF2-40B4-BE49-F238E27FC236}">
                <a16:creationId xmlns:a16="http://schemas.microsoft.com/office/drawing/2014/main" id="{4A8801E5-0C38-324F-9254-E79F466C7E0E}"/>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3" name="Billede 12" descr="Et billede, der indeholder tekst&#10;&#10;Automatisk genereret beskrivelse">
            <a:extLst>
              <a:ext uri="{FF2B5EF4-FFF2-40B4-BE49-F238E27FC236}">
                <a16:creationId xmlns:a16="http://schemas.microsoft.com/office/drawing/2014/main" id="{B2C9B69C-1757-0E49-AFD5-E6A52C6C2100}"/>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5" name="TextBox 17">
            <a:extLst>
              <a:ext uri="{FF2B5EF4-FFF2-40B4-BE49-F238E27FC236}">
                <a16:creationId xmlns:a16="http://schemas.microsoft.com/office/drawing/2014/main" id="{2B00F21F-1499-F047-A5F2-AC445DD86A10}"/>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6" name="AutoShape 4">
            <a:extLst>
              <a:ext uri="{FF2B5EF4-FFF2-40B4-BE49-F238E27FC236}">
                <a16:creationId xmlns:a16="http://schemas.microsoft.com/office/drawing/2014/main" id="{C2B79A10-FB52-5140-817A-510BC3B132CD}"/>
              </a:ext>
            </a:extLst>
          </p:cNvPr>
          <p:cNvSpPr>
            <a:spLocks/>
          </p:cNvSpPr>
          <p:nvPr userDrawn="1"/>
        </p:nvSpPr>
        <p:spPr bwMode="gray">
          <a:xfrm>
            <a:off x="-3491392" y="-121262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8" name="AutoShape 4">
            <a:extLst>
              <a:ext uri="{FF2B5EF4-FFF2-40B4-BE49-F238E27FC236}">
                <a16:creationId xmlns:a16="http://schemas.microsoft.com/office/drawing/2014/main" id="{D4E6B90C-2B16-6A47-956F-849CEC91DD5A}"/>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3EC390DE-01A3-9D4F-9329-2EE4037F0717}"/>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0" name="Picture 2">
            <a:extLst>
              <a:ext uri="{FF2B5EF4-FFF2-40B4-BE49-F238E27FC236}">
                <a16:creationId xmlns:a16="http://schemas.microsoft.com/office/drawing/2014/main" id="{6E3CCC05-BDAA-0444-ADEC-0A4A1CE1C86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TextBox 17">
            <a:extLst>
              <a:ext uri="{FF2B5EF4-FFF2-40B4-BE49-F238E27FC236}">
                <a16:creationId xmlns:a16="http://schemas.microsoft.com/office/drawing/2014/main" id="{D45B670D-686E-944F-9904-A76D37EF1FE2}"/>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4" name="AutoShape 4">
            <a:extLst>
              <a:ext uri="{FF2B5EF4-FFF2-40B4-BE49-F238E27FC236}">
                <a16:creationId xmlns:a16="http://schemas.microsoft.com/office/drawing/2014/main" id="{7B120ABF-B9EE-A346-9267-B6D7DF28D6D6}"/>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25" name="TextBox 17">
            <a:extLst>
              <a:ext uri="{FF2B5EF4-FFF2-40B4-BE49-F238E27FC236}">
                <a16:creationId xmlns:a16="http://schemas.microsoft.com/office/drawing/2014/main" id="{34B4698D-C289-2F45-A1C1-AFF26BC17BD4}"/>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98009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Rø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bg1"/>
                </a:solidFill>
              </a:defRPr>
            </a:lvl1pPr>
          </a:lstStyle>
          <a:p>
            <a:r>
              <a:rPr lang="da-DK"/>
              <a:t>Klik for at redigere i master</a:t>
            </a:r>
            <a:endParaRPr lang="da-DK" dirty="0"/>
          </a:p>
        </p:txBody>
      </p:sp>
      <p:pic>
        <p:nvPicPr>
          <p:cNvPr id="10" name="Billede 9" descr="Et billede, der indeholder tegning&#10;&#10;Automatisk genereret beskrivelse">
            <a:extLst>
              <a:ext uri="{FF2B5EF4-FFF2-40B4-BE49-F238E27FC236}">
                <a16:creationId xmlns:a16="http://schemas.microsoft.com/office/drawing/2014/main" id="{6A2AF8AC-C2B6-6B40-A369-1DF9477D48A3}"/>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6DC19495-8AE4-2A40-8035-4FEC8041C108}"/>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494E6FFA-C559-8D47-81B4-377408224EAF}"/>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3E196140-523D-8545-BB9C-3D44E5E6CF83}"/>
              </a:ext>
            </a:extLst>
          </p:cNvPr>
          <p:cNvSpPr>
            <a:spLocks/>
          </p:cNvSpPr>
          <p:nvPr userDrawn="1"/>
        </p:nvSpPr>
        <p:spPr bwMode="gray">
          <a:xfrm>
            <a:off x="-3508829"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7" name="Billede 16">
            <a:extLst>
              <a:ext uri="{FF2B5EF4-FFF2-40B4-BE49-F238E27FC236}">
                <a16:creationId xmlns:a16="http://schemas.microsoft.com/office/drawing/2014/main" id="{EEC6E352-4E36-5046-B810-2686D9DE6362}"/>
              </a:ext>
            </a:extLst>
          </p:cNvPr>
          <p:cNvPicPr>
            <a:picLocks noChangeAspect="1"/>
          </p:cNvPicPr>
          <p:nvPr userDrawn="1"/>
        </p:nvPicPr>
        <p:blipFill>
          <a:blip r:embed="rId5"/>
          <a:srcRect/>
          <a:stretch/>
        </p:blipFill>
        <p:spPr>
          <a:xfrm>
            <a:off x="377825" y="6206244"/>
            <a:ext cx="2768601" cy="419314"/>
          </a:xfrm>
          <a:prstGeom prst="rect">
            <a:avLst/>
          </a:prstGeom>
        </p:spPr>
      </p:pic>
    </p:spTree>
    <p:extLst>
      <p:ext uri="{BB962C8B-B14F-4D97-AF65-F5344CB8AC3E}">
        <p14:creationId xmlns:p14="http://schemas.microsoft.com/office/powerpoint/2010/main" val="164449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Blomme">
    <p:bg>
      <p:bgPr>
        <a:solidFill>
          <a:srgbClr val="40203F"/>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379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a:t>
            </a:r>
            <a:r>
              <a:rPr lang="da-DK" dirty="0" err="1"/>
              <a:t>slidet</a:t>
            </a: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7" name="Titel 1">
            <a:extLst>
              <a:ext uri="{FF2B5EF4-FFF2-40B4-BE49-F238E27FC236}">
                <a16:creationId xmlns:a16="http://schemas.microsoft.com/office/drawing/2014/main" id="{68969FE6-F8EC-964C-89E1-C246A0A9AAFA}"/>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endParaRPr lang="da-DK" dirty="0"/>
          </a:p>
        </p:txBody>
      </p:sp>
      <p:pic>
        <p:nvPicPr>
          <p:cNvPr id="9" name="Billede 8" descr="Et billede, der indeholder tegning&#10;&#10;Automatisk genereret beskrivelse">
            <a:extLst>
              <a:ext uri="{FF2B5EF4-FFF2-40B4-BE49-F238E27FC236}">
                <a16:creationId xmlns:a16="http://schemas.microsoft.com/office/drawing/2014/main" id="{41AEC320-A22B-9841-BF86-1265FAAE88E7}"/>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8" name="Billede 7" descr="Et billede, der indeholder tekst&#10;&#10;Automatisk genereret beskrivelse">
            <a:extLst>
              <a:ext uri="{FF2B5EF4-FFF2-40B4-BE49-F238E27FC236}">
                <a16:creationId xmlns:a16="http://schemas.microsoft.com/office/drawing/2014/main" id="{9DD34E78-1E76-A543-A238-AF052D81383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2" name="TextBox 17">
            <a:extLst>
              <a:ext uri="{FF2B5EF4-FFF2-40B4-BE49-F238E27FC236}">
                <a16:creationId xmlns:a16="http://schemas.microsoft.com/office/drawing/2014/main" id="{B46932B5-7734-604B-AB93-936DD2342F63}"/>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3" name="AutoShape 4">
            <a:extLst>
              <a:ext uri="{FF2B5EF4-FFF2-40B4-BE49-F238E27FC236}">
                <a16:creationId xmlns:a16="http://schemas.microsoft.com/office/drawing/2014/main" id="{E54AD6EA-D9E9-CF46-A235-6219B63D3397}"/>
              </a:ext>
            </a:extLst>
          </p:cNvPr>
          <p:cNvSpPr>
            <a:spLocks/>
          </p:cNvSpPr>
          <p:nvPr userDrawn="1"/>
        </p:nvSpPr>
        <p:spPr bwMode="gray">
          <a:xfrm>
            <a:off x="-3491392" y="-121262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9267A013-8BE8-6444-AAA2-53046EE7D460}"/>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E871EA23-F5F4-8446-9ECB-1A749B00D703}"/>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7" name="Picture 2">
            <a:extLst>
              <a:ext uri="{FF2B5EF4-FFF2-40B4-BE49-F238E27FC236}">
                <a16:creationId xmlns:a16="http://schemas.microsoft.com/office/drawing/2014/main" id="{4883D219-25E7-E646-9A59-B6F54B1E61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7060266C-A4AB-8E45-9047-77165F6B7F42}"/>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30" name="AutoShape 4">
            <a:extLst>
              <a:ext uri="{FF2B5EF4-FFF2-40B4-BE49-F238E27FC236}">
                <a16:creationId xmlns:a16="http://schemas.microsoft.com/office/drawing/2014/main" id="{49390A2D-1297-2047-8C09-6C28AD6C50B4}"/>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31" name="TextBox 17">
            <a:extLst>
              <a:ext uri="{FF2B5EF4-FFF2-40B4-BE49-F238E27FC236}">
                <a16:creationId xmlns:a16="http://schemas.microsoft.com/office/drawing/2014/main" id="{C9AB9DD0-CC9A-F247-81A1-83D91B10C92A}"/>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1234364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Mørk Rød">
    <p:bg>
      <p:bgPr>
        <a:solidFill>
          <a:schemeClr val="tx1">
            <a:lumMod val="5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79425"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tx1"/>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a:t>
            </a:r>
            <a:r>
              <a:rPr lang="da-DK" dirty="0" err="1"/>
              <a:t>slidet</a:t>
            </a: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pic>
        <p:nvPicPr>
          <p:cNvPr id="9" name="Billede 8" descr="Et billede, der indeholder tegning&#10;&#10;Automatisk genereret beskrivelse">
            <a:extLst>
              <a:ext uri="{FF2B5EF4-FFF2-40B4-BE49-F238E27FC236}">
                <a16:creationId xmlns:a16="http://schemas.microsoft.com/office/drawing/2014/main" id="{52309E1E-01DF-5341-B2D2-EFEDBBF1066E}"/>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386E5C58-E831-F548-A1F0-53BD33702655}"/>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2" name="TextBox 17">
            <a:extLst>
              <a:ext uri="{FF2B5EF4-FFF2-40B4-BE49-F238E27FC236}">
                <a16:creationId xmlns:a16="http://schemas.microsoft.com/office/drawing/2014/main" id="{FA87F960-01BB-D84D-A700-2AE1F64AAEFB}"/>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3" name="AutoShape 4">
            <a:extLst>
              <a:ext uri="{FF2B5EF4-FFF2-40B4-BE49-F238E27FC236}">
                <a16:creationId xmlns:a16="http://schemas.microsoft.com/office/drawing/2014/main" id="{38CD221A-EE74-7F45-8EB8-B7FA017A659F}"/>
              </a:ext>
            </a:extLst>
          </p:cNvPr>
          <p:cNvSpPr>
            <a:spLocks/>
          </p:cNvSpPr>
          <p:nvPr userDrawn="1"/>
        </p:nvSpPr>
        <p:spPr bwMode="gray">
          <a:xfrm>
            <a:off x="-3491392" y="-121262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F6A23738-73B3-6745-A2E8-60576A9C4E2E}"/>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5B974AC6-E176-8943-9B7E-F86CA6E96156}"/>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7" name="Picture 2">
            <a:extLst>
              <a:ext uri="{FF2B5EF4-FFF2-40B4-BE49-F238E27FC236}">
                <a16:creationId xmlns:a16="http://schemas.microsoft.com/office/drawing/2014/main" id="{6868D0F8-9513-D846-8CD7-B2E0DCFD96C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4F33E37B-FF07-714B-8927-7CA1DA990BBD}"/>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30" name="AutoShape 4">
            <a:extLst>
              <a:ext uri="{FF2B5EF4-FFF2-40B4-BE49-F238E27FC236}">
                <a16:creationId xmlns:a16="http://schemas.microsoft.com/office/drawing/2014/main" id="{03A9B816-4693-EA42-BD2C-A574EE700701}"/>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31" name="TextBox 17">
            <a:extLst>
              <a:ext uri="{FF2B5EF4-FFF2-40B4-BE49-F238E27FC236}">
                <a16:creationId xmlns:a16="http://schemas.microsoft.com/office/drawing/2014/main" id="{BC3AB90A-CB09-9342-8152-1CF46D977EBE}"/>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1638493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535058"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accent5"/>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a:t>
            </a:r>
            <a:r>
              <a:rPr lang="da-DK" dirty="0" err="1"/>
              <a:t>slidet</a:t>
            </a: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9" name="Titel 1">
            <a:extLst>
              <a:ext uri="{FF2B5EF4-FFF2-40B4-BE49-F238E27FC236}">
                <a16:creationId xmlns:a16="http://schemas.microsoft.com/office/drawing/2014/main" id="{8DB8C0E3-554F-564F-A58B-C39ACCD4CB79}"/>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endParaRPr lang="da-DK" dirty="0"/>
          </a:p>
        </p:txBody>
      </p:sp>
      <p:pic>
        <p:nvPicPr>
          <p:cNvPr id="10" name="Billede 9" descr="Et billede, der indeholder tegning&#10;&#10;Automatisk genereret beskrivelse">
            <a:extLst>
              <a:ext uri="{FF2B5EF4-FFF2-40B4-BE49-F238E27FC236}">
                <a16:creationId xmlns:a16="http://schemas.microsoft.com/office/drawing/2014/main" id="{7F077F5C-B7A9-1A44-8F72-071AD3315031}"/>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35FA8DE4-5E3A-3D4E-B49B-8D321A41CA2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6C8E1837-E3DB-4D4E-9F64-1E9C08D4F53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3" name="AutoShape 4">
            <a:extLst>
              <a:ext uri="{FF2B5EF4-FFF2-40B4-BE49-F238E27FC236}">
                <a16:creationId xmlns:a16="http://schemas.microsoft.com/office/drawing/2014/main" id="{C95782BC-0710-B548-B89A-9F8EA492514F}"/>
              </a:ext>
            </a:extLst>
          </p:cNvPr>
          <p:cNvSpPr>
            <a:spLocks/>
          </p:cNvSpPr>
          <p:nvPr userDrawn="1"/>
        </p:nvSpPr>
        <p:spPr bwMode="gray">
          <a:xfrm>
            <a:off x="-3491392" y="-121262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18C1296A-7ABC-4546-8E92-358762076423}"/>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F0665871-9C6F-624B-A6F5-9986389E3DF7}"/>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7" name="Picture 2">
            <a:extLst>
              <a:ext uri="{FF2B5EF4-FFF2-40B4-BE49-F238E27FC236}">
                <a16:creationId xmlns:a16="http://schemas.microsoft.com/office/drawing/2014/main" id="{3B85E856-CF6B-FE41-9047-814209E0BF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C8108CB4-84D8-A346-9A93-C5A8E3478029}"/>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30" name="AutoShape 4">
            <a:extLst>
              <a:ext uri="{FF2B5EF4-FFF2-40B4-BE49-F238E27FC236}">
                <a16:creationId xmlns:a16="http://schemas.microsoft.com/office/drawing/2014/main" id="{3022B669-130C-EE4B-89B0-7C6201DC690F}"/>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31" name="TextBox 17">
            <a:extLst>
              <a:ext uri="{FF2B5EF4-FFF2-40B4-BE49-F238E27FC236}">
                <a16:creationId xmlns:a16="http://schemas.microsoft.com/office/drawing/2014/main" id="{5AEC3128-2C0D-2A45-82C0-5F88DD2ECE51}"/>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32644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t budskab m illustration - Par">
    <p:bg>
      <p:bgPr>
        <a:solidFill>
          <a:schemeClr val="accent2"/>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5" name="Billede 4" descr="Et billede, der indeholder tegning&#10;&#10;Automatisk genereret beskrivelse">
            <a:extLst>
              <a:ext uri="{FF2B5EF4-FFF2-40B4-BE49-F238E27FC236}">
                <a16:creationId xmlns:a16="http://schemas.microsoft.com/office/drawing/2014/main" id="{906BF72F-784B-994C-8244-FAA8849CFA41}"/>
              </a:ext>
            </a:extLst>
          </p:cNvPr>
          <p:cNvPicPr>
            <a:picLocks noChangeAspect="1"/>
          </p:cNvPicPr>
          <p:nvPr userDrawn="1"/>
        </p:nvPicPr>
        <p:blipFill>
          <a:blip r:embed="rId2"/>
          <a:stretch>
            <a:fillRect/>
          </a:stretch>
        </p:blipFill>
        <p:spPr>
          <a:xfrm>
            <a:off x="5374953"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F68C3658-E4F3-D946-A4C6-1DBC565595DF}"/>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9" name="Billede 8" descr="Et billede, der indeholder tekst&#10;&#10;Automatisk genereret beskrivelse">
            <a:extLst>
              <a:ext uri="{FF2B5EF4-FFF2-40B4-BE49-F238E27FC236}">
                <a16:creationId xmlns:a16="http://schemas.microsoft.com/office/drawing/2014/main" id="{6694CE24-9446-8E4B-AD46-3BA1065D8105}"/>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0" name="TextBox 17">
            <a:extLst>
              <a:ext uri="{FF2B5EF4-FFF2-40B4-BE49-F238E27FC236}">
                <a16:creationId xmlns:a16="http://schemas.microsoft.com/office/drawing/2014/main" id="{573FA73E-AB89-644B-A6CB-94E3B9964061}"/>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1" name="AutoShape 4">
            <a:extLst>
              <a:ext uri="{FF2B5EF4-FFF2-40B4-BE49-F238E27FC236}">
                <a16:creationId xmlns:a16="http://schemas.microsoft.com/office/drawing/2014/main" id="{9DD0A360-F978-7549-804D-A3166460F2B9}"/>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2" name="AutoShape 4">
            <a:extLst>
              <a:ext uri="{FF2B5EF4-FFF2-40B4-BE49-F238E27FC236}">
                <a16:creationId xmlns:a16="http://schemas.microsoft.com/office/drawing/2014/main" id="{F56E566B-11C7-DF45-9AD8-1662F7781206}"/>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784747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t budskab m illustration - IV Drop">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8" name="Billede 7" descr="Et billede, der indeholder tegning&#10;&#10;Automatisk genereret beskrivelse">
            <a:extLst>
              <a:ext uri="{FF2B5EF4-FFF2-40B4-BE49-F238E27FC236}">
                <a16:creationId xmlns:a16="http://schemas.microsoft.com/office/drawing/2014/main" id="{927F88D5-FC50-1F4F-8E13-F66EBEB8D918}"/>
              </a:ext>
            </a:extLst>
          </p:cNvPr>
          <p:cNvPicPr>
            <a:picLocks noChangeAspect="1"/>
          </p:cNvPicPr>
          <p:nvPr userDrawn="1"/>
        </p:nvPicPr>
        <p:blipFill rotWithShape="1">
          <a:blip r:embed="rId2"/>
          <a:srcRect b="5371"/>
          <a:stretch/>
        </p:blipFill>
        <p:spPr>
          <a:xfrm>
            <a:off x="5675895" y="368300"/>
            <a:ext cx="6210300" cy="6489700"/>
          </a:xfrm>
          <a:prstGeom prst="rect">
            <a:avLst/>
          </a:prstGeom>
        </p:spPr>
      </p:pic>
      <p:pic>
        <p:nvPicPr>
          <p:cNvPr id="9" name="Billede 8" descr="Et billede, der indeholder tegning&#10;&#10;Automatisk genereret beskrivelse">
            <a:extLst>
              <a:ext uri="{FF2B5EF4-FFF2-40B4-BE49-F238E27FC236}">
                <a16:creationId xmlns:a16="http://schemas.microsoft.com/office/drawing/2014/main" id="{A69B8435-AEF0-2B40-BD91-288B8C708200}"/>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321F9858-A9FF-AC43-B4E7-83311529858C}"/>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5" name="TextBox 17">
            <a:extLst>
              <a:ext uri="{FF2B5EF4-FFF2-40B4-BE49-F238E27FC236}">
                <a16:creationId xmlns:a16="http://schemas.microsoft.com/office/drawing/2014/main" id="{BF8E5901-8911-1245-9B48-F03DA5C60572}"/>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6" name="AutoShape 4">
            <a:extLst>
              <a:ext uri="{FF2B5EF4-FFF2-40B4-BE49-F238E27FC236}">
                <a16:creationId xmlns:a16="http://schemas.microsoft.com/office/drawing/2014/main" id="{1C153F09-AF35-9B4E-950E-F7528861579E}"/>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8" name="AutoShape 4">
            <a:extLst>
              <a:ext uri="{FF2B5EF4-FFF2-40B4-BE49-F238E27FC236}">
                <a16:creationId xmlns:a16="http://schemas.microsoft.com/office/drawing/2014/main" id="{E46D634D-D194-BE4E-82D2-F71F9521B593}"/>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1321015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ort budskab m illustration - Far og Datt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3" name="Billede 2" descr="Et billede, der indeholder skjorte&#10;&#10;Automatisk genereret beskrivelse">
            <a:extLst>
              <a:ext uri="{FF2B5EF4-FFF2-40B4-BE49-F238E27FC236}">
                <a16:creationId xmlns:a16="http://schemas.microsoft.com/office/drawing/2014/main" id="{3FAC51D1-9E50-1F4F-9808-816BBD4E8CC7}"/>
              </a:ext>
            </a:extLst>
          </p:cNvPr>
          <p:cNvPicPr>
            <a:picLocks noChangeAspect="1"/>
          </p:cNvPicPr>
          <p:nvPr userDrawn="1"/>
        </p:nvPicPr>
        <p:blipFill>
          <a:blip r:embed="rId2"/>
          <a:stretch>
            <a:fillRect/>
          </a:stretch>
        </p:blipFill>
        <p:spPr>
          <a:xfrm>
            <a:off x="5981700"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6EF05685-DF3F-E34E-95B8-969E849F15C9}"/>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9" name="Billede 8" descr="Et billede, der indeholder tekst&#10;&#10;Automatisk genereret beskrivelse">
            <a:extLst>
              <a:ext uri="{FF2B5EF4-FFF2-40B4-BE49-F238E27FC236}">
                <a16:creationId xmlns:a16="http://schemas.microsoft.com/office/drawing/2014/main" id="{FF1D7790-753A-194C-93D4-89FDB89D8228}"/>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D8B9EECC-3D90-524B-B598-969F51F3A819}"/>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5" name="AutoShape 4">
            <a:extLst>
              <a:ext uri="{FF2B5EF4-FFF2-40B4-BE49-F238E27FC236}">
                <a16:creationId xmlns:a16="http://schemas.microsoft.com/office/drawing/2014/main" id="{F44C7483-D6BA-BD42-93F1-7E196D149808}"/>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6" name="AutoShape 4">
            <a:extLst>
              <a:ext uri="{FF2B5EF4-FFF2-40B4-BE49-F238E27FC236}">
                <a16:creationId xmlns:a16="http://schemas.microsoft.com/office/drawing/2014/main" id="{F95234A0-C161-D749-A30C-23AB01B46360}"/>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1870679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 slide - Rø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dirty="0"/>
              <a:t>”Klik for at skrive citat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conseqtetuer</a:t>
            </a:r>
            <a:r>
              <a:rPr lang="da-DK" dirty="0"/>
              <a:t>”</a:t>
            </a:r>
          </a:p>
        </p:txBody>
      </p:sp>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F166D24C-BFCD-1A4B-81F8-C3A6749B7BA3}"/>
              </a:ext>
            </a:extLst>
          </p:cNvPr>
          <p:cNvSpPr>
            <a:spLocks/>
          </p:cNvSpPr>
          <p:nvPr userDrawn="1"/>
        </p:nvSpPr>
        <p:spPr bwMode="gray">
          <a:xfrm>
            <a:off x="-34860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5" name="AutoShape 4">
            <a:extLst>
              <a:ext uri="{FF2B5EF4-FFF2-40B4-BE49-F238E27FC236}">
                <a16:creationId xmlns:a16="http://schemas.microsoft.com/office/drawing/2014/main" id="{1001F0B2-B55C-5D4D-8950-7578F612A81A}"/>
              </a:ext>
            </a:extLst>
          </p:cNvPr>
          <p:cNvSpPr>
            <a:spLocks/>
          </p:cNvSpPr>
          <p:nvPr userDrawn="1"/>
        </p:nvSpPr>
        <p:spPr bwMode="gray">
          <a:xfrm>
            <a:off x="-32731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 name="Pladsholder til sidefod 1">
            <a:extLst>
              <a:ext uri="{FF2B5EF4-FFF2-40B4-BE49-F238E27FC236}">
                <a16:creationId xmlns:a16="http://schemas.microsoft.com/office/drawing/2014/main" id="{87D9143B-BFF4-1D4C-A25E-08099286833F}"/>
              </a:ext>
            </a:extLst>
          </p:cNvPr>
          <p:cNvSpPr>
            <a:spLocks noGrp="1"/>
          </p:cNvSpPr>
          <p:nvPr>
            <p:ph type="ftr" sz="quarter" idx="13"/>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1960812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 slide - Akva">
    <p:bg>
      <p:bgPr>
        <a:solidFill>
          <a:schemeClr val="accent6">
            <a:alpha val="75000"/>
          </a:schemeClr>
        </a:solidFill>
        <a:effectLst/>
      </p:bgPr>
    </p:bg>
    <p:spTree>
      <p:nvGrpSpPr>
        <p:cNvPr id="1" name=""/>
        <p:cNvGrpSpPr/>
        <p:nvPr/>
      </p:nvGrpSpPr>
      <p:grpSpPr>
        <a:xfrm>
          <a:off x="0" y="0"/>
          <a:ext cx="0" cy="0"/>
          <a:chOff x="0" y="0"/>
          <a:chExt cx="0" cy="0"/>
        </a:xfrm>
      </p:grpSpPr>
      <p:pic>
        <p:nvPicPr>
          <p:cNvPr id="7" name="Billede 6" descr="Et billede, der indeholder ur, lys&#10;&#10;Automatisk genereret beskrivelse">
            <a:extLst>
              <a:ext uri="{FF2B5EF4-FFF2-40B4-BE49-F238E27FC236}">
                <a16:creationId xmlns:a16="http://schemas.microsoft.com/office/drawing/2014/main" id="{C77EB453-36C2-D64B-9B8E-99AD6C1723E1}"/>
              </a:ext>
            </a:extLst>
          </p:cNvPr>
          <p:cNvPicPr>
            <a:picLocks noChangeAspect="1"/>
          </p:cNvPicPr>
          <p:nvPr userDrawn="1"/>
        </p:nvPicPr>
        <p:blipFill rotWithShape="1">
          <a:blip r:embed="rId2"/>
          <a:srcRect l="743" t="2161" r="1418" b="-1"/>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dirty="0"/>
              <a:t>”Klik for at skrive citat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conseqtetuer</a:t>
            </a:r>
            <a:r>
              <a:rPr lang="da-DK" dirty="0"/>
              <a:t>”</a:t>
            </a:r>
          </a:p>
        </p:txBody>
      </p:sp>
      <p:pic>
        <p:nvPicPr>
          <p:cNvPr id="10" name="Billede 9" descr="Et billede, der indeholder tegning&#10;&#10;Automatisk genereret beskrivelse">
            <a:extLst>
              <a:ext uri="{FF2B5EF4-FFF2-40B4-BE49-F238E27FC236}">
                <a16:creationId xmlns:a16="http://schemas.microsoft.com/office/drawing/2014/main" id="{A1FE657E-6911-3A44-8CBB-FBF4626C9B5E}"/>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642EC2D9-855D-5744-9F8D-0A79A8B269C4}"/>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2" name="TextBox 17">
            <a:extLst>
              <a:ext uri="{FF2B5EF4-FFF2-40B4-BE49-F238E27FC236}">
                <a16:creationId xmlns:a16="http://schemas.microsoft.com/office/drawing/2014/main" id="{21CF3831-8884-B844-85A3-63DCF57C6A60}"/>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3" name="AutoShape 4">
            <a:extLst>
              <a:ext uri="{FF2B5EF4-FFF2-40B4-BE49-F238E27FC236}">
                <a16:creationId xmlns:a16="http://schemas.microsoft.com/office/drawing/2014/main" id="{9A48E545-7457-7349-BE39-AD08513A8586}"/>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4" name="AutoShape 4">
            <a:extLst>
              <a:ext uri="{FF2B5EF4-FFF2-40B4-BE49-F238E27FC236}">
                <a16:creationId xmlns:a16="http://schemas.microsoft.com/office/drawing/2014/main" id="{59AF4293-6A00-D346-A68A-C9128FED31EB}"/>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 name="Pladsholder til sidefod 1">
            <a:extLst>
              <a:ext uri="{FF2B5EF4-FFF2-40B4-BE49-F238E27FC236}">
                <a16:creationId xmlns:a16="http://schemas.microsoft.com/office/drawing/2014/main" id="{3655DEDF-FDA3-1249-8ADD-99A3285DCDA6}"/>
              </a:ext>
            </a:extLst>
          </p:cNvPr>
          <p:cNvSpPr>
            <a:spLocks noGrp="1"/>
          </p:cNvSpPr>
          <p:nvPr>
            <p:ph type="ftr" sz="quarter" idx="13"/>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483656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ørk Rød">
    <p:bg>
      <p:bgPr>
        <a:solidFill>
          <a:schemeClr val="accent1">
            <a:lumMod val="50000"/>
          </a:schemeClr>
        </a:solidFill>
        <a:effectLst/>
      </p:bgPr>
    </p:bg>
    <p:spTree>
      <p:nvGrpSpPr>
        <p:cNvPr id="1" name=""/>
        <p:cNvGrpSpPr/>
        <p:nvPr/>
      </p:nvGrpSpPr>
      <p:grpSpPr>
        <a:xfrm>
          <a:off x="0" y="0"/>
          <a:ext cx="0" cy="0"/>
          <a:chOff x="0" y="0"/>
          <a:chExt cx="0" cy="0"/>
        </a:xfrm>
      </p:grpSpPr>
      <p:sp>
        <p:nvSpPr>
          <p:cNvPr id="28" name="Pladsholder til billede 12">
            <a:extLst>
              <a:ext uri="{FF2B5EF4-FFF2-40B4-BE49-F238E27FC236}">
                <a16:creationId xmlns:a16="http://schemas.microsoft.com/office/drawing/2014/main" id="{42E7B34F-D1FF-1B4B-A5CC-474316352238}"/>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bg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bg1"/>
                </a:solidFill>
              </a:defRPr>
            </a:lvl1pPr>
          </a:lstStyle>
          <a:p>
            <a:r>
              <a:rPr lang="da-DK"/>
              <a:t>Klik for at redigere i master</a:t>
            </a:r>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0" name="Billede 9" descr="Et billede, der indeholder tekst&#10;&#10;Automatisk genereret beskrivelse">
            <a:extLst>
              <a:ext uri="{FF2B5EF4-FFF2-40B4-BE49-F238E27FC236}">
                <a16:creationId xmlns:a16="http://schemas.microsoft.com/office/drawing/2014/main" id="{853B9CDF-5579-F64F-B9B1-80579779D60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pic>
        <p:nvPicPr>
          <p:cNvPr id="16" name="Billede 15" descr="Et billede, der indeholder tekst&#10;&#10;Automatisk genereret beskrivelse">
            <a:extLst>
              <a:ext uri="{FF2B5EF4-FFF2-40B4-BE49-F238E27FC236}">
                <a16:creationId xmlns:a16="http://schemas.microsoft.com/office/drawing/2014/main" id="{0DB2E812-9534-7F4E-9339-9A3E9137FD1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09583D97-AAFE-374A-9F79-8258F97F1C08}"/>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52E1C41D-C2B8-F846-A9DD-6F897CDC82B4}"/>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3" name="AutoShape 4">
            <a:extLst>
              <a:ext uri="{FF2B5EF4-FFF2-40B4-BE49-F238E27FC236}">
                <a16:creationId xmlns:a16="http://schemas.microsoft.com/office/drawing/2014/main" id="{C98F61BD-0619-A543-895B-B114C9B8C819}"/>
              </a:ext>
            </a:extLst>
          </p:cNvPr>
          <p:cNvSpPr>
            <a:spLocks/>
          </p:cNvSpPr>
          <p:nvPr userDrawn="1"/>
        </p:nvSpPr>
        <p:spPr bwMode="gray">
          <a:xfrm>
            <a:off x="-3516792" y="-984264"/>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9ECC8AA7-5952-7541-8119-504AD71E657F}"/>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6" name="TextBox 17">
            <a:extLst>
              <a:ext uri="{FF2B5EF4-FFF2-40B4-BE49-F238E27FC236}">
                <a16:creationId xmlns:a16="http://schemas.microsoft.com/office/drawing/2014/main" id="{8CF29CE4-3423-4A4C-A365-2B47204AC4F3}"/>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7" name="AutoShape 4">
            <a:extLst>
              <a:ext uri="{FF2B5EF4-FFF2-40B4-BE49-F238E27FC236}">
                <a16:creationId xmlns:a16="http://schemas.microsoft.com/office/drawing/2014/main" id="{12C4814D-F1EA-414C-B74D-03AD539E4751}"/>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3188709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andel">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7" name="Pladsholder til billede 12">
            <a:extLst>
              <a:ext uri="{FF2B5EF4-FFF2-40B4-BE49-F238E27FC236}">
                <a16:creationId xmlns:a16="http://schemas.microsoft.com/office/drawing/2014/main" id="{E5529D51-FAD4-AF4C-BC75-04BA5D3BB986}"/>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0" name="Billede 9" descr="Et billede, der indeholder tekst&#10;&#10;Automatisk genereret beskrivelse">
            <a:extLst>
              <a:ext uri="{FF2B5EF4-FFF2-40B4-BE49-F238E27FC236}">
                <a16:creationId xmlns:a16="http://schemas.microsoft.com/office/drawing/2014/main" id="{853B9CDF-5579-F64F-B9B1-80579779D60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pic>
        <p:nvPicPr>
          <p:cNvPr id="16" name="Billede 15" descr="Et billede, der indeholder tekst&#10;&#10;Automatisk genereret beskrivelse">
            <a:extLst>
              <a:ext uri="{FF2B5EF4-FFF2-40B4-BE49-F238E27FC236}">
                <a16:creationId xmlns:a16="http://schemas.microsoft.com/office/drawing/2014/main" id="{0DB2E812-9534-7F4E-9339-9A3E9137FD1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9" name="TextBox 17">
            <a:extLst>
              <a:ext uri="{FF2B5EF4-FFF2-40B4-BE49-F238E27FC236}">
                <a16:creationId xmlns:a16="http://schemas.microsoft.com/office/drawing/2014/main" id="{2C30D6F7-F509-6646-A2A3-846F6602333A}"/>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1" name="AutoShape 4">
            <a:extLst>
              <a:ext uri="{FF2B5EF4-FFF2-40B4-BE49-F238E27FC236}">
                <a16:creationId xmlns:a16="http://schemas.microsoft.com/office/drawing/2014/main" id="{B279BBC8-2FCA-0842-9596-5926C8FD450A}"/>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F8FEA76F-059D-0449-B016-AD87098E0AD0}"/>
              </a:ext>
            </a:extLst>
          </p:cNvPr>
          <p:cNvSpPr>
            <a:spLocks/>
          </p:cNvSpPr>
          <p:nvPr userDrawn="1"/>
        </p:nvSpPr>
        <p:spPr bwMode="gray">
          <a:xfrm>
            <a:off x="-3516792" y="-984264"/>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97C2F0AD-D278-E541-BB2E-5F800D43E5E3}"/>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8" name="TextBox 17">
            <a:extLst>
              <a:ext uri="{FF2B5EF4-FFF2-40B4-BE49-F238E27FC236}">
                <a16:creationId xmlns:a16="http://schemas.microsoft.com/office/drawing/2014/main" id="{2B1D98C8-F0BE-584E-ABA7-FAAFCA3F3E5A}"/>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9" name="AutoShape 4">
            <a:extLst>
              <a:ext uri="{FF2B5EF4-FFF2-40B4-BE49-F238E27FC236}">
                <a16:creationId xmlns:a16="http://schemas.microsoft.com/office/drawing/2014/main" id="{73289D08-D8DC-9044-BC72-31F8F8198D63}"/>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396957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Grå">
    <p:bg>
      <p:bgPr>
        <a:solidFill>
          <a:schemeClr val="accent2">
            <a:alpha val="60000"/>
          </a:schemeClr>
        </a:solidFill>
        <a:effectLst/>
      </p:bgPr>
    </p:bg>
    <p:spTree>
      <p:nvGrpSpPr>
        <p:cNvPr id="1" name=""/>
        <p:cNvGrpSpPr/>
        <p:nvPr/>
      </p:nvGrpSpPr>
      <p:grpSpPr>
        <a:xfrm>
          <a:off x="0" y="0"/>
          <a:ext cx="0" cy="0"/>
          <a:chOff x="0" y="0"/>
          <a:chExt cx="0" cy="0"/>
        </a:xfrm>
      </p:grpSpPr>
      <p:pic>
        <p:nvPicPr>
          <p:cNvPr id="7" name="Billede 6" descr="Et billede, der indeholder lys&#10;&#10;Automatisk genereret beskrivelse">
            <a:extLst>
              <a:ext uri="{FF2B5EF4-FFF2-40B4-BE49-F238E27FC236}">
                <a16:creationId xmlns:a16="http://schemas.microsoft.com/office/drawing/2014/main" id="{9785D765-A338-FE46-A483-2B2FBE95B6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pic>
        <p:nvPicPr>
          <p:cNvPr id="11" name="Billede 10" descr="Et billede, der indeholder tegning&#10;&#10;Automatisk genereret beskrivelse">
            <a:extLst>
              <a:ext uri="{FF2B5EF4-FFF2-40B4-BE49-F238E27FC236}">
                <a16:creationId xmlns:a16="http://schemas.microsoft.com/office/drawing/2014/main" id="{E9789AC5-1A89-EA4D-8DDA-0F312CE7E95C}"/>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4E4AA8B9-651B-6C4E-9175-B86CCC8BA756}"/>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2" name="TextBox 17">
            <a:extLst>
              <a:ext uri="{FF2B5EF4-FFF2-40B4-BE49-F238E27FC236}">
                <a16:creationId xmlns:a16="http://schemas.microsoft.com/office/drawing/2014/main" id="{FB5ED61C-5BC8-5745-89C3-542A6659C5E7}"/>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3" name="AutoShape 4">
            <a:extLst>
              <a:ext uri="{FF2B5EF4-FFF2-40B4-BE49-F238E27FC236}">
                <a16:creationId xmlns:a16="http://schemas.microsoft.com/office/drawing/2014/main" id="{CA795F03-EFD6-E646-92DE-8B476F308158}"/>
              </a:ext>
            </a:extLst>
          </p:cNvPr>
          <p:cNvSpPr>
            <a:spLocks/>
          </p:cNvSpPr>
          <p:nvPr userDrawn="1"/>
        </p:nvSpPr>
        <p:spPr bwMode="gray">
          <a:xfrm>
            <a:off x="-3508829"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5" name="Billede 14" descr="Et billede, der indeholder tegning, ur&#10;&#10;Automatisk genereret beskrivelse">
            <a:extLst>
              <a:ext uri="{FF2B5EF4-FFF2-40B4-BE49-F238E27FC236}">
                <a16:creationId xmlns:a16="http://schemas.microsoft.com/office/drawing/2014/main" id="{C35FFABB-C8E6-7343-B1B3-5124F477087F}"/>
              </a:ext>
            </a:extLst>
          </p:cNvPr>
          <p:cNvPicPr>
            <a:picLocks noChangeAspect="1"/>
          </p:cNvPicPr>
          <p:nvPr userDrawn="1"/>
        </p:nvPicPr>
        <p:blipFill>
          <a:blip r:embed="rId5"/>
          <a:stretch>
            <a:fillRect/>
          </a:stretch>
        </p:blipFill>
        <p:spPr>
          <a:xfrm>
            <a:off x="377825" y="6206244"/>
            <a:ext cx="2768601" cy="419315"/>
          </a:xfrm>
          <a:prstGeom prst="rect">
            <a:avLst/>
          </a:prstGeom>
        </p:spPr>
      </p:pic>
    </p:spTree>
    <p:extLst>
      <p:ext uri="{BB962C8B-B14F-4D97-AF65-F5344CB8AC3E}">
        <p14:creationId xmlns:p14="http://schemas.microsoft.com/office/powerpoint/2010/main" val="3420987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Akva">
    <p:bg>
      <p:bgPr>
        <a:solidFill>
          <a:schemeClr val="accent6"/>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B42F9091-54B8-194C-B0E8-75294FDC5380}"/>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1" name="Billede 10" descr="Et billede, der indeholder tekst&#10;&#10;Automatisk genereret beskrivelse">
            <a:extLst>
              <a:ext uri="{FF2B5EF4-FFF2-40B4-BE49-F238E27FC236}">
                <a16:creationId xmlns:a16="http://schemas.microsoft.com/office/drawing/2014/main" id="{F7BD0AA8-AB70-0D45-B060-4255C999385D}"/>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itel 1">
            <a:extLst>
              <a:ext uri="{FF2B5EF4-FFF2-40B4-BE49-F238E27FC236}">
                <a16:creationId xmlns:a16="http://schemas.microsoft.com/office/drawing/2014/main" id="{3B8CFEDC-EE5D-9B4A-B5C0-CD014817B217}"/>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9" name="TextBox 17">
            <a:extLst>
              <a:ext uri="{FF2B5EF4-FFF2-40B4-BE49-F238E27FC236}">
                <a16:creationId xmlns:a16="http://schemas.microsoft.com/office/drawing/2014/main" id="{9D5CDE32-F268-4C4F-9D5E-27EC5C2134FE}"/>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2FA799D7-C85D-9F44-9B0B-A45856760753}"/>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0423C236-FFA2-8D45-94F3-A98640F06365}"/>
              </a:ext>
            </a:extLst>
          </p:cNvPr>
          <p:cNvSpPr>
            <a:spLocks/>
          </p:cNvSpPr>
          <p:nvPr userDrawn="1"/>
        </p:nvSpPr>
        <p:spPr bwMode="gray">
          <a:xfrm>
            <a:off x="-3516792" y="-984264"/>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6" name="AutoShape 4">
            <a:extLst>
              <a:ext uri="{FF2B5EF4-FFF2-40B4-BE49-F238E27FC236}">
                <a16:creationId xmlns:a16="http://schemas.microsoft.com/office/drawing/2014/main" id="{2CBCC8CF-F44F-2140-AFCD-25A5E421A880}"/>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7" name="TextBox 17">
            <a:extLst>
              <a:ext uri="{FF2B5EF4-FFF2-40B4-BE49-F238E27FC236}">
                <a16:creationId xmlns:a16="http://schemas.microsoft.com/office/drawing/2014/main" id="{502D00D2-B51D-2A43-9531-C48BA2020D39}"/>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8" name="AutoShape 4">
            <a:extLst>
              <a:ext uri="{FF2B5EF4-FFF2-40B4-BE49-F238E27FC236}">
                <a16:creationId xmlns:a16="http://schemas.microsoft.com/office/drawing/2014/main" id="{B63D4F55-2207-DB45-ADBD-1C422FD486A4}"/>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3558091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7563429C-60EE-6F4D-BA00-E14E30182B1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1" name="Billede 10" descr="Et billede, der indeholder tekst&#10;&#10;Automatisk genereret beskrivelse">
            <a:extLst>
              <a:ext uri="{FF2B5EF4-FFF2-40B4-BE49-F238E27FC236}">
                <a16:creationId xmlns:a16="http://schemas.microsoft.com/office/drawing/2014/main" id="{F7349FE5-2567-064F-A6E4-F7B1E20E8B86}"/>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9" name="TextBox 17">
            <a:extLst>
              <a:ext uri="{FF2B5EF4-FFF2-40B4-BE49-F238E27FC236}">
                <a16:creationId xmlns:a16="http://schemas.microsoft.com/office/drawing/2014/main" id="{F5574561-C901-B142-BFD3-427709FDD9E7}"/>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114FBF07-9BFF-5B40-810E-5563C06682AD}"/>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21A7A894-ED97-824A-8793-D3655603B4C8}"/>
              </a:ext>
            </a:extLst>
          </p:cNvPr>
          <p:cNvSpPr>
            <a:spLocks/>
          </p:cNvSpPr>
          <p:nvPr userDrawn="1"/>
        </p:nvSpPr>
        <p:spPr bwMode="gray">
          <a:xfrm>
            <a:off x="-3516792" y="-984264"/>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6" name="AutoShape 4">
            <a:extLst>
              <a:ext uri="{FF2B5EF4-FFF2-40B4-BE49-F238E27FC236}">
                <a16:creationId xmlns:a16="http://schemas.microsoft.com/office/drawing/2014/main" id="{2E9B6900-2A04-F84F-9012-0D8E1B3B8EF5}"/>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7" name="TextBox 17">
            <a:extLst>
              <a:ext uri="{FF2B5EF4-FFF2-40B4-BE49-F238E27FC236}">
                <a16:creationId xmlns:a16="http://schemas.microsoft.com/office/drawing/2014/main" id="{6430C802-4D24-0E42-A1E2-B1B88A288243}"/>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8" name="AutoShape 4">
            <a:extLst>
              <a:ext uri="{FF2B5EF4-FFF2-40B4-BE49-F238E27FC236}">
                <a16:creationId xmlns:a16="http://schemas.microsoft.com/office/drawing/2014/main" id="{C5636B78-3F2A-7949-992D-A0504719DC91}"/>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178838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p:bg>
      <p:bgPr>
        <a:solidFill>
          <a:schemeClr val="tx1">
            <a:lumMod val="50000"/>
          </a:schemeClr>
        </a:solidFill>
        <a:effectLst/>
      </p:bgPr>
    </p:bg>
    <p:spTree>
      <p:nvGrpSpPr>
        <p:cNvPr id="1" name=""/>
        <p:cNvGrpSpPr/>
        <p:nvPr/>
      </p:nvGrpSpPr>
      <p:grpSpPr>
        <a:xfrm>
          <a:off x="0" y="0"/>
          <a:ext cx="0" cy="0"/>
          <a:chOff x="0" y="0"/>
          <a:chExt cx="0" cy="0"/>
        </a:xfrm>
      </p:grpSpPr>
      <p:pic>
        <p:nvPicPr>
          <p:cNvPr id="3" name="Billede 2" descr="Et billede, der indeholder tegning, paraply, skilt&#10;&#10;Automatisk genereret beskrivelse">
            <a:extLst>
              <a:ext uri="{FF2B5EF4-FFF2-40B4-BE49-F238E27FC236}">
                <a16:creationId xmlns:a16="http://schemas.microsoft.com/office/drawing/2014/main" id="{603A2947-4CA7-7549-A07A-ADBE4E79D166}"/>
              </a:ext>
            </a:extLst>
          </p:cNvPr>
          <p:cNvPicPr>
            <a:picLocks noChangeAspect="1"/>
          </p:cNvPicPr>
          <p:nvPr userDrawn="1"/>
        </p:nvPicPr>
        <p:blipFill rotWithShape="1">
          <a:blip r:embed="rId2"/>
          <a:srcRect l="998" t="2439" r="1441"/>
          <a:stretch/>
        </p:blipFill>
        <p:spPr>
          <a:xfrm flipH="1">
            <a:off x="0" y="0"/>
            <a:ext cx="12192000" cy="6858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F166D24C-BFCD-1A4B-81F8-C3A6749B7BA3}"/>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1" name="Billede 10">
            <a:extLst>
              <a:ext uri="{FF2B5EF4-FFF2-40B4-BE49-F238E27FC236}">
                <a16:creationId xmlns:a16="http://schemas.microsoft.com/office/drawing/2014/main" id="{F5492F03-581A-744B-96E1-AC26CAC78E7F}"/>
              </a:ext>
            </a:extLst>
          </p:cNvPr>
          <p:cNvPicPr>
            <a:picLocks noChangeAspect="1"/>
          </p:cNvPicPr>
          <p:nvPr userDrawn="1"/>
        </p:nvPicPr>
        <p:blipFill>
          <a:blip r:embed="rId5"/>
          <a:srcRect/>
          <a:stretch/>
        </p:blipFill>
        <p:spPr>
          <a:xfrm>
            <a:off x="377825" y="6206244"/>
            <a:ext cx="2768601" cy="419314"/>
          </a:xfrm>
          <a:prstGeom prst="rect">
            <a:avLst/>
          </a:prstGeom>
        </p:spPr>
      </p:pic>
      <p:sp>
        <p:nvSpPr>
          <p:cNvPr id="16" name="Titel 1">
            <a:extLst>
              <a:ext uri="{FF2B5EF4-FFF2-40B4-BE49-F238E27FC236}">
                <a16:creationId xmlns:a16="http://schemas.microsoft.com/office/drawing/2014/main" id="{89AA72DA-F583-7C44-B8EB-1153D40980C4}"/>
              </a:ext>
            </a:extLst>
          </p:cNvPr>
          <p:cNvSpPr>
            <a:spLocks noGrp="1"/>
          </p:cNvSpPr>
          <p:nvPr>
            <p:ph type="title"/>
          </p:nvPr>
        </p:nvSpPr>
        <p:spPr>
          <a:xfrm>
            <a:off x="479424" y="1932973"/>
            <a:ext cx="8259462" cy="1203927"/>
          </a:xfrm>
        </p:spPr>
        <p:txBody>
          <a:bodyPr anchor="t"/>
          <a:lstStyle>
            <a:lvl1pPr>
              <a:defRPr sz="4800">
                <a:solidFill>
                  <a:schemeClr val="bg2"/>
                </a:solidFill>
              </a:defRPr>
            </a:lvl1pPr>
          </a:lstStyle>
          <a:p>
            <a:r>
              <a:rPr lang="da-DK"/>
              <a:t>Klik for at redigere i master</a:t>
            </a:r>
            <a:endParaRPr lang="da-DK" dirty="0"/>
          </a:p>
        </p:txBody>
      </p:sp>
      <p:sp>
        <p:nvSpPr>
          <p:cNvPr id="17" name="Pladsholder til tekst 3">
            <a:extLst>
              <a:ext uri="{FF2B5EF4-FFF2-40B4-BE49-F238E27FC236}">
                <a16:creationId xmlns:a16="http://schemas.microsoft.com/office/drawing/2014/main" id="{F0D83521-43AB-6844-B17C-9503487A33E6}"/>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bg2"/>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for at indsætte kontaktdata, navn, mailadresse, etc.</a:t>
            </a:r>
          </a:p>
        </p:txBody>
      </p:sp>
    </p:spTree>
    <p:extLst>
      <p:ext uri="{BB962C8B-B14F-4D97-AF65-F5344CB8AC3E}">
        <p14:creationId xmlns:p14="http://schemas.microsoft.com/office/powerpoint/2010/main" val="439178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 Grå">
    <p:bg>
      <p:bgPr>
        <a:solidFill>
          <a:schemeClr val="accent2">
            <a:alpha val="60000"/>
          </a:schemeClr>
        </a:solidFill>
        <a:effectLst/>
      </p:bgPr>
    </p:bg>
    <p:spTree>
      <p:nvGrpSpPr>
        <p:cNvPr id="1" name=""/>
        <p:cNvGrpSpPr/>
        <p:nvPr/>
      </p:nvGrpSpPr>
      <p:grpSpPr>
        <a:xfrm>
          <a:off x="0" y="0"/>
          <a:ext cx="0" cy="0"/>
          <a:chOff x="0" y="0"/>
          <a:chExt cx="0" cy="0"/>
        </a:xfrm>
      </p:grpSpPr>
      <p:pic>
        <p:nvPicPr>
          <p:cNvPr id="5" name="Billede 4" descr="Et billede, der indeholder lys&#10;&#10;Automatisk genereret beskrivelse">
            <a:extLst>
              <a:ext uri="{FF2B5EF4-FFF2-40B4-BE49-F238E27FC236}">
                <a16:creationId xmlns:a16="http://schemas.microsoft.com/office/drawing/2014/main" id="{659E46E9-93C7-1741-B6AA-53D56815A029}"/>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F166D24C-BFCD-1A4B-81F8-C3A6749B7BA3}"/>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9" name="Titel 1">
            <a:extLst>
              <a:ext uri="{FF2B5EF4-FFF2-40B4-BE49-F238E27FC236}">
                <a16:creationId xmlns:a16="http://schemas.microsoft.com/office/drawing/2014/main" id="{E63D06D2-6511-4443-B839-50100FB26900}"/>
              </a:ext>
            </a:extLst>
          </p:cNvPr>
          <p:cNvSpPr>
            <a:spLocks noGrp="1"/>
          </p:cNvSpPr>
          <p:nvPr>
            <p:ph type="title"/>
          </p:nvPr>
        </p:nvSpPr>
        <p:spPr>
          <a:xfrm>
            <a:off x="479424" y="1932973"/>
            <a:ext cx="8259462" cy="1203927"/>
          </a:xfrm>
        </p:spPr>
        <p:txBody>
          <a:bodyPr anchor="t"/>
          <a:lstStyle>
            <a:lvl1pPr>
              <a:defRPr sz="4800">
                <a:solidFill>
                  <a:schemeClr val="tx1"/>
                </a:solidFill>
              </a:defRPr>
            </a:lvl1pPr>
          </a:lstStyle>
          <a:p>
            <a:r>
              <a:rPr lang="da-DK"/>
              <a:t>Klik for at redigere i master</a:t>
            </a:r>
            <a:endParaRPr lang="da-DK" dirty="0"/>
          </a:p>
        </p:txBody>
      </p:sp>
      <p:pic>
        <p:nvPicPr>
          <p:cNvPr id="11" name="Billede 10">
            <a:extLst>
              <a:ext uri="{FF2B5EF4-FFF2-40B4-BE49-F238E27FC236}">
                <a16:creationId xmlns:a16="http://schemas.microsoft.com/office/drawing/2014/main" id="{F5492F03-581A-744B-96E1-AC26CAC78E7F}"/>
              </a:ext>
            </a:extLst>
          </p:cNvPr>
          <p:cNvPicPr>
            <a:picLocks noChangeAspect="1"/>
          </p:cNvPicPr>
          <p:nvPr userDrawn="1"/>
        </p:nvPicPr>
        <p:blipFill>
          <a:blip r:embed="rId5"/>
          <a:srcRect/>
          <a:stretch/>
        </p:blipFill>
        <p:spPr>
          <a:xfrm>
            <a:off x="377828" y="6206244"/>
            <a:ext cx="2768595" cy="419314"/>
          </a:xfrm>
          <a:prstGeom prst="rect">
            <a:avLst/>
          </a:prstGeom>
        </p:spPr>
      </p:pic>
      <p:sp>
        <p:nvSpPr>
          <p:cNvPr id="4" name="Pladsholder til tekst 3">
            <a:extLst>
              <a:ext uri="{FF2B5EF4-FFF2-40B4-BE49-F238E27FC236}">
                <a16:creationId xmlns:a16="http://schemas.microsoft.com/office/drawing/2014/main" id="{4C35943B-1969-5C4B-9755-3F08124F3E71}"/>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tx1"/>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for at indsætte kontaktdata, navn, mailadresse, etc.</a:t>
            </a:r>
          </a:p>
        </p:txBody>
      </p:sp>
    </p:spTree>
    <p:extLst>
      <p:ext uri="{BB962C8B-B14F-4D97-AF65-F5344CB8AC3E}">
        <p14:creationId xmlns:p14="http://schemas.microsoft.com/office/powerpoint/2010/main" val="1004786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slutning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Billede 6" descr="Et billede, der indeholder tegning&#10;&#10;Automatisk genereret beskrivelse">
            <a:extLst>
              <a:ext uri="{FF2B5EF4-FFF2-40B4-BE49-F238E27FC236}">
                <a16:creationId xmlns:a16="http://schemas.microsoft.com/office/drawing/2014/main" id="{B241B194-EA8D-7740-8DB8-ECEC7F96A444}"/>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pic>
        <p:nvPicPr>
          <p:cNvPr id="19" name="Billede 18">
            <a:extLst>
              <a:ext uri="{FF2B5EF4-FFF2-40B4-BE49-F238E27FC236}">
                <a16:creationId xmlns:a16="http://schemas.microsoft.com/office/drawing/2014/main" id="{D650CCAE-1AE3-3543-AE61-A1EAAEE1A260}"/>
              </a:ext>
            </a:extLst>
          </p:cNvPr>
          <p:cNvPicPr>
            <a:picLocks noChangeAspect="1"/>
          </p:cNvPicPr>
          <p:nvPr userDrawn="1"/>
        </p:nvPicPr>
        <p:blipFill>
          <a:blip r:embed="rId5"/>
          <a:srcRect/>
          <a:stretch/>
        </p:blipFill>
        <p:spPr>
          <a:xfrm>
            <a:off x="377825" y="6206244"/>
            <a:ext cx="2768601" cy="419314"/>
          </a:xfrm>
          <a:prstGeom prst="rect">
            <a:avLst/>
          </a:prstGeom>
        </p:spPr>
      </p:pic>
      <p:pic>
        <p:nvPicPr>
          <p:cNvPr id="8" name="Billede 7">
            <a:extLst>
              <a:ext uri="{FF2B5EF4-FFF2-40B4-BE49-F238E27FC236}">
                <a16:creationId xmlns:a16="http://schemas.microsoft.com/office/drawing/2014/main" id="{94D6A3EF-01ED-3E46-9B12-A095C92623AA}"/>
              </a:ext>
            </a:extLst>
          </p:cNvPr>
          <p:cNvPicPr>
            <a:picLocks noChangeAspect="1"/>
          </p:cNvPicPr>
          <p:nvPr userDrawn="1"/>
        </p:nvPicPr>
        <p:blipFill>
          <a:blip r:embed="rId6"/>
          <a:srcRect/>
          <a:stretch/>
        </p:blipFill>
        <p:spPr>
          <a:xfrm>
            <a:off x="3702050" y="2313189"/>
            <a:ext cx="4787900" cy="2231621"/>
          </a:xfrm>
          <a:prstGeom prst="rect">
            <a:avLst/>
          </a:prstGeom>
        </p:spPr>
      </p:pic>
    </p:spTree>
    <p:extLst>
      <p:ext uri="{BB962C8B-B14F-4D97-AF65-F5344CB8AC3E}">
        <p14:creationId xmlns:p14="http://schemas.microsoft.com/office/powerpoint/2010/main" val="297439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slutning slide - Grå">
    <p:bg>
      <p:bgPr>
        <a:solidFill>
          <a:schemeClr val="accent2">
            <a:alpha val="60000"/>
          </a:schemeClr>
        </a:solidFill>
        <a:effectLst/>
      </p:bgPr>
    </p:bg>
    <p:spTree>
      <p:nvGrpSpPr>
        <p:cNvPr id="1" name=""/>
        <p:cNvGrpSpPr/>
        <p:nvPr/>
      </p:nvGrpSpPr>
      <p:grpSpPr>
        <a:xfrm>
          <a:off x="0" y="0"/>
          <a:ext cx="0" cy="0"/>
          <a:chOff x="0" y="0"/>
          <a:chExt cx="0" cy="0"/>
        </a:xfrm>
      </p:grpSpPr>
      <p:sp>
        <p:nvSpPr>
          <p:cNvPr id="5" name="Kombinationstegning 4">
            <a:extLst>
              <a:ext uri="{FF2B5EF4-FFF2-40B4-BE49-F238E27FC236}">
                <a16:creationId xmlns:a16="http://schemas.microsoft.com/office/drawing/2014/main" id="{A826D49B-2443-3C43-9596-97BB3A0762E7}"/>
              </a:ext>
            </a:extLst>
          </p:cNvPr>
          <p:cNvSpPr/>
          <p:nvPr/>
        </p:nvSpPr>
        <p:spPr>
          <a:xfrm>
            <a:off x="7721185" y="2412999"/>
            <a:ext cx="4470815" cy="4445001"/>
          </a:xfrm>
          <a:custGeom>
            <a:avLst/>
            <a:gdLst>
              <a:gd name="connsiteX0" fmla="*/ 0 w 3603348"/>
              <a:gd name="connsiteY0" fmla="*/ 3601403 h 3601402"/>
              <a:gd name="connsiteX1" fmla="*/ 3157949 w 3603348"/>
              <a:gd name="connsiteY1" fmla="*/ 3601403 h 3601402"/>
              <a:gd name="connsiteX2" fmla="*/ 3603349 w 3603348"/>
              <a:gd name="connsiteY2" fmla="*/ 3156204 h 3601402"/>
              <a:gd name="connsiteX3" fmla="*/ 3603349 w 3603348"/>
              <a:gd name="connsiteY3" fmla="*/ 0 h 3601402"/>
              <a:gd name="connsiteX4" fmla="*/ 0 w 3603348"/>
              <a:gd name="connsiteY4" fmla="*/ 3601403 h 3601402"/>
              <a:gd name="connsiteX0" fmla="*/ 0 w 3603349"/>
              <a:gd name="connsiteY0" fmla="*/ 3601403 h 3601403"/>
              <a:gd name="connsiteX1" fmla="*/ 3157949 w 3603349"/>
              <a:gd name="connsiteY1" fmla="*/ 3601403 h 3601403"/>
              <a:gd name="connsiteX2" fmla="*/ 3603349 w 3603349"/>
              <a:gd name="connsiteY2" fmla="*/ 3156204 h 3601403"/>
              <a:gd name="connsiteX3" fmla="*/ 3603349 w 3603349"/>
              <a:gd name="connsiteY3" fmla="*/ 0 h 3601403"/>
              <a:gd name="connsiteX4" fmla="*/ 3146927 w 3603349"/>
              <a:gd name="connsiteY4" fmla="*/ 461688 h 3601403"/>
              <a:gd name="connsiteX5" fmla="*/ 0 w 3603349"/>
              <a:gd name="connsiteY5" fmla="*/ 3601403 h 3601403"/>
              <a:gd name="connsiteX0" fmla="*/ 0 w 3603349"/>
              <a:gd name="connsiteY0" fmla="*/ 3139715 h 3139715"/>
              <a:gd name="connsiteX1" fmla="*/ 3157949 w 3603349"/>
              <a:gd name="connsiteY1" fmla="*/ 3139715 h 3139715"/>
              <a:gd name="connsiteX2" fmla="*/ 3603349 w 3603349"/>
              <a:gd name="connsiteY2" fmla="*/ 2694516 h 3139715"/>
              <a:gd name="connsiteX3" fmla="*/ 3146927 w 3603349"/>
              <a:gd name="connsiteY3" fmla="*/ 0 h 3139715"/>
              <a:gd name="connsiteX4" fmla="*/ 0 w 3603349"/>
              <a:gd name="connsiteY4" fmla="*/ 3139715 h 3139715"/>
              <a:gd name="connsiteX0" fmla="*/ 0 w 3630261"/>
              <a:gd name="connsiteY0" fmla="*/ 3139715 h 3139715"/>
              <a:gd name="connsiteX1" fmla="*/ 3157949 w 3630261"/>
              <a:gd name="connsiteY1" fmla="*/ 3139715 h 3139715"/>
              <a:gd name="connsiteX2" fmla="*/ 3630261 w 3630261"/>
              <a:gd name="connsiteY2" fmla="*/ 2685546 h 3139715"/>
              <a:gd name="connsiteX3" fmla="*/ 3146927 w 3630261"/>
              <a:gd name="connsiteY3" fmla="*/ 0 h 3139715"/>
              <a:gd name="connsiteX4" fmla="*/ 0 w 3630261"/>
              <a:gd name="connsiteY4" fmla="*/ 3139715 h 3139715"/>
              <a:gd name="connsiteX0" fmla="*/ 0 w 3157949"/>
              <a:gd name="connsiteY0" fmla="*/ 3139715 h 3139715"/>
              <a:gd name="connsiteX1" fmla="*/ 3157949 w 3157949"/>
              <a:gd name="connsiteY1" fmla="*/ 3139715 h 3139715"/>
              <a:gd name="connsiteX2" fmla="*/ 3146927 w 3157949"/>
              <a:gd name="connsiteY2" fmla="*/ 0 h 3139715"/>
              <a:gd name="connsiteX3" fmla="*/ 0 w 3157949"/>
              <a:gd name="connsiteY3" fmla="*/ 3139715 h 3139715"/>
            </a:gdLst>
            <a:ahLst/>
            <a:cxnLst>
              <a:cxn ang="0">
                <a:pos x="connsiteX0" y="connsiteY0"/>
              </a:cxn>
              <a:cxn ang="0">
                <a:pos x="connsiteX1" y="connsiteY1"/>
              </a:cxn>
              <a:cxn ang="0">
                <a:pos x="connsiteX2" y="connsiteY2"/>
              </a:cxn>
              <a:cxn ang="0">
                <a:pos x="connsiteX3" y="connsiteY3"/>
              </a:cxn>
            </a:cxnLst>
            <a:rect l="l" t="t" r="r" b="b"/>
            <a:pathLst>
              <a:path w="3157949" h="3139715">
                <a:moveTo>
                  <a:pt x="0" y="3139715"/>
                </a:moveTo>
                <a:lnTo>
                  <a:pt x="3157949" y="3139715"/>
                </a:lnTo>
                <a:lnTo>
                  <a:pt x="3146927" y="0"/>
                </a:lnTo>
                <a:lnTo>
                  <a:pt x="0" y="3139715"/>
                </a:lnTo>
                <a:close/>
              </a:path>
            </a:pathLst>
          </a:custGeom>
          <a:solidFill>
            <a:schemeClr val="accent2"/>
          </a:solidFill>
          <a:ln w="9515" cap="flat">
            <a:noFill/>
            <a:prstDash val="solid"/>
            <a:miter/>
          </a:ln>
        </p:spPr>
        <p:txBody>
          <a:bodyPr rtlCol="0" anchor="ctr"/>
          <a:lstStyle/>
          <a:p>
            <a:endParaRPr lang="da-DK"/>
          </a:p>
        </p:txBody>
      </p:sp>
      <p:sp>
        <p:nvSpPr>
          <p:cNvPr id="6" name="Kombinationstegning 5">
            <a:extLst>
              <a:ext uri="{FF2B5EF4-FFF2-40B4-BE49-F238E27FC236}">
                <a16:creationId xmlns:a16="http://schemas.microsoft.com/office/drawing/2014/main" id="{5B19D95D-C715-2A4E-8D00-203566672E93}"/>
              </a:ext>
            </a:extLst>
          </p:cNvPr>
          <p:cNvSpPr/>
          <p:nvPr/>
        </p:nvSpPr>
        <p:spPr>
          <a:xfrm>
            <a:off x="0" y="-747444"/>
            <a:ext cx="5162270" cy="5887876"/>
          </a:xfrm>
          <a:custGeom>
            <a:avLst/>
            <a:gdLst>
              <a:gd name="connsiteX0" fmla="*/ 1241904 w 3646356"/>
              <a:gd name="connsiteY0" fmla="*/ 160767 h 4158886"/>
              <a:gd name="connsiteX1" fmla="*/ 0 w 3646356"/>
              <a:gd name="connsiteY1" fmla="*/ 690072 h 4158886"/>
              <a:gd name="connsiteX2" fmla="*/ 0 w 3646356"/>
              <a:gd name="connsiteY2" fmla="*/ 4158886 h 4158886"/>
              <a:gd name="connsiteX3" fmla="*/ 1815281 w 3646356"/>
              <a:gd name="connsiteY3" fmla="*/ 2319323 h 4158886"/>
              <a:gd name="connsiteX4" fmla="*/ 3101335 w 3646356"/>
              <a:gd name="connsiteY4" fmla="*/ 2310941 h 4158886"/>
              <a:gd name="connsiteX5" fmla="*/ 3646356 w 3646356"/>
              <a:gd name="connsiteY5" fmla="*/ 145051 h 4158886"/>
              <a:gd name="connsiteX6" fmla="*/ 1241904 w 3646356"/>
              <a:gd name="connsiteY6" fmla="*/ 160767 h 41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356" h="4158886">
                <a:moveTo>
                  <a:pt x="1241904" y="160767"/>
                </a:moveTo>
                <a:cubicBezTo>
                  <a:pt x="804945" y="277324"/>
                  <a:pt x="386785" y="455546"/>
                  <a:pt x="0" y="690072"/>
                </a:cubicBezTo>
                <a:lnTo>
                  <a:pt x="0" y="4158886"/>
                </a:lnTo>
                <a:cubicBezTo>
                  <a:pt x="228589" y="3262393"/>
                  <a:pt x="922588" y="2559105"/>
                  <a:pt x="1815281" y="2319323"/>
                </a:cubicBezTo>
                <a:cubicBezTo>
                  <a:pt x="2236341" y="2207566"/>
                  <a:pt x="2678857" y="2204680"/>
                  <a:pt x="3101335" y="2310941"/>
                </a:cubicBezTo>
                <a:lnTo>
                  <a:pt x="3646356" y="145051"/>
                </a:lnTo>
                <a:cubicBezTo>
                  <a:pt x="2856465" y="-53537"/>
                  <a:pt x="2029141" y="-48129"/>
                  <a:pt x="1241904" y="160767"/>
                </a:cubicBezTo>
                <a:close/>
              </a:path>
            </a:pathLst>
          </a:custGeom>
          <a:solidFill>
            <a:schemeClr val="accent2"/>
          </a:solidFill>
          <a:ln w="9515" cap="flat">
            <a:noFill/>
            <a:prstDash val="solid"/>
            <a:miter/>
          </a:ln>
        </p:spPr>
        <p:txBody>
          <a:bodyPr rtlCol="0" anchor="ctr"/>
          <a:lstStyle/>
          <a:p>
            <a:endParaRPr lang="da-DK"/>
          </a:p>
        </p:txBody>
      </p:sp>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p:nvPicPr>
        <p:blipFill>
          <a:blip r:embed="rId2"/>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p:nvPicPr>
        <p:blipFill rotWithShape="1">
          <a:blip r:embed="rId3"/>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pic>
        <p:nvPicPr>
          <p:cNvPr id="21" name="Billede 20">
            <a:extLst>
              <a:ext uri="{FF2B5EF4-FFF2-40B4-BE49-F238E27FC236}">
                <a16:creationId xmlns:a16="http://schemas.microsoft.com/office/drawing/2014/main" id="{9B0AF2CF-F622-C043-BDEB-3F4FF813387F}"/>
              </a:ext>
            </a:extLst>
          </p:cNvPr>
          <p:cNvPicPr>
            <a:picLocks noChangeAspect="1"/>
          </p:cNvPicPr>
          <p:nvPr userDrawn="1"/>
        </p:nvPicPr>
        <p:blipFill>
          <a:blip r:embed="rId4"/>
          <a:srcRect/>
          <a:stretch/>
        </p:blipFill>
        <p:spPr>
          <a:xfrm>
            <a:off x="377828" y="6206244"/>
            <a:ext cx="2768595" cy="419314"/>
          </a:xfrm>
          <a:prstGeom prst="rect">
            <a:avLst/>
          </a:prstGeom>
        </p:spPr>
      </p:pic>
      <p:pic>
        <p:nvPicPr>
          <p:cNvPr id="3" name="Billede 2" descr="Et billede, der indeholder tegning&#10;&#10;Automatisk genereret beskrivelse">
            <a:extLst>
              <a:ext uri="{FF2B5EF4-FFF2-40B4-BE49-F238E27FC236}">
                <a16:creationId xmlns:a16="http://schemas.microsoft.com/office/drawing/2014/main" id="{7F667635-566C-314E-9135-DFD4A3339696}"/>
              </a:ext>
            </a:extLst>
          </p:cNvPr>
          <p:cNvPicPr>
            <a:picLocks noChangeAspect="1"/>
          </p:cNvPicPr>
          <p:nvPr userDrawn="1"/>
        </p:nvPicPr>
        <p:blipFill>
          <a:blip r:embed="rId5"/>
          <a:stretch>
            <a:fillRect/>
          </a:stretch>
        </p:blipFill>
        <p:spPr>
          <a:xfrm>
            <a:off x="3702050" y="2313189"/>
            <a:ext cx="4787900" cy="2231622"/>
          </a:xfrm>
          <a:prstGeom prst="rect">
            <a:avLst/>
          </a:prstGeom>
        </p:spPr>
      </p:pic>
    </p:spTree>
    <p:extLst>
      <p:ext uri="{BB962C8B-B14F-4D97-AF65-F5344CB8AC3E}">
        <p14:creationId xmlns:p14="http://schemas.microsoft.com/office/powerpoint/2010/main" val="2006119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m stort billede - Mandel">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C35D1BA6-E424-344B-8F3E-E9E0EC338249}"/>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a:off x="654000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0" name="Billede 9" descr="Et billede, der indeholder tekst&#10;&#10;Automatisk genereret beskrivelse">
            <a:extLst>
              <a:ext uri="{FF2B5EF4-FFF2-40B4-BE49-F238E27FC236}">
                <a16:creationId xmlns:a16="http://schemas.microsoft.com/office/drawing/2014/main" id="{853B9CDF-5579-F64F-B9B1-80579779D602}"/>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pic>
        <p:nvPicPr>
          <p:cNvPr id="16" name="Billede 15" descr="Et billede, der indeholder tekst&#10;&#10;Automatisk genereret beskrivelse">
            <a:extLst>
              <a:ext uri="{FF2B5EF4-FFF2-40B4-BE49-F238E27FC236}">
                <a16:creationId xmlns:a16="http://schemas.microsoft.com/office/drawing/2014/main" id="{0DB2E812-9534-7F4E-9339-9A3E9137FD12}"/>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09583D97-AAFE-374A-9F79-8258F97F1C08}"/>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9" name="AutoShape 4">
            <a:extLst>
              <a:ext uri="{FF2B5EF4-FFF2-40B4-BE49-F238E27FC236}">
                <a16:creationId xmlns:a16="http://schemas.microsoft.com/office/drawing/2014/main" id="{2592C755-2D49-9148-8C70-5ACD86AACC6E}"/>
              </a:ext>
            </a:extLst>
          </p:cNvPr>
          <p:cNvSpPr>
            <a:spLocks/>
          </p:cNvSpPr>
          <p:nvPr userDrawn="1"/>
        </p:nvSpPr>
        <p:spPr bwMode="gray">
          <a:xfrm>
            <a:off x="-3508829"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0" name="AutoShape 4">
            <a:extLst>
              <a:ext uri="{FF2B5EF4-FFF2-40B4-BE49-F238E27FC236}">
                <a16:creationId xmlns:a16="http://schemas.microsoft.com/office/drawing/2014/main" id="{52E1C41D-C2B8-F846-A9DD-6F897CDC82B4}"/>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3" name="TextBox 17">
            <a:extLst>
              <a:ext uri="{FF2B5EF4-FFF2-40B4-BE49-F238E27FC236}">
                <a16:creationId xmlns:a16="http://schemas.microsoft.com/office/drawing/2014/main" id="{9C86EDA9-B756-0046-9C89-DCD88AEB68AC}"/>
              </a:ext>
            </a:extLst>
          </p:cNvPr>
          <p:cNvSpPr txBox="1">
            <a:spLocks noChangeArrowheads="1"/>
          </p:cNvSpPr>
          <p:nvPr userDrawn="1"/>
        </p:nvSpPr>
        <p:spPr bwMode="auto">
          <a:xfrm>
            <a:off x="-2917371" y="759959"/>
            <a:ext cx="2642280"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venstre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4" name="TextBox 17">
            <a:extLst>
              <a:ext uri="{FF2B5EF4-FFF2-40B4-BE49-F238E27FC236}">
                <a16:creationId xmlns:a16="http://schemas.microsoft.com/office/drawing/2014/main" id="{5CA479E0-0835-4741-AB36-675D2CA5F245}"/>
              </a:ext>
            </a:extLst>
          </p:cNvPr>
          <p:cNvSpPr txBox="1">
            <a:spLocks noChangeArrowheads="1"/>
          </p:cNvSpPr>
          <p:nvPr userDrawn="1"/>
        </p:nvSpPr>
        <p:spPr bwMode="auto">
          <a:xfrm>
            <a:off x="-2917371" y="21832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27263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3" name="Pladsholder til billede 12">
            <a:extLst>
              <a:ext uri="{FF2B5EF4-FFF2-40B4-BE49-F238E27FC236}">
                <a16:creationId xmlns:a16="http://schemas.microsoft.com/office/drawing/2014/main" id="{1E9F49D7-21A1-9D46-80A3-C1BA507FE8F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flipH="1">
            <a:off x="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pic>
        <p:nvPicPr>
          <p:cNvPr id="11" name="Billede 10" descr="Et billede, der indeholder tekst&#10;&#10;Automatisk genereret beskrivelse">
            <a:extLst>
              <a:ext uri="{FF2B5EF4-FFF2-40B4-BE49-F238E27FC236}">
                <a16:creationId xmlns:a16="http://schemas.microsoft.com/office/drawing/2014/main" id="{F7349FE5-2567-064F-A6E4-F7B1E20E8B86}"/>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2" name="TextBox 17">
            <a:extLst>
              <a:ext uri="{FF2B5EF4-FFF2-40B4-BE49-F238E27FC236}">
                <a16:creationId xmlns:a16="http://schemas.microsoft.com/office/drawing/2014/main" id="{7AC546F0-8C6A-0A4A-8983-40E6318A5768}"/>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5" name="AutoShape 4">
            <a:extLst>
              <a:ext uri="{FF2B5EF4-FFF2-40B4-BE49-F238E27FC236}">
                <a16:creationId xmlns:a16="http://schemas.microsoft.com/office/drawing/2014/main" id="{DC7B39BA-088F-7946-93FD-05A41E770B72}"/>
              </a:ext>
            </a:extLst>
          </p:cNvPr>
          <p:cNvSpPr>
            <a:spLocks/>
          </p:cNvSpPr>
          <p:nvPr userDrawn="1"/>
        </p:nvSpPr>
        <p:spPr bwMode="gray">
          <a:xfrm>
            <a:off x="-3508829"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6" name="AutoShape 4">
            <a:extLst>
              <a:ext uri="{FF2B5EF4-FFF2-40B4-BE49-F238E27FC236}">
                <a16:creationId xmlns:a16="http://schemas.microsoft.com/office/drawing/2014/main" id="{681EAEA2-E07C-7C42-98B8-A2C4E89042A9}"/>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21" name="TextBox 17">
            <a:extLst>
              <a:ext uri="{FF2B5EF4-FFF2-40B4-BE49-F238E27FC236}">
                <a16:creationId xmlns:a16="http://schemas.microsoft.com/office/drawing/2014/main" id="{0DFF33FD-75E5-CD4C-9C6F-28D72863C2F9}"/>
              </a:ext>
            </a:extLst>
          </p:cNvPr>
          <p:cNvSpPr txBox="1">
            <a:spLocks noChangeArrowheads="1"/>
          </p:cNvSpPr>
          <p:nvPr userDrawn="1"/>
        </p:nvSpPr>
        <p:spPr bwMode="auto">
          <a:xfrm>
            <a:off x="-2917371" y="759959"/>
            <a:ext cx="2642280"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2" name="TextBox 17">
            <a:extLst>
              <a:ext uri="{FF2B5EF4-FFF2-40B4-BE49-F238E27FC236}">
                <a16:creationId xmlns:a16="http://schemas.microsoft.com/office/drawing/2014/main" id="{1D3CE351-3425-5D4C-B633-95D1DB38265E}"/>
              </a:ext>
            </a:extLst>
          </p:cNvPr>
          <p:cNvSpPr txBox="1">
            <a:spLocks noChangeArrowheads="1"/>
          </p:cNvSpPr>
          <p:nvPr userDrawn="1"/>
        </p:nvSpPr>
        <p:spPr bwMode="auto">
          <a:xfrm>
            <a:off x="-2917371" y="21832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31682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p:txBody>
          <a:bodyPr>
            <a:normAutofit/>
          </a:bodyPr>
          <a:lstStyle>
            <a:lvl1pPr>
              <a:defRPr sz="1400"/>
            </a:lvl1pPr>
          </a:lstStyle>
          <a:p>
            <a:pPr lvl="0"/>
            <a:r>
              <a:rPr lang="da-DK"/>
              <a:t>Rediger typografien i masterens</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93249C2E-4BCA-964D-85C0-C2D1A793DBF0}"/>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36" name="Billede 35" descr="Et billede, der indeholder tekst&#10;&#10;Automatisk genereret beskrivelse">
            <a:extLst>
              <a:ext uri="{FF2B5EF4-FFF2-40B4-BE49-F238E27FC236}">
                <a16:creationId xmlns:a16="http://schemas.microsoft.com/office/drawing/2014/main" id="{A3D33C6D-6BF1-2346-8050-17D5739F763B}"/>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37" name="TextBox 17">
            <a:extLst>
              <a:ext uri="{FF2B5EF4-FFF2-40B4-BE49-F238E27FC236}">
                <a16:creationId xmlns:a16="http://schemas.microsoft.com/office/drawing/2014/main" id="{14B87863-93C8-384B-B376-DC631A535261}"/>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38" name="AutoShape 4">
            <a:extLst>
              <a:ext uri="{FF2B5EF4-FFF2-40B4-BE49-F238E27FC236}">
                <a16:creationId xmlns:a16="http://schemas.microsoft.com/office/drawing/2014/main" id="{729AD4B8-FBA3-C747-A811-646FEF9CABFA}"/>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39" name="AutoShape 4">
            <a:extLst>
              <a:ext uri="{FF2B5EF4-FFF2-40B4-BE49-F238E27FC236}">
                <a16:creationId xmlns:a16="http://schemas.microsoft.com/office/drawing/2014/main" id="{EDA1BCD2-8ECB-1D46-8A6A-C48767A4BF9B}"/>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40" name="TextBox 20">
            <a:extLst>
              <a:ext uri="{FF2B5EF4-FFF2-40B4-BE49-F238E27FC236}">
                <a16:creationId xmlns:a16="http://schemas.microsoft.com/office/drawing/2014/main" id="{FC38D1B9-07EF-3B4A-A259-430D4F5421AE}"/>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2742177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 slide -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a:xfrm>
            <a:off x="479425" y="1608881"/>
            <a:ext cx="5472113" cy="4449020"/>
          </a:xfrm>
        </p:spPr>
        <p:txBody>
          <a:bodyPr>
            <a:normAutofit/>
          </a:bodyPr>
          <a:lstStyle>
            <a:lvl1pPr>
              <a:defRPr sz="1400"/>
            </a:lvl1pPr>
          </a:lstStyle>
          <a:p>
            <a:pPr lvl="0"/>
            <a:r>
              <a:rPr lang="da-DK"/>
              <a:t>Rediger typografien i masterens</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7" name="Pladsholder til indhold 2">
            <a:extLst>
              <a:ext uri="{FF2B5EF4-FFF2-40B4-BE49-F238E27FC236}">
                <a16:creationId xmlns:a16="http://schemas.microsoft.com/office/drawing/2014/main" id="{E175F7D2-0A74-024B-824D-629186D0462C}"/>
              </a:ext>
            </a:extLst>
          </p:cNvPr>
          <p:cNvSpPr>
            <a:spLocks noGrp="1"/>
          </p:cNvSpPr>
          <p:nvPr>
            <p:ph idx="15"/>
          </p:nvPr>
        </p:nvSpPr>
        <p:spPr>
          <a:xfrm>
            <a:off x="6240463" y="1608881"/>
            <a:ext cx="5472113" cy="4449020"/>
          </a:xfrm>
        </p:spPr>
        <p:txBody>
          <a:bodyPr>
            <a:normAutofit/>
          </a:bodyPr>
          <a:lstStyle>
            <a:lvl1pPr>
              <a:defRPr sz="1400"/>
            </a:lvl1pPr>
          </a:lstStyle>
          <a:p>
            <a:pPr lvl="0"/>
            <a:r>
              <a:rPr lang="da-DK"/>
              <a:t>Rediger typografien i masterens</a:t>
            </a:r>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F8214544-7189-1D4F-8F02-562ED205FB07}"/>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pic>
        <p:nvPicPr>
          <p:cNvPr id="10" name="Billede 9" descr="Et billede, der indeholder tegning&#10;&#10;Automatisk genereret beskrivelse">
            <a:extLst>
              <a:ext uri="{FF2B5EF4-FFF2-40B4-BE49-F238E27FC236}">
                <a16:creationId xmlns:a16="http://schemas.microsoft.com/office/drawing/2014/main" id="{398DFD38-8525-8E4F-AA94-120EE335329E}"/>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3" name="Billede 12" descr="Et billede, der indeholder tekst&#10;&#10;Automatisk genereret beskrivelse">
            <a:extLst>
              <a:ext uri="{FF2B5EF4-FFF2-40B4-BE49-F238E27FC236}">
                <a16:creationId xmlns:a16="http://schemas.microsoft.com/office/drawing/2014/main" id="{43430272-0F25-6246-8034-4DB4D72760EF}"/>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4" name="TextBox 17">
            <a:extLst>
              <a:ext uri="{FF2B5EF4-FFF2-40B4-BE49-F238E27FC236}">
                <a16:creationId xmlns:a16="http://schemas.microsoft.com/office/drawing/2014/main" id="{CD20BD5B-05E3-8343-BCB4-452D60AE675A}"/>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5" name="AutoShape 4">
            <a:extLst>
              <a:ext uri="{FF2B5EF4-FFF2-40B4-BE49-F238E27FC236}">
                <a16:creationId xmlns:a16="http://schemas.microsoft.com/office/drawing/2014/main" id="{B83B0EA6-9578-FC4C-B1EE-0162F2EF29EA}"/>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6" name="AutoShape 4">
            <a:extLst>
              <a:ext uri="{FF2B5EF4-FFF2-40B4-BE49-F238E27FC236}">
                <a16:creationId xmlns:a16="http://schemas.microsoft.com/office/drawing/2014/main" id="{42DA5C6F-6E37-7E40-B93F-EC0F4AAC8428}"/>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18" name="TextBox 20">
            <a:extLst>
              <a:ext uri="{FF2B5EF4-FFF2-40B4-BE49-F238E27FC236}">
                <a16:creationId xmlns:a16="http://schemas.microsoft.com/office/drawing/2014/main" id="{3D208120-4A9C-6147-9183-E65874563B1C}"/>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181476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6240463"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D9EEDD9A-FD01-2D4B-9EDC-959CD4AB4197}"/>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0EB7A01A-1A7E-CE46-A269-7356E6B26DFF}"/>
              </a:ext>
            </a:extLst>
          </p:cNvPr>
          <p:cNvSpPr>
            <a:spLocks noGrp="1"/>
          </p:cNvSpPr>
          <p:nvPr>
            <p:ph type="body" sz="quarter" idx="18" hasCustomPrompt="1"/>
          </p:nvPr>
        </p:nvSpPr>
        <p:spPr>
          <a:xfrm>
            <a:off x="1339799"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1" name="Pladsholder til indhold 2">
            <a:extLst>
              <a:ext uri="{FF2B5EF4-FFF2-40B4-BE49-F238E27FC236}">
                <a16:creationId xmlns:a16="http://schemas.microsoft.com/office/drawing/2014/main" id="{D4FAB571-C4C7-ED40-AD12-A21465029C8B}"/>
              </a:ext>
            </a:extLst>
          </p:cNvPr>
          <p:cNvSpPr>
            <a:spLocks noGrp="1"/>
          </p:cNvSpPr>
          <p:nvPr>
            <p:ph idx="1"/>
          </p:nvPr>
        </p:nvSpPr>
        <p:spPr>
          <a:xfrm>
            <a:off x="1356753" y="3072853"/>
            <a:ext cx="3717457" cy="2057288"/>
          </a:xfrm>
        </p:spPr>
        <p:txBody>
          <a:bodyPr>
            <a:normAutofit/>
          </a:bodyPr>
          <a:lstStyle>
            <a:lvl1pPr>
              <a:defRPr sz="1400"/>
            </a:lvl1pPr>
          </a:lstStyle>
          <a:p>
            <a:pPr lvl="0"/>
            <a:r>
              <a:rPr lang="da-DK"/>
              <a:t>Rediger typografien i masterens</a:t>
            </a:r>
          </a:p>
        </p:txBody>
      </p:sp>
      <p:pic>
        <p:nvPicPr>
          <p:cNvPr id="15" name="Billede 14" descr="Et billede, der indeholder tegning&#10;&#10;Automatisk genereret beskrivelse">
            <a:extLst>
              <a:ext uri="{FF2B5EF4-FFF2-40B4-BE49-F238E27FC236}">
                <a16:creationId xmlns:a16="http://schemas.microsoft.com/office/drawing/2014/main" id="{92446834-7D83-5E46-B029-2E685AC0896A}"/>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F8B1201B-9BE7-8946-9618-3DEF4034D28F}"/>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C3F12448-EF12-8D43-B950-2997E5C3356C}"/>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7" name="AutoShape 4">
            <a:extLst>
              <a:ext uri="{FF2B5EF4-FFF2-40B4-BE49-F238E27FC236}">
                <a16:creationId xmlns:a16="http://schemas.microsoft.com/office/drawing/2014/main" id="{5018E489-7401-4445-8938-D5244C8F2624}"/>
              </a:ext>
            </a:extLst>
          </p:cNvPr>
          <p:cNvSpPr>
            <a:spLocks/>
          </p:cNvSpPr>
          <p:nvPr userDrawn="1"/>
        </p:nvSpPr>
        <p:spPr bwMode="gray">
          <a:xfrm>
            <a:off x="-3498781" y="-11176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8" name="AutoShape 4">
            <a:extLst>
              <a:ext uri="{FF2B5EF4-FFF2-40B4-BE49-F238E27FC236}">
                <a16:creationId xmlns:a16="http://schemas.microsoft.com/office/drawing/2014/main" id="{B2606732-2859-034F-9B6D-72C109D408A9}"/>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pic>
        <p:nvPicPr>
          <p:cNvPr id="21" name="Picture 2">
            <a:extLst>
              <a:ext uri="{FF2B5EF4-FFF2-40B4-BE49-F238E27FC236}">
                <a16:creationId xmlns:a16="http://schemas.microsoft.com/office/drawing/2014/main" id="{8498F4E7-15F7-9941-8665-B2AC2A7F91E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TextBox 17">
            <a:extLst>
              <a:ext uri="{FF2B5EF4-FFF2-40B4-BE49-F238E27FC236}">
                <a16:creationId xmlns:a16="http://schemas.microsoft.com/office/drawing/2014/main" id="{E650889C-B62B-CB4E-85B4-C3BB6AD71CA9}"/>
              </a:ext>
            </a:extLst>
          </p:cNvPr>
          <p:cNvSpPr txBox="1">
            <a:spLocks noChangeArrowheads="1"/>
          </p:cNvSpPr>
          <p:nvPr userDrawn="1"/>
        </p:nvSpPr>
        <p:spPr bwMode="auto">
          <a:xfrm>
            <a:off x="-3295859" y="12691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19" name="TextBox 20">
            <a:extLst>
              <a:ext uri="{FF2B5EF4-FFF2-40B4-BE49-F238E27FC236}">
                <a16:creationId xmlns:a16="http://schemas.microsoft.com/office/drawing/2014/main" id="{44D965BB-7FB6-C84F-87AF-6CE1413AE311}"/>
              </a:ext>
            </a:extLst>
          </p:cNvPr>
          <p:cNvSpPr txBox="1">
            <a:spLocks noChangeArrowheads="1"/>
          </p:cNvSpPr>
          <p:nvPr userDrawn="1"/>
        </p:nvSpPr>
        <p:spPr bwMode="auto">
          <a:xfrm>
            <a:off x="-2649076" y="-5153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25" name="TextBox 17">
            <a:extLst>
              <a:ext uri="{FF2B5EF4-FFF2-40B4-BE49-F238E27FC236}">
                <a16:creationId xmlns:a16="http://schemas.microsoft.com/office/drawing/2014/main" id="{5E79DA30-D312-7E4C-8633-ABBF274C39C8}"/>
              </a:ext>
            </a:extLst>
          </p:cNvPr>
          <p:cNvSpPr txBox="1">
            <a:spLocks noChangeArrowheads="1"/>
          </p:cNvSpPr>
          <p:nvPr userDrawn="1"/>
        </p:nvSpPr>
        <p:spPr bwMode="auto">
          <a:xfrm>
            <a:off x="-2879271" y="21832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271828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høj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479425" y="441325"/>
            <a:ext cx="8054975" cy="829335"/>
          </a:xfrm>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546F2B31-84EA-CE43-ACB5-AC7C8D9C6A45}"/>
              </a:ext>
            </a:extLst>
          </p:cNvPr>
          <p:cNvSpPr>
            <a:spLocks noGrp="1"/>
          </p:cNvSpPr>
          <p:nvPr>
            <p:ph type="body" sz="quarter" idx="14" hasCustomPrompt="1"/>
          </p:nvPr>
        </p:nvSpPr>
        <p:spPr>
          <a:xfrm>
            <a:off x="1757548" y="1805049"/>
            <a:ext cx="5522026"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884400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Pladsholder til indhold 2">
            <a:extLst>
              <a:ext uri="{FF2B5EF4-FFF2-40B4-BE49-F238E27FC236}">
                <a16:creationId xmlns:a16="http://schemas.microsoft.com/office/drawing/2014/main" id="{239499D4-4649-1F49-B43D-A643803D15A7}"/>
              </a:ext>
            </a:extLst>
          </p:cNvPr>
          <p:cNvSpPr>
            <a:spLocks noGrp="1"/>
          </p:cNvSpPr>
          <p:nvPr>
            <p:ph idx="1"/>
          </p:nvPr>
        </p:nvSpPr>
        <p:spPr>
          <a:xfrm>
            <a:off x="1770856" y="3072852"/>
            <a:ext cx="5472113" cy="2045413"/>
          </a:xfrm>
        </p:spPr>
        <p:txBody>
          <a:bodyPr>
            <a:normAutofit/>
          </a:bodyPr>
          <a:lstStyle>
            <a:lvl1pPr>
              <a:defRPr sz="1400"/>
            </a:lvl1pPr>
          </a:lstStyle>
          <a:p>
            <a:pPr lvl="0"/>
            <a:r>
              <a:rPr lang="da-DK"/>
              <a:t>Rediger typografien i masterens</a:t>
            </a:r>
          </a:p>
        </p:txBody>
      </p:sp>
      <p:pic>
        <p:nvPicPr>
          <p:cNvPr id="11" name="Billede 10" descr="Et billede, der indeholder tegning&#10;&#10;Automatisk genereret beskrivelse">
            <a:extLst>
              <a:ext uri="{FF2B5EF4-FFF2-40B4-BE49-F238E27FC236}">
                <a16:creationId xmlns:a16="http://schemas.microsoft.com/office/drawing/2014/main" id="{D7DE551C-D17A-5544-AE43-C194E4EA7D3B}"/>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8DA6164D-3C06-B94C-B17D-42EC3154AD19}"/>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5" name="TextBox 17">
            <a:extLst>
              <a:ext uri="{FF2B5EF4-FFF2-40B4-BE49-F238E27FC236}">
                <a16:creationId xmlns:a16="http://schemas.microsoft.com/office/drawing/2014/main" id="{B733819D-8EB9-1546-8F02-0FC754385656}"/>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7" name="AutoShape 4">
            <a:extLst>
              <a:ext uri="{FF2B5EF4-FFF2-40B4-BE49-F238E27FC236}">
                <a16:creationId xmlns:a16="http://schemas.microsoft.com/office/drawing/2014/main" id="{E4C2739A-3E94-8E44-A3CA-205880EDEA0E}"/>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1" name="AutoShape 4">
            <a:extLst>
              <a:ext uri="{FF2B5EF4-FFF2-40B4-BE49-F238E27FC236}">
                <a16:creationId xmlns:a16="http://schemas.microsoft.com/office/drawing/2014/main" id="{32F7047F-2B1D-EE40-8E23-96BCBFC4D9A3}"/>
              </a:ext>
            </a:extLst>
          </p:cNvPr>
          <p:cNvSpPr>
            <a:spLocks/>
          </p:cNvSpPr>
          <p:nvPr userDrawn="1"/>
        </p:nvSpPr>
        <p:spPr bwMode="gray">
          <a:xfrm>
            <a:off x="-3498781" y="-11557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TextBox 20">
            <a:extLst>
              <a:ext uri="{FF2B5EF4-FFF2-40B4-BE49-F238E27FC236}">
                <a16:creationId xmlns:a16="http://schemas.microsoft.com/office/drawing/2014/main" id="{9F00A6CA-E167-F144-88BF-420965941D8D}"/>
              </a:ext>
            </a:extLst>
          </p:cNvPr>
          <p:cNvSpPr txBox="1">
            <a:spLocks noChangeArrowheads="1"/>
          </p:cNvSpPr>
          <p:nvPr userDrawn="1"/>
        </p:nvSpPr>
        <p:spPr bwMode="auto">
          <a:xfrm>
            <a:off x="-2649076" y="-5534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18" name="Picture 2">
            <a:extLst>
              <a:ext uri="{FF2B5EF4-FFF2-40B4-BE49-F238E27FC236}">
                <a16:creationId xmlns:a16="http://schemas.microsoft.com/office/drawing/2014/main" id="{C47EA183-BE0F-0349-9D42-AA0C28422BE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7">
            <a:extLst>
              <a:ext uri="{FF2B5EF4-FFF2-40B4-BE49-F238E27FC236}">
                <a16:creationId xmlns:a16="http://schemas.microsoft.com/office/drawing/2014/main" id="{CB0E0B69-8FAD-0A4F-8394-6D70341F52CE}"/>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0" name="TextBox 17">
            <a:extLst>
              <a:ext uri="{FF2B5EF4-FFF2-40B4-BE49-F238E27FC236}">
                <a16:creationId xmlns:a16="http://schemas.microsoft.com/office/drawing/2014/main" id="{600223FE-1767-344E-B4F5-BE81C604F284}"/>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6099252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EBD1B5-49B2-C24A-A6F4-E70F77648BE4}"/>
              </a:ext>
            </a:extLst>
          </p:cNvPr>
          <p:cNvSpPr>
            <a:spLocks noGrp="1"/>
          </p:cNvSpPr>
          <p:nvPr>
            <p:ph type="title"/>
          </p:nvPr>
        </p:nvSpPr>
        <p:spPr>
          <a:xfrm>
            <a:off x="479425" y="441325"/>
            <a:ext cx="11233150" cy="511175"/>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26D6016B-F0B4-994F-997B-1E0787162A42}"/>
              </a:ext>
            </a:extLst>
          </p:cNvPr>
          <p:cNvSpPr>
            <a:spLocks noGrp="1"/>
          </p:cNvSpPr>
          <p:nvPr>
            <p:ph type="body" idx="1"/>
          </p:nvPr>
        </p:nvSpPr>
        <p:spPr>
          <a:xfrm>
            <a:off x="479425" y="1608881"/>
            <a:ext cx="11233150" cy="444902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84C14C6F-F359-924E-BF92-1FBAD3DB501E}"/>
              </a:ext>
            </a:extLst>
          </p:cNvPr>
          <p:cNvSpPr>
            <a:spLocks noGrp="1"/>
          </p:cNvSpPr>
          <p:nvPr>
            <p:ph type="dt" sz="half" idx="2"/>
          </p:nvPr>
        </p:nvSpPr>
        <p:spPr>
          <a:xfrm>
            <a:off x="1270000" y="6083301"/>
            <a:ext cx="1219200" cy="431800"/>
          </a:xfrm>
          <a:prstGeom prst="rect">
            <a:avLst/>
          </a:prstGeom>
        </p:spPr>
        <p:txBody>
          <a:bodyPr vert="horz" lIns="0" tIns="0" rIns="0" bIns="0" rtlCol="0" anchor="b" anchorCtr="0"/>
          <a:lstStyle>
            <a:lvl1pPr algn="l">
              <a:defRPr sz="1000">
                <a:solidFill>
                  <a:schemeClr val="tx2"/>
                </a:solidFill>
              </a:defRPr>
            </a:lvl1pPr>
          </a:lstStyle>
          <a:p>
            <a:endParaRPr lang="da-DK" dirty="0"/>
          </a:p>
        </p:txBody>
      </p:sp>
      <p:sp>
        <p:nvSpPr>
          <p:cNvPr id="6" name="Pladsholder til slidenummer 5">
            <a:extLst>
              <a:ext uri="{FF2B5EF4-FFF2-40B4-BE49-F238E27FC236}">
                <a16:creationId xmlns:a16="http://schemas.microsoft.com/office/drawing/2014/main" id="{3F393347-490E-D94A-824A-DD27B4D0F5D4}"/>
              </a:ext>
            </a:extLst>
          </p:cNvPr>
          <p:cNvSpPr>
            <a:spLocks noGrp="1"/>
          </p:cNvSpPr>
          <p:nvPr>
            <p:ph type="sldNum" sz="quarter" idx="4"/>
          </p:nvPr>
        </p:nvSpPr>
        <p:spPr>
          <a:xfrm>
            <a:off x="479425" y="6083301"/>
            <a:ext cx="612775" cy="431800"/>
          </a:xfrm>
          <a:prstGeom prst="rect">
            <a:avLst/>
          </a:prstGeom>
        </p:spPr>
        <p:txBody>
          <a:bodyPr vert="horz" lIns="0" tIns="0" rIns="0" bIns="0" rtlCol="0" anchor="b" anchorCtr="0"/>
          <a:lstStyle>
            <a:lvl1pPr algn="l">
              <a:defRPr sz="1000">
                <a:solidFill>
                  <a:schemeClr val="tx2"/>
                </a:solidFill>
              </a:defRPr>
            </a:lvl1pPr>
          </a:lstStyle>
          <a:p>
            <a:fld id="{67E69006-4EAA-9F48-A2A8-3E5B4E2EFF89}" type="slidenum">
              <a:rPr lang="da-DK" smtClean="0"/>
              <a:pPr/>
              <a:t>‹nr.›</a:t>
            </a:fld>
            <a:endParaRPr lang="da-DK"/>
          </a:p>
        </p:txBody>
      </p:sp>
      <p:sp>
        <p:nvSpPr>
          <p:cNvPr id="22" name="Pladsholder til sidefod 21">
            <a:extLst>
              <a:ext uri="{FF2B5EF4-FFF2-40B4-BE49-F238E27FC236}">
                <a16:creationId xmlns:a16="http://schemas.microsoft.com/office/drawing/2014/main" id="{9FB02DAE-26EB-DB4D-99A2-0C5FFC57FAA2}"/>
              </a:ext>
            </a:extLst>
          </p:cNvPr>
          <p:cNvSpPr>
            <a:spLocks noGrp="1"/>
          </p:cNvSpPr>
          <p:nvPr>
            <p:ph type="ftr" sz="quarter" idx="3"/>
          </p:nvPr>
        </p:nvSpPr>
        <p:spPr>
          <a:xfrm>
            <a:off x="2730500" y="6057900"/>
            <a:ext cx="3221038" cy="457201"/>
          </a:xfrm>
          <a:prstGeom prst="rect">
            <a:avLst/>
          </a:prstGeom>
        </p:spPr>
        <p:txBody>
          <a:bodyPr vert="horz" lIns="0" tIns="0" rIns="0" bIns="0" rtlCol="0" anchor="b"/>
          <a:lstStyle>
            <a:lvl1pPr algn="l">
              <a:defRPr sz="1000">
                <a:solidFill>
                  <a:schemeClr val="tx2"/>
                </a:solidFill>
              </a:defRPr>
            </a:lvl1pPr>
          </a:lstStyle>
          <a:p>
            <a:endParaRPr lang="da-DK" dirty="0"/>
          </a:p>
        </p:txBody>
      </p:sp>
    </p:spTree>
    <p:extLst>
      <p:ext uri="{BB962C8B-B14F-4D97-AF65-F5344CB8AC3E}">
        <p14:creationId xmlns:p14="http://schemas.microsoft.com/office/powerpoint/2010/main" val="1787529460"/>
      </p:ext>
    </p:extLst>
  </p:cSld>
  <p:clrMap bg1="lt1" tx1="dk1" bg2="lt2" tx2="dk2" accent1="accent1" accent2="accent2" accent3="accent3" accent4="accent4" accent5="accent5" accent6="accent6" hlink="hlink" folHlink="folHlink"/>
  <p:sldLayoutIdLst>
    <p:sldLayoutId id="2147483687" r:id="rId1"/>
    <p:sldLayoutId id="2147483649" r:id="rId2"/>
    <p:sldLayoutId id="2147483677" r:id="rId3"/>
    <p:sldLayoutId id="2147483684" r:id="rId4"/>
    <p:sldLayoutId id="2147483686" r:id="rId5"/>
    <p:sldLayoutId id="2147483650" r:id="rId6"/>
    <p:sldLayoutId id="2147483653" r:id="rId7"/>
    <p:sldLayoutId id="2147483654" r:id="rId8"/>
    <p:sldLayoutId id="2147483655" r:id="rId9"/>
    <p:sldLayoutId id="2147483656" r:id="rId10"/>
    <p:sldLayoutId id="2147483657" r:id="rId11"/>
    <p:sldLayoutId id="2147483664" r:id="rId12"/>
    <p:sldLayoutId id="2147483665" r:id="rId13"/>
    <p:sldLayoutId id="2147483660" r:id="rId14"/>
    <p:sldLayoutId id="2147483658" r:id="rId15"/>
    <p:sldLayoutId id="2147483661" r:id="rId16"/>
    <p:sldLayoutId id="2147483659" r:id="rId17"/>
    <p:sldLayoutId id="2147483698" r:id="rId18"/>
    <p:sldLayoutId id="2147483666" r:id="rId19"/>
    <p:sldLayoutId id="2147483667" r:id="rId20"/>
    <p:sldLayoutId id="2147483663" r:id="rId21"/>
    <p:sldLayoutId id="2147483668" r:id="rId22"/>
    <p:sldLayoutId id="2147483675" r:id="rId23"/>
    <p:sldLayoutId id="2147483674" r:id="rId24"/>
    <p:sldLayoutId id="2147483673" r:id="rId25"/>
    <p:sldLayoutId id="2147483682" r:id="rId26"/>
    <p:sldLayoutId id="2147483683" r:id="rId27"/>
    <p:sldLayoutId id="2147483692" r:id="rId28"/>
    <p:sldLayoutId id="2147483693" r:id="rId29"/>
    <p:sldLayoutId id="2147483694" r:id="rId30"/>
    <p:sldLayoutId id="2147483695" r:id="rId31"/>
    <p:sldLayoutId id="2147483689" r:id="rId32"/>
    <p:sldLayoutId id="2147483696" r:id="rId33"/>
    <p:sldLayoutId id="2147483688" r:id="rId34"/>
    <p:sldLayoutId id="2147483697" r:id="rId35"/>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378" userDrawn="1">
          <p15:clr>
            <a:srgbClr val="F26B43"/>
          </p15:clr>
        </p15:guide>
        <p15:guide id="3" pos="302" userDrawn="1">
          <p15:clr>
            <a:srgbClr val="F26B43"/>
          </p15:clr>
        </p15:guide>
        <p15:guide id="4" orient="horz" pos="4088" userDrawn="1">
          <p15:clr>
            <a:srgbClr val="F26B43"/>
          </p15:clr>
        </p15:guide>
        <p15:guide id="5" orient="horz" pos="278"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www.opiroeg.dk/" TargetMode="External"/><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6.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ideo" Target="https://player.vimeo.com/video/751591328?h=a6b5382643" TargetMode="Externa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0.jp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829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dirty="0"/>
              <a:t>Tre former for afhængighed</a:t>
            </a:r>
            <a:br>
              <a:rPr lang="da-DK" dirty="0"/>
            </a:br>
            <a:endParaRPr lang="da-DK" dirty="0"/>
          </a:p>
        </p:txBody>
      </p:sp>
      <p:sp>
        <p:nvSpPr>
          <p:cNvPr id="5" name="Ellipse 4"/>
          <p:cNvSpPr/>
          <p:nvPr/>
        </p:nvSpPr>
        <p:spPr>
          <a:xfrm rot="10800000" flipV="1">
            <a:off x="5611914" y="3449560"/>
            <a:ext cx="3244296" cy="324548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t>Social</a:t>
            </a:r>
          </a:p>
        </p:txBody>
      </p:sp>
      <p:sp>
        <p:nvSpPr>
          <p:cNvPr id="6" name="Ellipse 5"/>
          <p:cNvSpPr/>
          <p:nvPr/>
        </p:nvSpPr>
        <p:spPr>
          <a:xfrm rot="10800000" flipV="1">
            <a:off x="4366946" y="1263754"/>
            <a:ext cx="3256647" cy="32094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t>Psykologisk</a:t>
            </a:r>
          </a:p>
        </p:txBody>
      </p:sp>
      <p:sp>
        <p:nvSpPr>
          <p:cNvPr id="7" name="Ellipse 6"/>
          <p:cNvSpPr/>
          <p:nvPr/>
        </p:nvSpPr>
        <p:spPr>
          <a:xfrm rot="10800000" flipV="1">
            <a:off x="2942304" y="3627395"/>
            <a:ext cx="3237511" cy="31559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t>Biologisk</a:t>
            </a:r>
          </a:p>
        </p:txBody>
      </p:sp>
    </p:spTree>
    <p:extLst>
      <p:ext uri="{BB962C8B-B14F-4D97-AF65-F5344CB8AC3E}">
        <p14:creationId xmlns:p14="http://schemas.microsoft.com/office/powerpoint/2010/main" val="1544741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p>
            <a:r>
              <a:rPr lang="da-DK" dirty="0"/>
              <a:t>Snus- og rygestart: Hvad siger de unge selv? </a:t>
            </a:r>
          </a:p>
        </p:txBody>
      </p:sp>
      <p:pic>
        <p:nvPicPr>
          <p:cNvPr id="19" name="Pladsholder til indhold 18"/>
          <p:cNvPicPr>
            <a:picLocks noGrp="1" noChangeAspect="1"/>
          </p:cNvPicPr>
          <p:nvPr>
            <p:ph idx="1"/>
          </p:nvPr>
        </p:nvPicPr>
        <p:blipFill>
          <a:blip r:embed="rId3"/>
          <a:stretch>
            <a:fillRect/>
          </a:stretch>
        </p:blipFill>
        <p:spPr>
          <a:xfrm>
            <a:off x="474170" y="1939158"/>
            <a:ext cx="4762500" cy="2738793"/>
          </a:xfrm>
          <a:prstGeom prst="rect">
            <a:avLst/>
          </a:prstGeom>
        </p:spPr>
      </p:pic>
      <p:pic>
        <p:nvPicPr>
          <p:cNvPr id="20" name="Billede 19"/>
          <p:cNvPicPr>
            <a:picLocks noChangeAspect="1"/>
          </p:cNvPicPr>
          <p:nvPr/>
        </p:nvPicPr>
        <p:blipFill>
          <a:blip r:embed="rId4"/>
          <a:stretch>
            <a:fillRect/>
          </a:stretch>
        </p:blipFill>
        <p:spPr>
          <a:xfrm>
            <a:off x="6713592" y="1092200"/>
            <a:ext cx="4762500" cy="2795642"/>
          </a:xfrm>
          <a:prstGeom prst="rect">
            <a:avLst/>
          </a:prstGeom>
        </p:spPr>
      </p:pic>
      <p:pic>
        <p:nvPicPr>
          <p:cNvPr id="21" name="Billede 20"/>
          <p:cNvPicPr>
            <a:picLocks noChangeAspect="1"/>
          </p:cNvPicPr>
          <p:nvPr/>
        </p:nvPicPr>
        <p:blipFill>
          <a:blip r:embed="rId5"/>
          <a:stretch>
            <a:fillRect/>
          </a:stretch>
        </p:blipFill>
        <p:spPr>
          <a:xfrm>
            <a:off x="5354364" y="4002660"/>
            <a:ext cx="4762500" cy="2688897"/>
          </a:xfrm>
          <a:prstGeom prst="rect">
            <a:avLst/>
          </a:prstGeom>
        </p:spPr>
      </p:pic>
      <p:sp>
        <p:nvSpPr>
          <p:cNvPr id="3" name="AutoShape 2" descr="https://euc-powerpoint.officeapps.live.com/pods/GetClipboardImage.ashx?Id=fe7797eb-18ad-4bc6-b18f-2e5618312ee3&amp;DC=GEU6&amp;pkey=c0c54431-fdda-4472-9176-2deceb10b932&amp;wdwaccluster=GEU6"/>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AutoShape 4" descr="https://euc-powerpoint.officeapps.live.com/pods/GetClipboardImage.ashx?Id=64283344-7aa2-4d99-90a9-5de2f216ba17&amp;DC=GEU6&amp;pkey=5a9919fb-c6c0-4340-9ead-bae2804da8a9&amp;wdwaccluster=GEU6"/>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 name="AutoShape 6" descr="https://euc-powerpoint.officeapps.live.com/pods/GetClipboardImage.ashx?Id=e26ec7ae-823c-42bd-9ffa-0683c3936cf7&amp;DC=GEU6&amp;pkey=0e87faa9-8c72-4bbf-bb1d-91fe9b68ca87&amp;wdwaccluster=GEU6"/>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Tree>
    <p:extLst>
      <p:ext uri="{BB962C8B-B14F-4D97-AF65-F5344CB8AC3E}">
        <p14:creationId xmlns:p14="http://schemas.microsoft.com/office/powerpoint/2010/main" val="3609792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CD0518BC-9E5B-3341-9DD2-4B08F223F957}"/>
              </a:ext>
            </a:extLst>
          </p:cNvPr>
          <p:cNvSpPr>
            <a:spLocks noGrp="1"/>
          </p:cNvSpPr>
          <p:nvPr>
            <p:ph type="title"/>
          </p:nvPr>
        </p:nvSpPr>
        <p:spPr/>
        <p:txBody>
          <a:bodyPr/>
          <a:lstStyle/>
          <a:p>
            <a:pPr algn="ctr"/>
            <a:r>
              <a:rPr lang="da-DK" dirty="0"/>
              <a:t>Hvorfor bruger unge snus og </a:t>
            </a:r>
            <a:r>
              <a:rPr lang="da-DK" dirty="0" err="1"/>
              <a:t>vapes</a:t>
            </a:r>
            <a:r>
              <a:rPr lang="da-DK" dirty="0"/>
              <a:t>? </a:t>
            </a:r>
          </a:p>
        </p:txBody>
      </p:sp>
      <p:sp>
        <p:nvSpPr>
          <p:cNvPr id="4" name="Pladsholder til tekst 3"/>
          <p:cNvSpPr>
            <a:spLocks noGrp="1"/>
          </p:cNvSpPr>
          <p:nvPr>
            <p:ph type="body" sz="quarter" idx="19"/>
          </p:nvPr>
        </p:nvSpPr>
        <p:spPr>
          <a:xfrm>
            <a:off x="1567870" y="2987700"/>
            <a:ext cx="2347364" cy="2997200"/>
          </a:xfrm>
        </p:spPr>
        <p:txBody>
          <a:bodyPr/>
          <a:lstStyle/>
          <a:p>
            <a:pPr marL="285750" indent="-285750">
              <a:buFont typeface="Arial" panose="020B0604020202020204" pitchFamily="34" charset="0"/>
              <a:buChar char="•"/>
            </a:pPr>
            <a:r>
              <a:rPr lang="da-DK" sz="1800" dirty="0"/>
              <a:t>Selvmedicinering.</a:t>
            </a:r>
          </a:p>
          <a:p>
            <a:pPr marL="285750" indent="-285750">
              <a:buFont typeface="Arial" panose="020B0604020202020204" pitchFamily="34" charset="0"/>
              <a:buChar char="•"/>
            </a:pPr>
            <a:r>
              <a:rPr lang="da-DK" sz="1800" dirty="0"/>
              <a:t>Afslappende. </a:t>
            </a:r>
          </a:p>
          <a:p>
            <a:pPr marL="285750" indent="-285750">
              <a:buFont typeface="Arial" panose="020B0604020202020204" pitchFamily="34" charset="0"/>
              <a:buChar char="•"/>
            </a:pPr>
            <a:r>
              <a:rPr lang="da-DK" sz="1800" dirty="0"/>
              <a:t>Det giver et kick.</a:t>
            </a:r>
          </a:p>
          <a:p>
            <a:pPr marL="285750" indent="-285750">
              <a:buFont typeface="Arial" panose="020B0604020202020204" pitchFamily="34" charset="0"/>
              <a:buChar char="•"/>
            </a:pPr>
            <a:r>
              <a:rPr lang="da-DK" sz="1800" dirty="0"/>
              <a:t>Kedsomhed.</a:t>
            </a:r>
          </a:p>
          <a:p>
            <a:pPr marL="285750" indent="-285750">
              <a:buFont typeface="Arial" panose="020B0604020202020204" pitchFamily="34" charset="0"/>
              <a:buChar char="•"/>
            </a:pPr>
            <a:endParaRPr lang="da-DK" sz="1800" dirty="0"/>
          </a:p>
          <a:p>
            <a:pPr marL="285750" indent="-285750">
              <a:buFont typeface="Arial" panose="020B0604020202020204" pitchFamily="34" charset="0"/>
              <a:buChar char="•"/>
            </a:pPr>
            <a:endParaRPr lang="da-DK" dirty="0"/>
          </a:p>
        </p:txBody>
      </p:sp>
      <p:sp>
        <p:nvSpPr>
          <p:cNvPr id="8" name="Pladsholder til tekst 7"/>
          <p:cNvSpPr>
            <a:spLocks noGrp="1"/>
          </p:cNvSpPr>
          <p:nvPr>
            <p:ph type="body" sz="quarter" idx="21"/>
          </p:nvPr>
        </p:nvSpPr>
        <p:spPr>
          <a:xfrm>
            <a:off x="1567870" y="2581300"/>
            <a:ext cx="2650764" cy="292100"/>
          </a:xfrm>
        </p:spPr>
        <p:txBody>
          <a:bodyPr/>
          <a:lstStyle/>
          <a:p>
            <a:r>
              <a:rPr lang="da-DK" sz="1800" dirty="0"/>
              <a:t>Psykologisk </a:t>
            </a:r>
            <a:r>
              <a:rPr lang="da-DK" dirty="0"/>
              <a:t> </a:t>
            </a:r>
          </a:p>
        </p:txBody>
      </p:sp>
      <p:sp>
        <p:nvSpPr>
          <p:cNvPr id="13" name="Pladsholder til tekst 12"/>
          <p:cNvSpPr>
            <a:spLocks noGrp="1"/>
          </p:cNvSpPr>
          <p:nvPr>
            <p:ph type="body" sz="quarter" idx="28"/>
          </p:nvPr>
        </p:nvSpPr>
        <p:spPr>
          <a:xfrm>
            <a:off x="7268167" y="3063478"/>
            <a:ext cx="2898648" cy="2997200"/>
          </a:xfrm>
        </p:spPr>
        <p:txBody>
          <a:bodyPr>
            <a:normAutofit/>
          </a:bodyPr>
          <a:lstStyle/>
          <a:p>
            <a:pPr marL="285750" indent="-285750">
              <a:buFont typeface="Arial" panose="020B0604020202020204" pitchFamily="34" charset="0"/>
              <a:buChar char="•"/>
            </a:pPr>
            <a:r>
              <a:rPr lang="da-DK" sz="1800" dirty="0"/>
              <a:t>Et ”sundere” alternativ.</a:t>
            </a:r>
          </a:p>
          <a:p>
            <a:pPr marL="285750" indent="-285750">
              <a:buFont typeface="Arial" panose="020B0604020202020204" pitchFamily="34" charset="0"/>
              <a:buChar char="•"/>
            </a:pPr>
            <a:r>
              <a:rPr lang="da-DK" sz="1800" dirty="0"/>
              <a:t>Brugt som rygestop.</a:t>
            </a:r>
          </a:p>
          <a:p>
            <a:pPr marL="285750" indent="-285750">
              <a:buFont typeface="Arial" panose="020B0604020202020204" pitchFamily="34" charset="0"/>
              <a:buChar char="•"/>
            </a:pPr>
            <a:r>
              <a:rPr lang="da-DK" sz="1800" dirty="0"/>
              <a:t>Socialt acceptabelt </a:t>
            </a:r>
          </a:p>
          <a:p>
            <a:pPr marL="285750" indent="-285750">
              <a:buFont typeface="Arial" panose="020B0604020202020204" pitchFamily="34" charset="0"/>
              <a:buChar char="•"/>
            </a:pPr>
            <a:r>
              <a:rPr lang="da-DK" sz="1800" dirty="0"/>
              <a:t>Man lugter ikke. </a:t>
            </a:r>
          </a:p>
        </p:txBody>
      </p:sp>
      <p:sp>
        <p:nvSpPr>
          <p:cNvPr id="15" name="Pladsholder til tekst 14"/>
          <p:cNvSpPr>
            <a:spLocks noGrp="1"/>
          </p:cNvSpPr>
          <p:nvPr>
            <p:ph type="body" sz="quarter" idx="30"/>
          </p:nvPr>
        </p:nvSpPr>
        <p:spPr>
          <a:xfrm>
            <a:off x="7268167" y="2667114"/>
            <a:ext cx="3118104" cy="292100"/>
          </a:xfrm>
        </p:spPr>
        <p:txBody>
          <a:bodyPr>
            <a:noAutofit/>
          </a:bodyPr>
          <a:lstStyle/>
          <a:p>
            <a:r>
              <a:rPr lang="da-DK" sz="1800" dirty="0"/>
              <a:t>Alternativ til cigaretter </a:t>
            </a:r>
          </a:p>
        </p:txBody>
      </p:sp>
      <p:sp>
        <p:nvSpPr>
          <p:cNvPr id="14" name="Pladsholder til tekst 3">
            <a:extLst>
              <a:ext uri="{FF2B5EF4-FFF2-40B4-BE49-F238E27FC236}">
                <a16:creationId xmlns:a16="http://schemas.microsoft.com/office/drawing/2014/main" id="{63D22166-15AE-F348-AAE5-59FA0C7495AD}"/>
              </a:ext>
            </a:extLst>
          </p:cNvPr>
          <p:cNvSpPr txBox="1">
            <a:spLocks/>
          </p:cNvSpPr>
          <p:nvPr/>
        </p:nvSpPr>
        <p:spPr>
          <a:xfrm>
            <a:off x="313829" y="6185012"/>
            <a:ext cx="10681831" cy="39672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tx1"/>
              </a:buClr>
              <a:buFont typeface="Arial" panose="020B0604020202020204" pitchFamily="34" charset="0"/>
              <a:buNone/>
              <a:defRPr sz="20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
                <a:srgbClr val="F0001D"/>
              </a:buClr>
              <a:buSzTx/>
              <a:buFont typeface="Arial" panose="020B0604020202020204" pitchFamily="34" charset="0"/>
              <a:buNone/>
              <a:tabLst/>
              <a:defRPr/>
            </a:pPr>
            <a:endParaRPr kumimoji="0" lang="da-DK" sz="1800" b="0" i="0" u="none" strike="noStrike" kern="1200" cap="none" spc="0" normalizeH="0" baseline="0" noProof="0" dirty="0">
              <a:ln>
                <a:noFill/>
              </a:ln>
              <a:solidFill>
                <a:srgbClr val="3B3B3B"/>
              </a:solidFill>
              <a:effectLst/>
              <a:uLnTx/>
              <a:uFillTx/>
              <a:latin typeface="Fighter-Regular"/>
              <a:ea typeface="+mn-ea"/>
              <a:cs typeface="+mn-cs"/>
            </a:endParaRPr>
          </a:p>
        </p:txBody>
      </p:sp>
      <p:sp>
        <p:nvSpPr>
          <p:cNvPr id="20" name="AutoShape 8" descr="COLOURBOX919382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0001D"/>
              </a:solidFill>
              <a:effectLst/>
              <a:uLnTx/>
              <a:uFillTx/>
              <a:latin typeface="Fighter-Regular"/>
              <a:ea typeface="+mn-ea"/>
              <a:cs typeface="+mn-cs"/>
            </a:endParaRPr>
          </a:p>
        </p:txBody>
      </p:sp>
      <p:pic>
        <p:nvPicPr>
          <p:cNvPr id="12" name="Billede 11"/>
          <p:cNvPicPr>
            <a:picLocks noChangeAspect="1"/>
          </p:cNvPicPr>
          <p:nvPr/>
        </p:nvPicPr>
        <p:blipFill>
          <a:blip r:embed="rId3"/>
          <a:stretch>
            <a:fillRect/>
          </a:stretch>
        </p:blipFill>
        <p:spPr>
          <a:xfrm>
            <a:off x="2537534" y="1351837"/>
            <a:ext cx="2717380" cy="1137274"/>
          </a:xfrm>
          <a:prstGeom prst="rect">
            <a:avLst/>
          </a:prstGeom>
        </p:spPr>
      </p:pic>
      <p:sp>
        <p:nvSpPr>
          <p:cNvPr id="16" name="Pladsholder til tekst 14"/>
          <p:cNvSpPr>
            <a:spLocks noGrp="1"/>
          </p:cNvSpPr>
          <p:nvPr>
            <p:ph type="body" sz="quarter" idx="30"/>
          </p:nvPr>
        </p:nvSpPr>
        <p:spPr>
          <a:xfrm>
            <a:off x="3915234" y="2586722"/>
            <a:ext cx="2246301" cy="292100"/>
          </a:xfrm>
        </p:spPr>
        <p:txBody>
          <a:bodyPr>
            <a:noAutofit/>
          </a:bodyPr>
          <a:lstStyle/>
          <a:p>
            <a:r>
              <a:rPr lang="da-DK" sz="1800" dirty="0"/>
              <a:t>Bekvemmeligt</a:t>
            </a:r>
          </a:p>
        </p:txBody>
      </p:sp>
      <p:sp>
        <p:nvSpPr>
          <p:cNvPr id="17" name="Pladsholder til tekst 8"/>
          <p:cNvSpPr>
            <a:spLocks noGrp="1"/>
          </p:cNvSpPr>
          <p:nvPr>
            <p:ph type="body" sz="quarter" idx="22"/>
          </p:nvPr>
        </p:nvSpPr>
        <p:spPr>
          <a:xfrm>
            <a:off x="3941101" y="2997225"/>
            <a:ext cx="2172336" cy="2997200"/>
          </a:xfrm>
        </p:spPr>
        <p:txBody>
          <a:bodyPr>
            <a:normAutofit/>
          </a:bodyPr>
          <a:lstStyle/>
          <a:p>
            <a:pPr marL="285750" indent="-285750">
              <a:buFont typeface="Arial" panose="020B0604020202020204" pitchFamily="34" charset="0"/>
              <a:buChar char="•"/>
            </a:pPr>
            <a:r>
              <a:rPr lang="da-DK" sz="1800" dirty="0"/>
              <a:t>Ude og inde. </a:t>
            </a:r>
          </a:p>
          <a:p>
            <a:pPr marL="285750" indent="-285750">
              <a:buFont typeface="Arial" panose="020B0604020202020204" pitchFamily="34" charset="0"/>
              <a:buChar char="•"/>
            </a:pPr>
            <a:r>
              <a:rPr lang="da-DK" sz="1800" dirty="0"/>
              <a:t>I det skjulte.</a:t>
            </a:r>
          </a:p>
          <a:p>
            <a:pPr marL="285750" indent="-285750">
              <a:buFont typeface="Arial" panose="020B0604020202020204" pitchFamily="34" charset="0"/>
              <a:buChar char="•"/>
            </a:pPr>
            <a:endParaRPr lang="da-DK" sz="1800" dirty="0"/>
          </a:p>
        </p:txBody>
      </p:sp>
      <p:pic>
        <p:nvPicPr>
          <p:cNvPr id="2" name="Billede 1">
            <a:extLst>
              <a:ext uri="{FF2B5EF4-FFF2-40B4-BE49-F238E27FC236}">
                <a16:creationId xmlns:a16="http://schemas.microsoft.com/office/drawing/2014/main" id="{C69A1B56-A47A-75FE-FFAE-88BD5C88F7C5}"/>
              </a:ext>
            </a:extLst>
          </p:cNvPr>
          <p:cNvPicPr>
            <a:picLocks noChangeAspect="1"/>
          </p:cNvPicPr>
          <p:nvPr/>
        </p:nvPicPr>
        <p:blipFill>
          <a:blip r:embed="rId4"/>
          <a:stretch>
            <a:fillRect/>
          </a:stretch>
        </p:blipFill>
        <p:spPr>
          <a:xfrm rot="354318">
            <a:off x="2555483" y="4838323"/>
            <a:ext cx="2681483" cy="1897065"/>
          </a:xfrm>
          <a:prstGeom prst="rect">
            <a:avLst/>
          </a:prstGeom>
        </p:spPr>
      </p:pic>
      <p:pic>
        <p:nvPicPr>
          <p:cNvPr id="22" name="Picture 6" descr="ELF BAR - 600 ENGANGS-VAPE (Køb Billigt Her) → Just Vape">
            <a:extLst>
              <a:ext uri="{FF2B5EF4-FFF2-40B4-BE49-F238E27FC236}">
                <a16:creationId xmlns:a16="http://schemas.microsoft.com/office/drawing/2014/main" id="{BF189B8A-7605-8669-4485-2F8F6CAFAE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2404" y="1056764"/>
            <a:ext cx="1635087" cy="1635087"/>
          </a:xfrm>
          <a:prstGeom prst="rect">
            <a:avLst/>
          </a:prstGeom>
          <a:noFill/>
          <a:extLst>
            <a:ext uri="{909E8E84-426E-40DD-AFC4-6F175D3DCCD1}">
              <a14:hiddenFill xmlns:a14="http://schemas.microsoft.com/office/drawing/2010/main">
                <a:solidFill>
                  <a:srgbClr val="FFFFFF"/>
                </a:solidFill>
              </a14:hiddenFill>
            </a:ext>
          </a:extLst>
        </p:spPr>
      </p:pic>
      <p:pic>
        <p:nvPicPr>
          <p:cNvPr id="23" name="Billede 22">
            <a:extLst>
              <a:ext uri="{FF2B5EF4-FFF2-40B4-BE49-F238E27FC236}">
                <a16:creationId xmlns:a16="http://schemas.microsoft.com/office/drawing/2014/main" id="{5B326B24-5A55-7BD2-968E-E68530192F6C}"/>
              </a:ext>
            </a:extLst>
          </p:cNvPr>
          <p:cNvPicPr>
            <a:picLocks noChangeAspect="1"/>
          </p:cNvPicPr>
          <p:nvPr/>
        </p:nvPicPr>
        <p:blipFill>
          <a:blip r:embed="rId3"/>
          <a:stretch>
            <a:fillRect/>
          </a:stretch>
        </p:blipFill>
        <p:spPr>
          <a:xfrm>
            <a:off x="8571724" y="1554577"/>
            <a:ext cx="2717380" cy="1137274"/>
          </a:xfrm>
          <a:prstGeom prst="rect">
            <a:avLst/>
          </a:prstGeom>
        </p:spPr>
      </p:pic>
    </p:spTree>
    <p:extLst>
      <p:ext uri="{BB962C8B-B14F-4D97-AF65-F5344CB8AC3E}">
        <p14:creationId xmlns:p14="http://schemas.microsoft.com/office/powerpoint/2010/main" val="1176984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p>
            <a:r>
              <a:rPr lang="da-DK" dirty="0"/>
              <a:t>Tag snakken om nikotin</a:t>
            </a:r>
          </a:p>
        </p:txBody>
      </p:sp>
      <p:sp>
        <p:nvSpPr>
          <p:cNvPr id="3" name="AutoShape 2" descr="https://euc-powerpoint.officeapps.live.com/pods/GetClipboardImage.ashx?Id=fe7797eb-18ad-4bc6-b18f-2e5618312ee3&amp;DC=GEU6&amp;pkey=c0c54431-fdda-4472-9176-2deceb10b932&amp;wdwaccluster=GEU6"/>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AutoShape 4" descr="https://euc-powerpoint.officeapps.live.com/pods/GetClipboardImage.ashx?Id=64283344-7aa2-4d99-90a9-5de2f216ba17&amp;DC=GEU6&amp;pkey=5a9919fb-c6c0-4340-9ead-bae2804da8a9&amp;wdwaccluster=GEU6"/>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 name="AutoShape 6" descr="https://euc-powerpoint.officeapps.live.com/pods/GetClipboardImage.ashx?Id=e26ec7ae-823c-42bd-9ffa-0683c3936cf7&amp;DC=GEU6&amp;pkey=0e87faa9-8c72-4bbf-bb1d-91fe9b68ca87&amp;wdwaccluster=GEU6"/>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
        <p:nvSpPr>
          <p:cNvPr id="4" name="Pladsholder til indhold 3">
            <a:extLst>
              <a:ext uri="{FF2B5EF4-FFF2-40B4-BE49-F238E27FC236}">
                <a16:creationId xmlns:a16="http://schemas.microsoft.com/office/drawing/2014/main" id="{4A2F7FC2-8455-20C7-30C1-F992EB21B481}"/>
              </a:ext>
            </a:extLst>
          </p:cNvPr>
          <p:cNvSpPr>
            <a:spLocks noGrp="1"/>
          </p:cNvSpPr>
          <p:nvPr>
            <p:ph idx="1"/>
          </p:nvPr>
        </p:nvSpPr>
        <p:spPr/>
        <p:txBody>
          <a:bodyPr/>
          <a:lstStyle/>
          <a:p>
            <a:r>
              <a:rPr lang="da-DK" sz="2600" dirty="0"/>
              <a:t>Unge mangler voksne sparringspartnere.</a:t>
            </a:r>
          </a:p>
          <a:p>
            <a:endParaRPr lang="da-DK" sz="2600" dirty="0"/>
          </a:p>
          <a:p>
            <a:r>
              <a:rPr lang="da-DK" sz="2600" dirty="0"/>
              <a:t>Din holdning er vigtig.</a:t>
            </a:r>
          </a:p>
          <a:p>
            <a:endParaRPr lang="da-DK" sz="2600" dirty="0"/>
          </a:p>
          <a:p>
            <a:r>
              <a:rPr lang="da-DK" sz="2600" dirty="0"/>
              <a:t>Aftaler kan være en stor hjælp.</a:t>
            </a:r>
          </a:p>
          <a:p>
            <a:endParaRPr lang="da-DK" dirty="0"/>
          </a:p>
          <a:p>
            <a:endParaRPr lang="da-DK" dirty="0"/>
          </a:p>
        </p:txBody>
      </p:sp>
      <p:pic>
        <p:nvPicPr>
          <p:cNvPr id="7" name="Billede 6">
            <a:extLst>
              <a:ext uri="{FF2B5EF4-FFF2-40B4-BE49-F238E27FC236}">
                <a16:creationId xmlns:a16="http://schemas.microsoft.com/office/drawing/2014/main" id="{C8F7F46D-833F-4025-100E-8F631E0AD698}"/>
              </a:ext>
            </a:extLst>
          </p:cNvPr>
          <p:cNvPicPr>
            <a:picLocks noChangeAspect="1"/>
          </p:cNvPicPr>
          <p:nvPr/>
        </p:nvPicPr>
        <p:blipFill>
          <a:blip r:embed="rId3"/>
          <a:stretch>
            <a:fillRect/>
          </a:stretch>
        </p:blipFill>
        <p:spPr>
          <a:xfrm>
            <a:off x="7315201" y="-47204"/>
            <a:ext cx="4876800" cy="6905204"/>
          </a:xfrm>
          <a:prstGeom prst="rect">
            <a:avLst/>
          </a:prstGeom>
        </p:spPr>
      </p:pic>
      <p:pic>
        <p:nvPicPr>
          <p:cNvPr id="11" name="Billede 10">
            <a:extLst>
              <a:ext uri="{FF2B5EF4-FFF2-40B4-BE49-F238E27FC236}">
                <a16:creationId xmlns:a16="http://schemas.microsoft.com/office/drawing/2014/main" id="{3FDEF56F-30B2-50AE-7BD9-C0E511E6C9E9}"/>
              </a:ext>
            </a:extLst>
          </p:cNvPr>
          <p:cNvPicPr>
            <a:picLocks noChangeAspect="1"/>
          </p:cNvPicPr>
          <p:nvPr/>
        </p:nvPicPr>
        <p:blipFill>
          <a:blip r:embed="rId4"/>
          <a:stretch>
            <a:fillRect/>
          </a:stretch>
        </p:blipFill>
        <p:spPr>
          <a:xfrm>
            <a:off x="1897619" y="4367455"/>
            <a:ext cx="2979181" cy="2408352"/>
          </a:xfrm>
          <a:prstGeom prst="rect">
            <a:avLst/>
          </a:prstGeom>
        </p:spPr>
      </p:pic>
    </p:spTree>
    <p:extLst>
      <p:ext uri="{BB962C8B-B14F-4D97-AF65-F5344CB8AC3E}">
        <p14:creationId xmlns:p14="http://schemas.microsoft.com/office/powerpoint/2010/main" val="4240007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5"/>
          <p:cNvSpPr>
            <a:spLocks noGrp="1"/>
          </p:cNvSpPr>
          <p:nvPr>
            <p:ph type="title"/>
          </p:nvPr>
        </p:nvSpPr>
        <p:spPr/>
        <p:txBody>
          <a:bodyPr/>
          <a:lstStyle/>
          <a:p>
            <a:r>
              <a:rPr lang="da-DK" dirty="0"/>
              <a:t>Råd til samtalen	</a:t>
            </a:r>
          </a:p>
        </p:txBody>
      </p:sp>
      <p:sp>
        <p:nvSpPr>
          <p:cNvPr id="3" name="AutoShape 2" descr="https://euc-powerpoint.officeapps.live.com/pods/GetClipboardImage.ashx?Id=fe7797eb-18ad-4bc6-b18f-2e5618312ee3&amp;DC=GEU6&amp;pkey=c0c54431-fdda-4472-9176-2deceb10b932&amp;wdwaccluster=GEU6"/>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AutoShape 4" descr="https://euc-powerpoint.officeapps.live.com/pods/GetClipboardImage.ashx?Id=64283344-7aa2-4d99-90a9-5de2f216ba17&amp;DC=GEU6&amp;pkey=5a9919fb-c6c0-4340-9ead-bae2804da8a9&amp;wdwaccluster=GEU6"/>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 name="AutoShape 6" descr="https://euc-powerpoint.officeapps.live.com/pods/GetClipboardImage.ashx?Id=e26ec7ae-823c-42bd-9ffa-0683c3936cf7&amp;DC=GEU6&amp;pkey=0e87faa9-8c72-4bbf-bb1d-91fe9b68ca87&amp;wdwaccluster=GEU6"/>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
        <p:nvSpPr>
          <p:cNvPr id="4" name="Pladsholder til indhold 3">
            <a:extLst>
              <a:ext uri="{FF2B5EF4-FFF2-40B4-BE49-F238E27FC236}">
                <a16:creationId xmlns:a16="http://schemas.microsoft.com/office/drawing/2014/main" id="{4A2F7FC2-8455-20C7-30C1-F992EB21B481}"/>
              </a:ext>
            </a:extLst>
          </p:cNvPr>
          <p:cNvSpPr>
            <a:spLocks noGrp="1"/>
          </p:cNvSpPr>
          <p:nvPr>
            <p:ph idx="1"/>
          </p:nvPr>
        </p:nvSpPr>
        <p:spPr/>
        <p:txBody>
          <a:bodyPr>
            <a:normAutofit lnSpcReduction="10000"/>
          </a:bodyPr>
          <a:lstStyle/>
          <a:p>
            <a:r>
              <a:rPr lang="da-DK" sz="2600" dirty="0"/>
              <a:t>Vær nysgerrig og spørgende.</a:t>
            </a:r>
          </a:p>
          <a:p>
            <a:endParaRPr lang="da-DK" sz="2600" dirty="0"/>
          </a:p>
          <a:p>
            <a:r>
              <a:rPr lang="da-DK" sz="2600" dirty="0"/>
              <a:t>Giv plads til refleksion.</a:t>
            </a:r>
          </a:p>
          <a:p>
            <a:endParaRPr lang="da-DK" sz="2600" dirty="0"/>
          </a:p>
          <a:p>
            <a:r>
              <a:rPr lang="da-DK" sz="2600" dirty="0"/>
              <a:t>Drop pegefingre og skræmmekampagner.</a:t>
            </a:r>
          </a:p>
          <a:p>
            <a:endParaRPr lang="da-DK" sz="2600" dirty="0"/>
          </a:p>
          <a:p>
            <a:r>
              <a:rPr lang="da-DK" sz="2600" dirty="0"/>
              <a:t>Brug en video som udgangspunkt.</a:t>
            </a:r>
          </a:p>
          <a:p>
            <a:endParaRPr lang="da-DK" sz="2600" dirty="0"/>
          </a:p>
          <a:p>
            <a:r>
              <a:rPr lang="da-DK" sz="2600" dirty="0"/>
              <a:t>Tilbyd viden.</a:t>
            </a:r>
          </a:p>
          <a:p>
            <a:endParaRPr lang="da-DK" dirty="0"/>
          </a:p>
          <a:p>
            <a:endParaRPr lang="da-DK" dirty="0"/>
          </a:p>
        </p:txBody>
      </p:sp>
      <p:grpSp>
        <p:nvGrpSpPr>
          <p:cNvPr id="7" name="Group 425">
            <a:extLst>
              <a:ext uri="{FF2B5EF4-FFF2-40B4-BE49-F238E27FC236}">
                <a16:creationId xmlns:a16="http://schemas.microsoft.com/office/drawing/2014/main" id="{03954D93-DB42-344D-786E-A23ABB59DDF1}"/>
              </a:ext>
            </a:extLst>
          </p:cNvPr>
          <p:cNvGrpSpPr>
            <a:grpSpLocks/>
          </p:cNvGrpSpPr>
          <p:nvPr/>
        </p:nvGrpSpPr>
        <p:grpSpPr bwMode="auto">
          <a:xfrm>
            <a:off x="7859874" y="1102318"/>
            <a:ext cx="3609163" cy="4544533"/>
            <a:chOff x="3734" y="1411"/>
            <a:chExt cx="163" cy="182"/>
          </a:xfrm>
          <a:solidFill>
            <a:schemeClr val="accent5">
              <a:lumMod val="75000"/>
            </a:schemeClr>
          </a:solidFill>
        </p:grpSpPr>
        <p:sp>
          <p:nvSpPr>
            <p:cNvPr id="8" name="Freeform 426">
              <a:extLst>
                <a:ext uri="{FF2B5EF4-FFF2-40B4-BE49-F238E27FC236}">
                  <a16:creationId xmlns:a16="http://schemas.microsoft.com/office/drawing/2014/main" id="{C8A59EC5-C04E-DA1F-78A9-767C4F1DD537}"/>
                </a:ext>
              </a:extLst>
            </p:cNvPr>
            <p:cNvSpPr>
              <a:spLocks noChangeArrowheads="1"/>
            </p:cNvSpPr>
            <p:nvPr/>
          </p:nvSpPr>
          <p:spPr bwMode="auto">
            <a:xfrm>
              <a:off x="3761" y="1459"/>
              <a:ext cx="27" cy="20"/>
            </a:xfrm>
            <a:custGeom>
              <a:avLst/>
              <a:gdLst>
                <a:gd name="T0" fmla="*/ 33 w 124"/>
                <a:gd name="T1" fmla="*/ 87 h 92"/>
                <a:gd name="T2" fmla="*/ 33 w 124"/>
                <a:gd name="T3" fmla="*/ 87 h 92"/>
                <a:gd name="T4" fmla="*/ 33 w 124"/>
                <a:gd name="T5" fmla="*/ 87 h 92"/>
                <a:gd name="T6" fmla="*/ 33 w 124"/>
                <a:gd name="T7" fmla="*/ 87 h 92"/>
                <a:gd name="T8" fmla="*/ 42 w 124"/>
                <a:gd name="T9" fmla="*/ 91 h 92"/>
                <a:gd name="T10" fmla="*/ 42 w 124"/>
                <a:gd name="T11" fmla="*/ 91 h 92"/>
                <a:gd name="T12" fmla="*/ 50 w 124"/>
                <a:gd name="T13" fmla="*/ 87 h 92"/>
                <a:gd name="T14" fmla="*/ 50 w 124"/>
                <a:gd name="T15" fmla="*/ 87 h 92"/>
                <a:gd name="T16" fmla="*/ 119 w 124"/>
                <a:gd name="T17" fmla="*/ 21 h 92"/>
                <a:gd name="T18" fmla="*/ 119 w 124"/>
                <a:gd name="T19" fmla="*/ 21 h 92"/>
                <a:gd name="T20" fmla="*/ 119 w 124"/>
                <a:gd name="T21" fmla="*/ 4 h 92"/>
                <a:gd name="T22" fmla="*/ 102 w 124"/>
                <a:gd name="T23" fmla="*/ 4 h 92"/>
                <a:gd name="T24" fmla="*/ 102 w 124"/>
                <a:gd name="T25" fmla="*/ 4 h 92"/>
                <a:gd name="T26" fmla="*/ 43 w 124"/>
                <a:gd name="T27" fmla="*/ 62 h 92"/>
                <a:gd name="T28" fmla="*/ 22 w 124"/>
                <a:gd name="T29" fmla="*/ 38 h 92"/>
                <a:gd name="T30" fmla="*/ 22 w 124"/>
                <a:gd name="T31" fmla="*/ 38 h 92"/>
                <a:gd name="T32" fmla="*/ 5 w 124"/>
                <a:gd name="T33" fmla="*/ 37 h 92"/>
                <a:gd name="T34" fmla="*/ 4 w 124"/>
                <a:gd name="T35" fmla="*/ 53 h 92"/>
                <a:gd name="T36" fmla="*/ 4 w 124"/>
                <a:gd name="T37" fmla="*/ 53 h 92"/>
                <a:gd name="T38" fmla="*/ 33 w 124"/>
                <a:gd name="T39" fmla="*/ 8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92">
                  <a:moveTo>
                    <a:pt x="33" y="87"/>
                  </a:moveTo>
                  <a:lnTo>
                    <a:pt x="33" y="87"/>
                  </a:lnTo>
                  <a:lnTo>
                    <a:pt x="33" y="87"/>
                  </a:lnTo>
                  <a:lnTo>
                    <a:pt x="33" y="87"/>
                  </a:lnTo>
                  <a:cubicBezTo>
                    <a:pt x="36" y="88"/>
                    <a:pt x="39" y="90"/>
                    <a:pt x="42" y="91"/>
                  </a:cubicBezTo>
                  <a:lnTo>
                    <a:pt x="42" y="91"/>
                  </a:lnTo>
                  <a:cubicBezTo>
                    <a:pt x="46" y="91"/>
                    <a:pt x="49" y="90"/>
                    <a:pt x="50" y="87"/>
                  </a:cubicBezTo>
                  <a:lnTo>
                    <a:pt x="50" y="87"/>
                  </a:lnTo>
                  <a:lnTo>
                    <a:pt x="119" y="21"/>
                  </a:lnTo>
                  <a:lnTo>
                    <a:pt x="119" y="21"/>
                  </a:lnTo>
                  <a:cubicBezTo>
                    <a:pt x="123" y="17"/>
                    <a:pt x="123" y="9"/>
                    <a:pt x="119" y="4"/>
                  </a:cubicBezTo>
                  <a:cubicBezTo>
                    <a:pt x="115" y="0"/>
                    <a:pt x="106" y="0"/>
                    <a:pt x="102" y="4"/>
                  </a:cubicBezTo>
                  <a:lnTo>
                    <a:pt x="102" y="4"/>
                  </a:lnTo>
                  <a:lnTo>
                    <a:pt x="43" y="62"/>
                  </a:lnTo>
                  <a:lnTo>
                    <a:pt x="22" y="38"/>
                  </a:lnTo>
                  <a:lnTo>
                    <a:pt x="22" y="38"/>
                  </a:lnTo>
                  <a:cubicBezTo>
                    <a:pt x="18" y="32"/>
                    <a:pt x="11" y="32"/>
                    <a:pt x="5" y="37"/>
                  </a:cubicBezTo>
                  <a:cubicBezTo>
                    <a:pt x="1" y="41"/>
                    <a:pt x="0" y="48"/>
                    <a:pt x="4" y="53"/>
                  </a:cubicBezTo>
                  <a:lnTo>
                    <a:pt x="4" y="53"/>
                  </a:lnTo>
                  <a:lnTo>
                    <a:pt x="33" y="8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9" name="Freeform 427">
              <a:extLst>
                <a:ext uri="{FF2B5EF4-FFF2-40B4-BE49-F238E27FC236}">
                  <a16:creationId xmlns:a16="http://schemas.microsoft.com/office/drawing/2014/main" id="{B5758BF0-D421-5F2B-CCF3-57D6BA13F79E}"/>
                </a:ext>
              </a:extLst>
            </p:cNvPr>
            <p:cNvSpPr>
              <a:spLocks noChangeArrowheads="1"/>
            </p:cNvSpPr>
            <p:nvPr/>
          </p:nvSpPr>
          <p:spPr bwMode="auto">
            <a:xfrm>
              <a:off x="3761" y="1488"/>
              <a:ext cx="27" cy="20"/>
            </a:xfrm>
            <a:custGeom>
              <a:avLst/>
              <a:gdLst>
                <a:gd name="T0" fmla="*/ 33 w 124"/>
                <a:gd name="T1" fmla="*/ 87 h 93"/>
                <a:gd name="T2" fmla="*/ 33 w 124"/>
                <a:gd name="T3" fmla="*/ 87 h 93"/>
                <a:gd name="T4" fmla="*/ 33 w 124"/>
                <a:gd name="T5" fmla="*/ 87 h 93"/>
                <a:gd name="T6" fmla="*/ 33 w 124"/>
                <a:gd name="T7" fmla="*/ 87 h 93"/>
                <a:gd name="T8" fmla="*/ 42 w 124"/>
                <a:gd name="T9" fmla="*/ 92 h 93"/>
                <a:gd name="T10" fmla="*/ 42 w 124"/>
                <a:gd name="T11" fmla="*/ 92 h 93"/>
                <a:gd name="T12" fmla="*/ 50 w 124"/>
                <a:gd name="T13" fmla="*/ 87 h 93"/>
                <a:gd name="T14" fmla="*/ 50 w 124"/>
                <a:gd name="T15" fmla="*/ 87 h 93"/>
                <a:gd name="T16" fmla="*/ 119 w 124"/>
                <a:gd name="T17" fmla="*/ 22 h 93"/>
                <a:gd name="T18" fmla="*/ 119 w 124"/>
                <a:gd name="T19" fmla="*/ 22 h 93"/>
                <a:gd name="T20" fmla="*/ 119 w 124"/>
                <a:gd name="T21" fmla="*/ 5 h 93"/>
                <a:gd name="T22" fmla="*/ 102 w 124"/>
                <a:gd name="T23" fmla="*/ 5 h 93"/>
                <a:gd name="T24" fmla="*/ 102 w 124"/>
                <a:gd name="T25" fmla="*/ 5 h 93"/>
                <a:gd name="T26" fmla="*/ 43 w 124"/>
                <a:gd name="T27" fmla="*/ 62 h 93"/>
                <a:gd name="T28" fmla="*/ 22 w 124"/>
                <a:gd name="T29" fmla="*/ 38 h 93"/>
                <a:gd name="T30" fmla="*/ 22 w 124"/>
                <a:gd name="T31" fmla="*/ 38 h 93"/>
                <a:gd name="T32" fmla="*/ 5 w 124"/>
                <a:gd name="T33" fmla="*/ 37 h 93"/>
                <a:gd name="T34" fmla="*/ 4 w 124"/>
                <a:gd name="T35" fmla="*/ 54 h 93"/>
                <a:gd name="T36" fmla="*/ 4 w 124"/>
                <a:gd name="T37" fmla="*/ 54 h 93"/>
                <a:gd name="T38" fmla="*/ 33 w 124"/>
                <a:gd name="T39" fmla="*/ 8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93">
                  <a:moveTo>
                    <a:pt x="33" y="87"/>
                  </a:moveTo>
                  <a:lnTo>
                    <a:pt x="33" y="87"/>
                  </a:lnTo>
                  <a:lnTo>
                    <a:pt x="33" y="87"/>
                  </a:lnTo>
                  <a:lnTo>
                    <a:pt x="33" y="87"/>
                  </a:lnTo>
                  <a:cubicBezTo>
                    <a:pt x="36" y="89"/>
                    <a:pt x="39" y="90"/>
                    <a:pt x="42" y="92"/>
                  </a:cubicBezTo>
                  <a:lnTo>
                    <a:pt x="42" y="92"/>
                  </a:lnTo>
                  <a:cubicBezTo>
                    <a:pt x="46" y="92"/>
                    <a:pt x="49" y="90"/>
                    <a:pt x="50" y="87"/>
                  </a:cubicBezTo>
                  <a:lnTo>
                    <a:pt x="50" y="87"/>
                  </a:lnTo>
                  <a:lnTo>
                    <a:pt x="119" y="22"/>
                  </a:lnTo>
                  <a:lnTo>
                    <a:pt x="119" y="22"/>
                  </a:lnTo>
                  <a:cubicBezTo>
                    <a:pt x="123" y="17"/>
                    <a:pt x="123" y="9"/>
                    <a:pt x="119" y="5"/>
                  </a:cubicBezTo>
                  <a:cubicBezTo>
                    <a:pt x="115" y="0"/>
                    <a:pt x="106" y="0"/>
                    <a:pt x="102" y="5"/>
                  </a:cubicBezTo>
                  <a:lnTo>
                    <a:pt x="102" y="5"/>
                  </a:lnTo>
                  <a:lnTo>
                    <a:pt x="43" y="62"/>
                  </a:lnTo>
                  <a:lnTo>
                    <a:pt x="22" y="38"/>
                  </a:lnTo>
                  <a:lnTo>
                    <a:pt x="22" y="38"/>
                  </a:lnTo>
                  <a:cubicBezTo>
                    <a:pt x="18" y="33"/>
                    <a:pt x="11" y="33"/>
                    <a:pt x="5" y="37"/>
                  </a:cubicBezTo>
                  <a:cubicBezTo>
                    <a:pt x="1" y="41"/>
                    <a:pt x="0" y="48"/>
                    <a:pt x="4" y="54"/>
                  </a:cubicBezTo>
                  <a:lnTo>
                    <a:pt x="4" y="54"/>
                  </a:lnTo>
                  <a:lnTo>
                    <a:pt x="33" y="8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0" name="Freeform 428">
              <a:extLst>
                <a:ext uri="{FF2B5EF4-FFF2-40B4-BE49-F238E27FC236}">
                  <a16:creationId xmlns:a16="http://schemas.microsoft.com/office/drawing/2014/main" id="{2BB18A15-51B0-89E2-556F-93A36DF0F529}"/>
                </a:ext>
              </a:extLst>
            </p:cNvPr>
            <p:cNvSpPr>
              <a:spLocks noChangeArrowheads="1"/>
            </p:cNvSpPr>
            <p:nvPr/>
          </p:nvSpPr>
          <p:spPr bwMode="auto">
            <a:xfrm>
              <a:off x="3761" y="1518"/>
              <a:ext cx="27" cy="20"/>
            </a:xfrm>
            <a:custGeom>
              <a:avLst/>
              <a:gdLst>
                <a:gd name="T0" fmla="*/ 33 w 124"/>
                <a:gd name="T1" fmla="*/ 87 h 92"/>
                <a:gd name="T2" fmla="*/ 33 w 124"/>
                <a:gd name="T3" fmla="*/ 87 h 92"/>
                <a:gd name="T4" fmla="*/ 33 w 124"/>
                <a:gd name="T5" fmla="*/ 87 h 92"/>
                <a:gd name="T6" fmla="*/ 33 w 124"/>
                <a:gd name="T7" fmla="*/ 87 h 92"/>
                <a:gd name="T8" fmla="*/ 42 w 124"/>
                <a:gd name="T9" fmla="*/ 91 h 92"/>
                <a:gd name="T10" fmla="*/ 42 w 124"/>
                <a:gd name="T11" fmla="*/ 91 h 92"/>
                <a:gd name="T12" fmla="*/ 50 w 124"/>
                <a:gd name="T13" fmla="*/ 87 h 92"/>
                <a:gd name="T14" fmla="*/ 50 w 124"/>
                <a:gd name="T15" fmla="*/ 87 h 92"/>
                <a:gd name="T16" fmla="*/ 119 w 124"/>
                <a:gd name="T17" fmla="*/ 21 h 92"/>
                <a:gd name="T18" fmla="*/ 119 w 124"/>
                <a:gd name="T19" fmla="*/ 21 h 92"/>
                <a:gd name="T20" fmla="*/ 119 w 124"/>
                <a:gd name="T21" fmla="*/ 4 h 92"/>
                <a:gd name="T22" fmla="*/ 102 w 124"/>
                <a:gd name="T23" fmla="*/ 4 h 92"/>
                <a:gd name="T24" fmla="*/ 102 w 124"/>
                <a:gd name="T25" fmla="*/ 4 h 92"/>
                <a:gd name="T26" fmla="*/ 43 w 124"/>
                <a:gd name="T27" fmla="*/ 61 h 92"/>
                <a:gd name="T28" fmla="*/ 22 w 124"/>
                <a:gd name="T29" fmla="*/ 38 h 92"/>
                <a:gd name="T30" fmla="*/ 22 w 124"/>
                <a:gd name="T31" fmla="*/ 38 h 92"/>
                <a:gd name="T32" fmla="*/ 5 w 124"/>
                <a:gd name="T33" fmla="*/ 36 h 92"/>
                <a:gd name="T34" fmla="*/ 4 w 124"/>
                <a:gd name="T35" fmla="*/ 53 h 92"/>
                <a:gd name="T36" fmla="*/ 4 w 124"/>
                <a:gd name="T37" fmla="*/ 53 h 92"/>
                <a:gd name="T38" fmla="*/ 33 w 124"/>
                <a:gd name="T39" fmla="*/ 8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92">
                  <a:moveTo>
                    <a:pt x="33" y="87"/>
                  </a:moveTo>
                  <a:lnTo>
                    <a:pt x="33" y="87"/>
                  </a:lnTo>
                  <a:lnTo>
                    <a:pt x="33" y="87"/>
                  </a:lnTo>
                  <a:lnTo>
                    <a:pt x="33" y="87"/>
                  </a:lnTo>
                  <a:cubicBezTo>
                    <a:pt x="36" y="89"/>
                    <a:pt x="39" y="91"/>
                    <a:pt x="42" y="91"/>
                  </a:cubicBezTo>
                  <a:lnTo>
                    <a:pt x="42" y="91"/>
                  </a:lnTo>
                  <a:cubicBezTo>
                    <a:pt x="46" y="91"/>
                    <a:pt x="49" y="89"/>
                    <a:pt x="50" y="87"/>
                  </a:cubicBezTo>
                  <a:lnTo>
                    <a:pt x="50" y="87"/>
                  </a:lnTo>
                  <a:lnTo>
                    <a:pt x="119" y="21"/>
                  </a:lnTo>
                  <a:lnTo>
                    <a:pt x="119" y="21"/>
                  </a:lnTo>
                  <a:cubicBezTo>
                    <a:pt x="123" y="17"/>
                    <a:pt x="123" y="8"/>
                    <a:pt x="119" y="4"/>
                  </a:cubicBezTo>
                  <a:cubicBezTo>
                    <a:pt x="115" y="0"/>
                    <a:pt x="106" y="0"/>
                    <a:pt x="102" y="4"/>
                  </a:cubicBezTo>
                  <a:lnTo>
                    <a:pt x="102" y="4"/>
                  </a:lnTo>
                  <a:lnTo>
                    <a:pt x="43" y="61"/>
                  </a:lnTo>
                  <a:lnTo>
                    <a:pt x="22" y="38"/>
                  </a:lnTo>
                  <a:lnTo>
                    <a:pt x="22" y="38"/>
                  </a:lnTo>
                  <a:cubicBezTo>
                    <a:pt x="18" y="33"/>
                    <a:pt x="11" y="32"/>
                    <a:pt x="5" y="36"/>
                  </a:cubicBezTo>
                  <a:cubicBezTo>
                    <a:pt x="1" y="41"/>
                    <a:pt x="0" y="48"/>
                    <a:pt x="4" y="53"/>
                  </a:cubicBezTo>
                  <a:lnTo>
                    <a:pt x="4" y="53"/>
                  </a:lnTo>
                  <a:lnTo>
                    <a:pt x="33" y="87"/>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1" name="Freeform 429">
              <a:extLst>
                <a:ext uri="{FF2B5EF4-FFF2-40B4-BE49-F238E27FC236}">
                  <a16:creationId xmlns:a16="http://schemas.microsoft.com/office/drawing/2014/main" id="{64988DED-03A8-583C-8E1B-18A309C1A1AE}"/>
                </a:ext>
              </a:extLst>
            </p:cNvPr>
            <p:cNvSpPr>
              <a:spLocks noChangeArrowheads="1"/>
            </p:cNvSpPr>
            <p:nvPr/>
          </p:nvSpPr>
          <p:spPr bwMode="auto">
            <a:xfrm>
              <a:off x="3792" y="1504"/>
              <a:ext cx="46" cy="4"/>
            </a:xfrm>
            <a:custGeom>
              <a:avLst/>
              <a:gdLst>
                <a:gd name="T0" fmla="*/ 13 w 209"/>
                <a:gd name="T1" fmla="*/ 23 h 24"/>
                <a:gd name="T2" fmla="*/ 13 w 209"/>
                <a:gd name="T3" fmla="*/ 23 h 24"/>
                <a:gd name="T4" fmla="*/ 13 w 209"/>
                <a:gd name="T5" fmla="*/ 23 h 24"/>
                <a:gd name="T6" fmla="*/ 195 w 209"/>
                <a:gd name="T7" fmla="*/ 23 h 24"/>
                <a:gd name="T8" fmla="*/ 195 w 209"/>
                <a:gd name="T9" fmla="*/ 23 h 24"/>
                <a:gd name="T10" fmla="*/ 208 w 209"/>
                <a:gd name="T11" fmla="*/ 12 h 24"/>
                <a:gd name="T12" fmla="*/ 195 w 209"/>
                <a:gd name="T13" fmla="*/ 0 h 24"/>
                <a:gd name="T14" fmla="*/ 195 w 209"/>
                <a:gd name="T15" fmla="*/ 0 h 24"/>
                <a:gd name="T16" fmla="*/ 13 w 209"/>
                <a:gd name="T17" fmla="*/ 0 h 24"/>
                <a:gd name="T18" fmla="*/ 13 w 209"/>
                <a:gd name="T19" fmla="*/ 0 h 24"/>
                <a:gd name="T20" fmla="*/ 0 w 209"/>
                <a:gd name="T21" fmla="*/ 12 h 24"/>
                <a:gd name="T22" fmla="*/ 13 w 209"/>
                <a:gd name="T23"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4">
                  <a:moveTo>
                    <a:pt x="13" y="23"/>
                  </a:moveTo>
                  <a:lnTo>
                    <a:pt x="13" y="23"/>
                  </a:lnTo>
                  <a:lnTo>
                    <a:pt x="13" y="23"/>
                  </a:lnTo>
                  <a:lnTo>
                    <a:pt x="195" y="23"/>
                  </a:lnTo>
                  <a:lnTo>
                    <a:pt x="195" y="23"/>
                  </a:lnTo>
                  <a:cubicBezTo>
                    <a:pt x="202" y="23"/>
                    <a:pt x="208" y="18"/>
                    <a:pt x="208" y="12"/>
                  </a:cubicBezTo>
                  <a:cubicBezTo>
                    <a:pt x="208" y="4"/>
                    <a:pt x="202" y="0"/>
                    <a:pt x="195" y="0"/>
                  </a:cubicBezTo>
                  <a:lnTo>
                    <a:pt x="195" y="0"/>
                  </a:lnTo>
                  <a:lnTo>
                    <a:pt x="13" y="0"/>
                  </a:lnTo>
                  <a:lnTo>
                    <a:pt x="13" y="0"/>
                  </a:lnTo>
                  <a:cubicBezTo>
                    <a:pt x="6" y="0"/>
                    <a:pt x="0" y="4"/>
                    <a:pt x="0" y="12"/>
                  </a:cubicBezTo>
                  <a:cubicBezTo>
                    <a:pt x="0" y="18"/>
                    <a:pt x="6" y="23"/>
                    <a:pt x="13" y="23"/>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2" name="Freeform 430">
              <a:extLst>
                <a:ext uri="{FF2B5EF4-FFF2-40B4-BE49-F238E27FC236}">
                  <a16:creationId xmlns:a16="http://schemas.microsoft.com/office/drawing/2014/main" id="{AFAF434A-6770-A5E9-1EAB-F0D60C433F76}"/>
                </a:ext>
              </a:extLst>
            </p:cNvPr>
            <p:cNvSpPr>
              <a:spLocks noChangeArrowheads="1"/>
            </p:cNvSpPr>
            <p:nvPr/>
          </p:nvSpPr>
          <p:spPr bwMode="auto">
            <a:xfrm>
              <a:off x="3846" y="1504"/>
              <a:ext cx="23" cy="4"/>
            </a:xfrm>
            <a:custGeom>
              <a:avLst/>
              <a:gdLst>
                <a:gd name="T0" fmla="*/ 96 w 108"/>
                <a:gd name="T1" fmla="*/ 23 h 24"/>
                <a:gd name="T2" fmla="*/ 96 w 108"/>
                <a:gd name="T3" fmla="*/ 23 h 24"/>
                <a:gd name="T4" fmla="*/ 96 w 108"/>
                <a:gd name="T5" fmla="*/ 23 h 24"/>
                <a:gd name="T6" fmla="*/ 96 w 108"/>
                <a:gd name="T7" fmla="*/ 23 h 24"/>
                <a:gd name="T8" fmla="*/ 107 w 108"/>
                <a:gd name="T9" fmla="*/ 12 h 24"/>
                <a:gd name="T10" fmla="*/ 96 w 108"/>
                <a:gd name="T11" fmla="*/ 0 h 24"/>
                <a:gd name="T12" fmla="*/ 96 w 108"/>
                <a:gd name="T13" fmla="*/ 0 h 24"/>
                <a:gd name="T14" fmla="*/ 11 w 108"/>
                <a:gd name="T15" fmla="*/ 0 h 24"/>
                <a:gd name="T16" fmla="*/ 11 w 108"/>
                <a:gd name="T17" fmla="*/ 0 h 24"/>
                <a:gd name="T18" fmla="*/ 0 w 108"/>
                <a:gd name="T19" fmla="*/ 12 h 24"/>
                <a:gd name="T20" fmla="*/ 11 w 108"/>
                <a:gd name="T21" fmla="*/ 23 h 24"/>
                <a:gd name="T22" fmla="*/ 11 w 108"/>
                <a:gd name="T23" fmla="*/ 23 h 24"/>
                <a:gd name="T24" fmla="*/ 96 w 108"/>
                <a:gd name="T2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24">
                  <a:moveTo>
                    <a:pt x="96" y="23"/>
                  </a:moveTo>
                  <a:lnTo>
                    <a:pt x="96" y="23"/>
                  </a:lnTo>
                  <a:lnTo>
                    <a:pt x="96" y="23"/>
                  </a:lnTo>
                  <a:lnTo>
                    <a:pt x="96" y="23"/>
                  </a:lnTo>
                  <a:cubicBezTo>
                    <a:pt x="101" y="23"/>
                    <a:pt x="107" y="18"/>
                    <a:pt x="107" y="12"/>
                  </a:cubicBezTo>
                  <a:cubicBezTo>
                    <a:pt x="107" y="4"/>
                    <a:pt x="101" y="0"/>
                    <a:pt x="96" y="0"/>
                  </a:cubicBezTo>
                  <a:lnTo>
                    <a:pt x="96" y="0"/>
                  </a:lnTo>
                  <a:lnTo>
                    <a:pt x="11" y="0"/>
                  </a:lnTo>
                  <a:lnTo>
                    <a:pt x="11" y="0"/>
                  </a:lnTo>
                  <a:cubicBezTo>
                    <a:pt x="6" y="0"/>
                    <a:pt x="0" y="4"/>
                    <a:pt x="0" y="12"/>
                  </a:cubicBezTo>
                  <a:cubicBezTo>
                    <a:pt x="0" y="18"/>
                    <a:pt x="6" y="23"/>
                    <a:pt x="11" y="23"/>
                  </a:cubicBezTo>
                  <a:lnTo>
                    <a:pt x="11" y="23"/>
                  </a:lnTo>
                  <a:lnTo>
                    <a:pt x="96" y="2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3" name="Freeform 431">
              <a:extLst>
                <a:ext uri="{FF2B5EF4-FFF2-40B4-BE49-F238E27FC236}">
                  <a16:creationId xmlns:a16="http://schemas.microsoft.com/office/drawing/2014/main" id="{267F9A68-E710-94F3-0DD4-96402C4F1E59}"/>
                </a:ext>
              </a:extLst>
            </p:cNvPr>
            <p:cNvSpPr>
              <a:spLocks noChangeArrowheads="1"/>
            </p:cNvSpPr>
            <p:nvPr/>
          </p:nvSpPr>
          <p:spPr bwMode="auto">
            <a:xfrm>
              <a:off x="3792" y="1534"/>
              <a:ext cx="77" cy="5"/>
            </a:xfrm>
            <a:custGeom>
              <a:avLst/>
              <a:gdLst>
                <a:gd name="T0" fmla="*/ 13 w 345"/>
                <a:gd name="T1" fmla="*/ 24 h 25"/>
                <a:gd name="T2" fmla="*/ 13 w 345"/>
                <a:gd name="T3" fmla="*/ 24 h 25"/>
                <a:gd name="T4" fmla="*/ 13 w 345"/>
                <a:gd name="T5" fmla="*/ 24 h 25"/>
                <a:gd name="T6" fmla="*/ 332 w 345"/>
                <a:gd name="T7" fmla="*/ 24 h 25"/>
                <a:gd name="T8" fmla="*/ 332 w 345"/>
                <a:gd name="T9" fmla="*/ 24 h 25"/>
                <a:gd name="T10" fmla="*/ 344 w 345"/>
                <a:gd name="T11" fmla="*/ 12 h 25"/>
                <a:gd name="T12" fmla="*/ 332 w 345"/>
                <a:gd name="T13" fmla="*/ 0 h 25"/>
                <a:gd name="T14" fmla="*/ 332 w 345"/>
                <a:gd name="T15" fmla="*/ 0 h 25"/>
                <a:gd name="T16" fmla="*/ 13 w 345"/>
                <a:gd name="T17" fmla="*/ 0 h 25"/>
                <a:gd name="T18" fmla="*/ 13 w 345"/>
                <a:gd name="T19" fmla="*/ 0 h 25"/>
                <a:gd name="T20" fmla="*/ 0 w 345"/>
                <a:gd name="T21" fmla="*/ 12 h 25"/>
                <a:gd name="T22" fmla="*/ 13 w 345"/>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5" h="25">
                  <a:moveTo>
                    <a:pt x="13" y="24"/>
                  </a:moveTo>
                  <a:lnTo>
                    <a:pt x="13" y="24"/>
                  </a:lnTo>
                  <a:lnTo>
                    <a:pt x="13" y="24"/>
                  </a:lnTo>
                  <a:lnTo>
                    <a:pt x="332" y="24"/>
                  </a:lnTo>
                  <a:lnTo>
                    <a:pt x="332" y="24"/>
                  </a:lnTo>
                  <a:cubicBezTo>
                    <a:pt x="338" y="24"/>
                    <a:pt x="344" y="18"/>
                    <a:pt x="344" y="12"/>
                  </a:cubicBezTo>
                  <a:cubicBezTo>
                    <a:pt x="344" y="6"/>
                    <a:pt x="338" y="0"/>
                    <a:pt x="332" y="0"/>
                  </a:cubicBezTo>
                  <a:lnTo>
                    <a:pt x="332" y="0"/>
                  </a:lnTo>
                  <a:lnTo>
                    <a:pt x="13" y="0"/>
                  </a:lnTo>
                  <a:lnTo>
                    <a:pt x="13" y="0"/>
                  </a:lnTo>
                  <a:cubicBezTo>
                    <a:pt x="6" y="0"/>
                    <a:pt x="0" y="6"/>
                    <a:pt x="0" y="12"/>
                  </a:cubicBezTo>
                  <a:cubicBezTo>
                    <a:pt x="0" y="18"/>
                    <a:pt x="6" y="24"/>
                    <a:pt x="13" y="2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4" name="Freeform 432">
              <a:extLst>
                <a:ext uri="{FF2B5EF4-FFF2-40B4-BE49-F238E27FC236}">
                  <a16:creationId xmlns:a16="http://schemas.microsoft.com/office/drawing/2014/main" id="{D7F5A5D5-A6D8-98E9-41FC-89E42EF1EE14}"/>
                </a:ext>
              </a:extLst>
            </p:cNvPr>
            <p:cNvSpPr>
              <a:spLocks noChangeArrowheads="1"/>
            </p:cNvSpPr>
            <p:nvPr/>
          </p:nvSpPr>
          <p:spPr bwMode="auto">
            <a:xfrm>
              <a:off x="3823" y="1527"/>
              <a:ext cx="47" cy="5"/>
            </a:xfrm>
            <a:custGeom>
              <a:avLst/>
              <a:gdLst>
                <a:gd name="T0" fmla="*/ 0 w 210"/>
                <a:gd name="T1" fmla="*/ 12 h 25"/>
                <a:gd name="T2" fmla="*/ 0 w 210"/>
                <a:gd name="T3" fmla="*/ 12 h 25"/>
                <a:gd name="T4" fmla="*/ 0 w 210"/>
                <a:gd name="T5" fmla="*/ 12 h 25"/>
                <a:gd name="T6" fmla="*/ 0 w 210"/>
                <a:gd name="T7" fmla="*/ 12 h 25"/>
                <a:gd name="T8" fmla="*/ 11 w 210"/>
                <a:gd name="T9" fmla="*/ 24 h 25"/>
                <a:gd name="T10" fmla="*/ 11 w 210"/>
                <a:gd name="T11" fmla="*/ 24 h 25"/>
                <a:gd name="T12" fmla="*/ 197 w 210"/>
                <a:gd name="T13" fmla="*/ 24 h 25"/>
                <a:gd name="T14" fmla="*/ 197 w 210"/>
                <a:gd name="T15" fmla="*/ 24 h 25"/>
                <a:gd name="T16" fmla="*/ 209 w 210"/>
                <a:gd name="T17" fmla="*/ 12 h 25"/>
                <a:gd name="T18" fmla="*/ 197 w 210"/>
                <a:gd name="T19" fmla="*/ 0 h 25"/>
                <a:gd name="T20" fmla="*/ 197 w 210"/>
                <a:gd name="T21" fmla="*/ 0 h 25"/>
                <a:gd name="T22" fmla="*/ 11 w 210"/>
                <a:gd name="T23" fmla="*/ 0 h 25"/>
                <a:gd name="T24" fmla="*/ 11 w 210"/>
                <a:gd name="T25" fmla="*/ 0 h 25"/>
                <a:gd name="T26" fmla="*/ 0 w 210"/>
                <a:gd name="T27" fmla="*/ 1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25">
                  <a:moveTo>
                    <a:pt x="0" y="12"/>
                  </a:moveTo>
                  <a:lnTo>
                    <a:pt x="0" y="12"/>
                  </a:lnTo>
                  <a:lnTo>
                    <a:pt x="0" y="12"/>
                  </a:lnTo>
                  <a:lnTo>
                    <a:pt x="0" y="12"/>
                  </a:lnTo>
                  <a:cubicBezTo>
                    <a:pt x="0" y="18"/>
                    <a:pt x="4" y="24"/>
                    <a:pt x="11" y="24"/>
                  </a:cubicBezTo>
                  <a:lnTo>
                    <a:pt x="11" y="24"/>
                  </a:lnTo>
                  <a:lnTo>
                    <a:pt x="197" y="24"/>
                  </a:lnTo>
                  <a:lnTo>
                    <a:pt x="197" y="24"/>
                  </a:lnTo>
                  <a:cubicBezTo>
                    <a:pt x="203" y="24"/>
                    <a:pt x="209" y="18"/>
                    <a:pt x="209" y="12"/>
                  </a:cubicBezTo>
                  <a:cubicBezTo>
                    <a:pt x="209" y="5"/>
                    <a:pt x="203" y="0"/>
                    <a:pt x="197" y="0"/>
                  </a:cubicBezTo>
                  <a:lnTo>
                    <a:pt x="197" y="0"/>
                  </a:lnTo>
                  <a:lnTo>
                    <a:pt x="11" y="0"/>
                  </a:lnTo>
                  <a:lnTo>
                    <a:pt x="11" y="0"/>
                  </a:lnTo>
                  <a:cubicBezTo>
                    <a:pt x="4" y="0"/>
                    <a:pt x="0" y="5"/>
                    <a:pt x="0" y="1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5" name="Freeform 433">
              <a:extLst>
                <a:ext uri="{FF2B5EF4-FFF2-40B4-BE49-F238E27FC236}">
                  <a16:creationId xmlns:a16="http://schemas.microsoft.com/office/drawing/2014/main" id="{E2F07464-9048-5FA2-4FD6-AF66A702A97A}"/>
                </a:ext>
              </a:extLst>
            </p:cNvPr>
            <p:cNvSpPr>
              <a:spLocks noChangeArrowheads="1"/>
            </p:cNvSpPr>
            <p:nvPr/>
          </p:nvSpPr>
          <p:spPr bwMode="auto">
            <a:xfrm>
              <a:off x="3792" y="1527"/>
              <a:ext cx="23" cy="4"/>
            </a:xfrm>
            <a:custGeom>
              <a:avLst/>
              <a:gdLst>
                <a:gd name="T0" fmla="*/ 13 w 105"/>
                <a:gd name="T1" fmla="*/ 22 h 23"/>
                <a:gd name="T2" fmla="*/ 13 w 105"/>
                <a:gd name="T3" fmla="*/ 22 h 23"/>
                <a:gd name="T4" fmla="*/ 13 w 105"/>
                <a:gd name="T5" fmla="*/ 22 h 23"/>
                <a:gd name="T6" fmla="*/ 93 w 105"/>
                <a:gd name="T7" fmla="*/ 22 h 23"/>
                <a:gd name="T8" fmla="*/ 93 w 105"/>
                <a:gd name="T9" fmla="*/ 22 h 23"/>
                <a:gd name="T10" fmla="*/ 104 w 105"/>
                <a:gd name="T11" fmla="*/ 11 h 23"/>
                <a:gd name="T12" fmla="*/ 93 w 105"/>
                <a:gd name="T13" fmla="*/ 0 h 23"/>
                <a:gd name="T14" fmla="*/ 93 w 105"/>
                <a:gd name="T15" fmla="*/ 0 h 23"/>
                <a:gd name="T16" fmla="*/ 13 w 105"/>
                <a:gd name="T17" fmla="*/ 0 h 23"/>
                <a:gd name="T18" fmla="*/ 13 w 105"/>
                <a:gd name="T19" fmla="*/ 0 h 23"/>
                <a:gd name="T20" fmla="*/ 0 w 105"/>
                <a:gd name="T21" fmla="*/ 11 h 23"/>
                <a:gd name="T22" fmla="*/ 13 w 105"/>
                <a:gd name="T23"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23">
                  <a:moveTo>
                    <a:pt x="13" y="22"/>
                  </a:moveTo>
                  <a:lnTo>
                    <a:pt x="13" y="22"/>
                  </a:lnTo>
                  <a:lnTo>
                    <a:pt x="13" y="22"/>
                  </a:lnTo>
                  <a:lnTo>
                    <a:pt x="93" y="22"/>
                  </a:lnTo>
                  <a:lnTo>
                    <a:pt x="93" y="22"/>
                  </a:lnTo>
                  <a:cubicBezTo>
                    <a:pt x="100" y="22"/>
                    <a:pt x="104" y="18"/>
                    <a:pt x="104" y="11"/>
                  </a:cubicBezTo>
                  <a:cubicBezTo>
                    <a:pt x="104" y="4"/>
                    <a:pt x="100" y="0"/>
                    <a:pt x="93" y="0"/>
                  </a:cubicBezTo>
                  <a:lnTo>
                    <a:pt x="93" y="0"/>
                  </a:lnTo>
                  <a:lnTo>
                    <a:pt x="13" y="0"/>
                  </a:lnTo>
                  <a:lnTo>
                    <a:pt x="13" y="0"/>
                  </a:lnTo>
                  <a:cubicBezTo>
                    <a:pt x="6" y="0"/>
                    <a:pt x="0" y="4"/>
                    <a:pt x="0" y="11"/>
                  </a:cubicBezTo>
                  <a:cubicBezTo>
                    <a:pt x="0" y="18"/>
                    <a:pt x="6" y="22"/>
                    <a:pt x="13" y="2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7" name="Freeform 434">
              <a:extLst>
                <a:ext uri="{FF2B5EF4-FFF2-40B4-BE49-F238E27FC236}">
                  <a16:creationId xmlns:a16="http://schemas.microsoft.com/office/drawing/2014/main" id="{2A9695B2-768C-FD5C-79C0-1082EC344846}"/>
                </a:ext>
              </a:extLst>
            </p:cNvPr>
            <p:cNvSpPr>
              <a:spLocks noChangeArrowheads="1"/>
            </p:cNvSpPr>
            <p:nvPr/>
          </p:nvSpPr>
          <p:spPr bwMode="auto">
            <a:xfrm>
              <a:off x="3792" y="1465"/>
              <a:ext cx="46" cy="5"/>
            </a:xfrm>
            <a:custGeom>
              <a:avLst/>
              <a:gdLst>
                <a:gd name="T0" fmla="*/ 13 w 209"/>
                <a:gd name="T1" fmla="*/ 24 h 25"/>
                <a:gd name="T2" fmla="*/ 13 w 209"/>
                <a:gd name="T3" fmla="*/ 24 h 25"/>
                <a:gd name="T4" fmla="*/ 13 w 209"/>
                <a:gd name="T5" fmla="*/ 24 h 25"/>
                <a:gd name="T6" fmla="*/ 195 w 209"/>
                <a:gd name="T7" fmla="*/ 24 h 25"/>
                <a:gd name="T8" fmla="*/ 195 w 209"/>
                <a:gd name="T9" fmla="*/ 24 h 25"/>
                <a:gd name="T10" fmla="*/ 208 w 209"/>
                <a:gd name="T11" fmla="*/ 13 h 25"/>
                <a:gd name="T12" fmla="*/ 195 w 209"/>
                <a:gd name="T13" fmla="*/ 0 h 25"/>
                <a:gd name="T14" fmla="*/ 195 w 209"/>
                <a:gd name="T15" fmla="*/ 0 h 25"/>
                <a:gd name="T16" fmla="*/ 13 w 209"/>
                <a:gd name="T17" fmla="*/ 0 h 25"/>
                <a:gd name="T18" fmla="*/ 13 w 209"/>
                <a:gd name="T19" fmla="*/ 0 h 25"/>
                <a:gd name="T20" fmla="*/ 0 w 209"/>
                <a:gd name="T21" fmla="*/ 13 h 25"/>
                <a:gd name="T22" fmla="*/ 13 w 209"/>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9" h="25">
                  <a:moveTo>
                    <a:pt x="13" y="24"/>
                  </a:moveTo>
                  <a:lnTo>
                    <a:pt x="13" y="24"/>
                  </a:lnTo>
                  <a:lnTo>
                    <a:pt x="13" y="24"/>
                  </a:lnTo>
                  <a:lnTo>
                    <a:pt x="195" y="24"/>
                  </a:lnTo>
                  <a:lnTo>
                    <a:pt x="195" y="24"/>
                  </a:lnTo>
                  <a:cubicBezTo>
                    <a:pt x="202" y="24"/>
                    <a:pt x="208" y="18"/>
                    <a:pt x="208" y="13"/>
                  </a:cubicBezTo>
                  <a:cubicBezTo>
                    <a:pt x="208" y="5"/>
                    <a:pt x="202" y="0"/>
                    <a:pt x="195" y="0"/>
                  </a:cubicBezTo>
                  <a:lnTo>
                    <a:pt x="195" y="0"/>
                  </a:lnTo>
                  <a:lnTo>
                    <a:pt x="13" y="0"/>
                  </a:lnTo>
                  <a:lnTo>
                    <a:pt x="13" y="0"/>
                  </a:lnTo>
                  <a:cubicBezTo>
                    <a:pt x="6" y="0"/>
                    <a:pt x="0" y="5"/>
                    <a:pt x="0" y="13"/>
                  </a:cubicBezTo>
                  <a:cubicBezTo>
                    <a:pt x="0" y="18"/>
                    <a:pt x="6" y="24"/>
                    <a:pt x="13" y="2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19" name="Freeform 435">
              <a:extLst>
                <a:ext uri="{FF2B5EF4-FFF2-40B4-BE49-F238E27FC236}">
                  <a16:creationId xmlns:a16="http://schemas.microsoft.com/office/drawing/2014/main" id="{07843B8E-3617-74E8-B129-42DBE42EBEAC}"/>
                </a:ext>
              </a:extLst>
            </p:cNvPr>
            <p:cNvSpPr>
              <a:spLocks noChangeArrowheads="1"/>
            </p:cNvSpPr>
            <p:nvPr/>
          </p:nvSpPr>
          <p:spPr bwMode="auto">
            <a:xfrm>
              <a:off x="3846" y="1465"/>
              <a:ext cx="23" cy="5"/>
            </a:xfrm>
            <a:custGeom>
              <a:avLst/>
              <a:gdLst>
                <a:gd name="T0" fmla="*/ 11 w 108"/>
                <a:gd name="T1" fmla="*/ 24 h 25"/>
                <a:gd name="T2" fmla="*/ 11 w 108"/>
                <a:gd name="T3" fmla="*/ 24 h 25"/>
                <a:gd name="T4" fmla="*/ 11 w 108"/>
                <a:gd name="T5" fmla="*/ 24 h 25"/>
                <a:gd name="T6" fmla="*/ 96 w 108"/>
                <a:gd name="T7" fmla="*/ 24 h 25"/>
                <a:gd name="T8" fmla="*/ 96 w 108"/>
                <a:gd name="T9" fmla="*/ 24 h 25"/>
                <a:gd name="T10" fmla="*/ 107 w 108"/>
                <a:gd name="T11" fmla="*/ 13 h 25"/>
                <a:gd name="T12" fmla="*/ 96 w 108"/>
                <a:gd name="T13" fmla="*/ 0 h 25"/>
                <a:gd name="T14" fmla="*/ 96 w 108"/>
                <a:gd name="T15" fmla="*/ 0 h 25"/>
                <a:gd name="T16" fmla="*/ 11 w 108"/>
                <a:gd name="T17" fmla="*/ 0 h 25"/>
                <a:gd name="T18" fmla="*/ 11 w 108"/>
                <a:gd name="T19" fmla="*/ 0 h 25"/>
                <a:gd name="T20" fmla="*/ 0 w 108"/>
                <a:gd name="T21" fmla="*/ 13 h 25"/>
                <a:gd name="T22" fmla="*/ 11 w 108"/>
                <a:gd name="T23"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25">
                  <a:moveTo>
                    <a:pt x="11" y="24"/>
                  </a:moveTo>
                  <a:lnTo>
                    <a:pt x="11" y="24"/>
                  </a:lnTo>
                  <a:lnTo>
                    <a:pt x="11" y="24"/>
                  </a:lnTo>
                  <a:lnTo>
                    <a:pt x="96" y="24"/>
                  </a:lnTo>
                  <a:lnTo>
                    <a:pt x="96" y="24"/>
                  </a:lnTo>
                  <a:cubicBezTo>
                    <a:pt x="101" y="24"/>
                    <a:pt x="107" y="18"/>
                    <a:pt x="107" y="13"/>
                  </a:cubicBezTo>
                  <a:cubicBezTo>
                    <a:pt x="107" y="5"/>
                    <a:pt x="101" y="0"/>
                    <a:pt x="96" y="0"/>
                  </a:cubicBezTo>
                  <a:lnTo>
                    <a:pt x="96" y="0"/>
                  </a:lnTo>
                  <a:lnTo>
                    <a:pt x="11" y="0"/>
                  </a:lnTo>
                  <a:lnTo>
                    <a:pt x="11" y="0"/>
                  </a:lnTo>
                  <a:cubicBezTo>
                    <a:pt x="6" y="0"/>
                    <a:pt x="0" y="5"/>
                    <a:pt x="0" y="13"/>
                  </a:cubicBezTo>
                  <a:cubicBezTo>
                    <a:pt x="0" y="18"/>
                    <a:pt x="6" y="24"/>
                    <a:pt x="11" y="2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20" name="Freeform 436">
              <a:extLst>
                <a:ext uri="{FF2B5EF4-FFF2-40B4-BE49-F238E27FC236}">
                  <a16:creationId xmlns:a16="http://schemas.microsoft.com/office/drawing/2014/main" id="{4F441052-C88D-E8FD-204C-3E56ACD4A751}"/>
                </a:ext>
              </a:extLst>
            </p:cNvPr>
            <p:cNvSpPr>
              <a:spLocks noChangeArrowheads="1"/>
            </p:cNvSpPr>
            <p:nvPr/>
          </p:nvSpPr>
          <p:spPr bwMode="auto">
            <a:xfrm>
              <a:off x="3792" y="1496"/>
              <a:ext cx="77" cy="4"/>
            </a:xfrm>
            <a:custGeom>
              <a:avLst/>
              <a:gdLst>
                <a:gd name="T0" fmla="*/ 13 w 345"/>
                <a:gd name="T1" fmla="*/ 22 h 23"/>
                <a:gd name="T2" fmla="*/ 13 w 345"/>
                <a:gd name="T3" fmla="*/ 22 h 23"/>
                <a:gd name="T4" fmla="*/ 13 w 345"/>
                <a:gd name="T5" fmla="*/ 22 h 23"/>
                <a:gd name="T6" fmla="*/ 332 w 345"/>
                <a:gd name="T7" fmla="*/ 22 h 23"/>
                <a:gd name="T8" fmla="*/ 332 w 345"/>
                <a:gd name="T9" fmla="*/ 22 h 23"/>
                <a:gd name="T10" fmla="*/ 344 w 345"/>
                <a:gd name="T11" fmla="*/ 11 h 23"/>
                <a:gd name="T12" fmla="*/ 332 w 345"/>
                <a:gd name="T13" fmla="*/ 0 h 23"/>
                <a:gd name="T14" fmla="*/ 332 w 345"/>
                <a:gd name="T15" fmla="*/ 0 h 23"/>
                <a:gd name="T16" fmla="*/ 13 w 345"/>
                <a:gd name="T17" fmla="*/ 0 h 23"/>
                <a:gd name="T18" fmla="*/ 13 w 345"/>
                <a:gd name="T19" fmla="*/ 0 h 23"/>
                <a:gd name="T20" fmla="*/ 0 w 345"/>
                <a:gd name="T21" fmla="*/ 11 h 23"/>
                <a:gd name="T22" fmla="*/ 13 w 345"/>
                <a:gd name="T23"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5" h="23">
                  <a:moveTo>
                    <a:pt x="13" y="22"/>
                  </a:moveTo>
                  <a:lnTo>
                    <a:pt x="13" y="22"/>
                  </a:lnTo>
                  <a:lnTo>
                    <a:pt x="13" y="22"/>
                  </a:lnTo>
                  <a:lnTo>
                    <a:pt x="332" y="22"/>
                  </a:lnTo>
                  <a:lnTo>
                    <a:pt x="332" y="22"/>
                  </a:lnTo>
                  <a:cubicBezTo>
                    <a:pt x="338" y="22"/>
                    <a:pt x="344" y="18"/>
                    <a:pt x="344" y="11"/>
                  </a:cubicBezTo>
                  <a:cubicBezTo>
                    <a:pt x="344" y="4"/>
                    <a:pt x="338" y="0"/>
                    <a:pt x="332" y="0"/>
                  </a:cubicBezTo>
                  <a:lnTo>
                    <a:pt x="332" y="0"/>
                  </a:lnTo>
                  <a:lnTo>
                    <a:pt x="13" y="0"/>
                  </a:lnTo>
                  <a:lnTo>
                    <a:pt x="13" y="0"/>
                  </a:lnTo>
                  <a:cubicBezTo>
                    <a:pt x="6" y="0"/>
                    <a:pt x="0" y="4"/>
                    <a:pt x="0" y="11"/>
                  </a:cubicBezTo>
                  <a:cubicBezTo>
                    <a:pt x="0" y="18"/>
                    <a:pt x="6" y="22"/>
                    <a:pt x="13" y="2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21" name="Freeform 437">
              <a:extLst>
                <a:ext uri="{FF2B5EF4-FFF2-40B4-BE49-F238E27FC236}">
                  <a16:creationId xmlns:a16="http://schemas.microsoft.com/office/drawing/2014/main" id="{3BE6C6E6-6F2F-B07D-60BB-AA92A25EB63F}"/>
                </a:ext>
              </a:extLst>
            </p:cNvPr>
            <p:cNvSpPr>
              <a:spLocks noChangeArrowheads="1"/>
            </p:cNvSpPr>
            <p:nvPr/>
          </p:nvSpPr>
          <p:spPr bwMode="auto">
            <a:xfrm>
              <a:off x="3823" y="1473"/>
              <a:ext cx="47" cy="5"/>
            </a:xfrm>
            <a:custGeom>
              <a:avLst/>
              <a:gdLst>
                <a:gd name="T0" fmla="*/ 197 w 210"/>
                <a:gd name="T1" fmla="*/ 0 h 25"/>
                <a:gd name="T2" fmla="*/ 197 w 210"/>
                <a:gd name="T3" fmla="*/ 0 h 25"/>
                <a:gd name="T4" fmla="*/ 197 w 210"/>
                <a:gd name="T5" fmla="*/ 0 h 25"/>
                <a:gd name="T6" fmla="*/ 11 w 210"/>
                <a:gd name="T7" fmla="*/ 0 h 25"/>
                <a:gd name="T8" fmla="*/ 11 w 210"/>
                <a:gd name="T9" fmla="*/ 0 h 25"/>
                <a:gd name="T10" fmla="*/ 0 w 210"/>
                <a:gd name="T11" fmla="*/ 13 h 25"/>
                <a:gd name="T12" fmla="*/ 11 w 210"/>
                <a:gd name="T13" fmla="*/ 24 h 25"/>
                <a:gd name="T14" fmla="*/ 11 w 210"/>
                <a:gd name="T15" fmla="*/ 24 h 25"/>
                <a:gd name="T16" fmla="*/ 197 w 210"/>
                <a:gd name="T17" fmla="*/ 24 h 25"/>
                <a:gd name="T18" fmla="*/ 197 w 210"/>
                <a:gd name="T19" fmla="*/ 24 h 25"/>
                <a:gd name="T20" fmla="*/ 209 w 210"/>
                <a:gd name="T21" fmla="*/ 13 h 25"/>
                <a:gd name="T22" fmla="*/ 197 w 210"/>
                <a:gd name="T2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0" h="25">
                  <a:moveTo>
                    <a:pt x="197" y="0"/>
                  </a:moveTo>
                  <a:lnTo>
                    <a:pt x="197" y="0"/>
                  </a:lnTo>
                  <a:lnTo>
                    <a:pt x="197" y="0"/>
                  </a:lnTo>
                  <a:lnTo>
                    <a:pt x="11" y="0"/>
                  </a:lnTo>
                  <a:lnTo>
                    <a:pt x="11" y="0"/>
                  </a:lnTo>
                  <a:cubicBezTo>
                    <a:pt x="4" y="0"/>
                    <a:pt x="0" y="5"/>
                    <a:pt x="0" y="13"/>
                  </a:cubicBezTo>
                  <a:cubicBezTo>
                    <a:pt x="0" y="18"/>
                    <a:pt x="4" y="24"/>
                    <a:pt x="11" y="24"/>
                  </a:cubicBezTo>
                  <a:lnTo>
                    <a:pt x="11" y="24"/>
                  </a:lnTo>
                  <a:lnTo>
                    <a:pt x="197" y="24"/>
                  </a:lnTo>
                  <a:lnTo>
                    <a:pt x="197" y="24"/>
                  </a:lnTo>
                  <a:cubicBezTo>
                    <a:pt x="203" y="24"/>
                    <a:pt x="209" y="18"/>
                    <a:pt x="209" y="13"/>
                  </a:cubicBezTo>
                  <a:cubicBezTo>
                    <a:pt x="209" y="5"/>
                    <a:pt x="203" y="0"/>
                    <a:pt x="197" y="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22" name="Freeform 438">
              <a:extLst>
                <a:ext uri="{FF2B5EF4-FFF2-40B4-BE49-F238E27FC236}">
                  <a16:creationId xmlns:a16="http://schemas.microsoft.com/office/drawing/2014/main" id="{E2C74729-7A4B-00EE-3BF5-66A8FBD88093}"/>
                </a:ext>
              </a:extLst>
            </p:cNvPr>
            <p:cNvSpPr>
              <a:spLocks noChangeArrowheads="1"/>
            </p:cNvSpPr>
            <p:nvPr/>
          </p:nvSpPr>
          <p:spPr bwMode="auto">
            <a:xfrm>
              <a:off x="3792" y="1473"/>
              <a:ext cx="23" cy="4"/>
            </a:xfrm>
            <a:custGeom>
              <a:avLst/>
              <a:gdLst>
                <a:gd name="T0" fmla="*/ 13 w 105"/>
                <a:gd name="T1" fmla="*/ 22 h 23"/>
                <a:gd name="T2" fmla="*/ 13 w 105"/>
                <a:gd name="T3" fmla="*/ 22 h 23"/>
                <a:gd name="T4" fmla="*/ 13 w 105"/>
                <a:gd name="T5" fmla="*/ 22 h 23"/>
                <a:gd name="T6" fmla="*/ 93 w 105"/>
                <a:gd name="T7" fmla="*/ 22 h 23"/>
                <a:gd name="T8" fmla="*/ 93 w 105"/>
                <a:gd name="T9" fmla="*/ 22 h 23"/>
                <a:gd name="T10" fmla="*/ 104 w 105"/>
                <a:gd name="T11" fmla="*/ 11 h 23"/>
                <a:gd name="T12" fmla="*/ 93 w 105"/>
                <a:gd name="T13" fmla="*/ 0 h 23"/>
                <a:gd name="T14" fmla="*/ 93 w 105"/>
                <a:gd name="T15" fmla="*/ 0 h 23"/>
                <a:gd name="T16" fmla="*/ 13 w 105"/>
                <a:gd name="T17" fmla="*/ 0 h 23"/>
                <a:gd name="T18" fmla="*/ 13 w 105"/>
                <a:gd name="T19" fmla="*/ 0 h 23"/>
                <a:gd name="T20" fmla="*/ 0 w 105"/>
                <a:gd name="T21" fmla="*/ 11 h 23"/>
                <a:gd name="T22" fmla="*/ 13 w 105"/>
                <a:gd name="T23"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 h="23">
                  <a:moveTo>
                    <a:pt x="13" y="22"/>
                  </a:moveTo>
                  <a:lnTo>
                    <a:pt x="13" y="22"/>
                  </a:lnTo>
                  <a:lnTo>
                    <a:pt x="13" y="22"/>
                  </a:lnTo>
                  <a:lnTo>
                    <a:pt x="93" y="22"/>
                  </a:lnTo>
                  <a:lnTo>
                    <a:pt x="93" y="22"/>
                  </a:lnTo>
                  <a:cubicBezTo>
                    <a:pt x="100" y="22"/>
                    <a:pt x="104" y="18"/>
                    <a:pt x="104" y="11"/>
                  </a:cubicBezTo>
                  <a:cubicBezTo>
                    <a:pt x="104" y="4"/>
                    <a:pt x="100" y="0"/>
                    <a:pt x="93" y="0"/>
                  </a:cubicBezTo>
                  <a:lnTo>
                    <a:pt x="93" y="0"/>
                  </a:lnTo>
                  <a:lnTo>
                    <a:pt x="13" y="0"/>
                  </a:lnTo>
                  <a:lnTo>
                    <a:pt x="13" y="0"/>
                  </a:lnTo>
                  <a:cubicBezTo>
                    <a:pt x="6" y="0"/>
                    <a:pt x="0" y="4"/>
                    <a:pt x="0" y="11"/>
                  </a:cubicBezTo>
                  <a:cubicBezTo>
                    <a:pt x="0" y="18"/>
                    <a:pt x="6" y="22"/>
                    <a:pt x="13" y="2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sp>
          <p:nvSpPr>
            <p:cNvPr id="23" name="Freeform 439">
              <a:extLst>
                <a:ext uri="{FF2B5EF4-FFF2-40B4-BE49-F238E27FC236}">
                  <a16:creationId xmlns:a16="http://schemas.microsoft.com/office/drawing/2014/main" id="{D61FF892-F517-A638-484C-FDBCDCB8BA34}"/>
                </a:ext>
              </a:extLst>
            </p:cNvPr>
            <p:cNvSpPr>
              <a:spLocks noChangeArrowheads="1"/>
            </p:cNvSpPr>
            <p:nvPr/>
          </p:nvSpPr>
          <p:spPr bwMode="auto">
            <a:xfrm>
              <a:off x="3734" y="1411"/>
              <a:ext cx="163" cy="182"/>
            </a:xfrm>
            <a:custGeom>
              <a:avLst/>
              <a:gdLst>
                <a:gd name="T0" fmla="*/ 23 w 724"/>
                <a:gd name="T1" fmla="*/ 100 h 809"/>
                <a:gd name="T2" fmla="*/ 23 w 724"/>
                <a:gd name="T3" fmla="*/ 100 h 809"/>
                <a:gd name="T4" fmla="*/ 47 w 724"/>
                <a:gd name="T5" fmla="*/ 77 h 809"/>
                <a:gd name="T6" fmla="*/ 677 w 724"/>
                <a:gd name="T7" fmla="*/ 77 h 809"/>
                <a:gd name="T8" fmla="*/ 700 w 724"/>
                <a:gd name="T9" fmla="*/ 100 h 809"/>
                <a:gd name="T10" fmla="*/ 700 w 724"/>
                <a:gd name="T11" fmla="*/ 110 h 809"/>
                <a:gd name="T12" fmla="*/ 677 w 724"/>
                <a:gd name="T13" fmla="*/ 134 h 809"/>
                <a:gd name="T14" fmla="*/ 58 w 724"/>
                <a:gd name="T15" fmla="*/ 134 h 809"/>
                <a:gd name="T16" fmla="*/ 47 w 724"/>
                <a:gd name="T17" fmla="*/ 134 h 809"/>
                <a:gd name="T18" fmla="*/ 23 w 724"/>
                <a:gd name="T19" fmla="*/ 110 h 809"/>
                <a:gd name="T20" fmla="*/ 653 w 724"/>
                <a:gd name="T21" fmla="*/ 619 h 809"/>
                <a:gd name="T22" fmla="*/ 653 w 724"/>
                <a:gd name="T23" fmla="*/ 619 h 809"/>
                <a:gd name="T24" fmla="*/ 71 w 724"/>
                <a:gd name="T25" fmla="*/ 157 h 809"/>
                <a:gd name="T26" fmla="*/ 653 w 724"/>
                <a:gd name="T27" fmla="*/ 619 h 809"/>
                <a:gd name="T28" fmla="*/ 47 w 724"/>
                <a:gd name="T29" fmla="*/ 157 h 809"/>
                <a:gd name="T30" fmla="*/ 47 w 724"/>
                <a:gd name="T31" fmla="*/ 631 h 809"/>
                <a:gd name="T32" fmla="*/ 58 w 724"/>
                <a:gd name="T33" fmla="*/ 642 h 809"/>
                <a:gd name="T34" fmla="*/ 350 w 724"/>
                <a:gd name="T35" fmla="*/ 642 h 809"/>
                <a:gd name="T36" fmla="*/ 256 w 724"/>
                <a:gd name="T37" fmla="*/ 786 h 809"/>
                <a:gd name="T38" fmla="*/ 256 w 724"/>
                <a:gd name="T39" fmla="*/ 803 h 809"/>
                <a:gd name="T40" fmla="*/ 273 w 724"/>
                <a:gd name="T41" fmla="*/ 803 h 809"/>
                <a:gd name="T42" fmla="*/ 451 w 724"/>
                <a:gd name="T43" fmla="*/ 803 h 809"/>
                <a:gd name="T44" fmla="*/ 459 w 724"/>
                <a:gd name="T45" fmla="*/ 806 h 809"/>
                <a:gd name="T46" fmla="*/ 467 w 724"/>
                <a:gd name="T47" fmla="*/ 786 h 809"/>
                <a:gd name="T48" fmla="*/ 373 w 724"/>
                <a:gd name="T49" fmla="*/ 692 h 809"/>
                <a:gd name="T50" fmla="*/ 665 w 724"/>
                <a:gd name="T51" fmla="*/ 642 h 809"/>
                <a:gd name="T52" fmla="*/ 677 w 724"/>
                <a:gd name="T53" fmla="*/ 631 h 809"/>
                <a:gd name="T54" fmla="*/ 677 w 724"/>
                <a:gd name="T55" fmla="*/ 157 h 809"/>
                <a:gd name="T56" fmla="*/ 723 w 724"/>
                <a:gd name="T57" fmla="*/ 110 h 809"/>
                <a:gd name="T58" fmla="*/ 723 w 724"/>
                <a:gd name="T59" fmla="*/ 100 h 809"/>
                <a:gd name="T60" fmla="*/ 677 w 724"/>
                <a:gd name="T61" fmla="*/ 54 h 809"/>
                <a:gd name="T62" fmla="*/ 373 w 724"/>
                <a:gd name="T63" fmla="*/ 54 h 809"/>
                <a:gd name="T64" fmla="*/ 373 w 724"/>
                <a:gd name="T65" fmla="*/ 11 h 809"/>
                <a:gd name="T66" fmla="*/ 350 w 724"/>
                <a:gd name="T67" fmla="*/ 11 h 809"/>
                <a:gd name="T68" fmla="*/ 350 w 724"/>
                <a:gd name="T69" fmla="*/ 54 h 809"/>
                <a:gd name="T70" fmla="*/ 47 w 724"/>
                <a:gd name="T71" fmla="*/ 54 h 809"/>
                <a:gd name="T72" fmla="*/ 0 w 724"/>
                <a:gd name="T73" fmla="*/ 100 h 809"/>
                <a:gd name="T74" fmla="*/ 0 w 724"/>
                <a:gd name="T75" fmla="*/ 11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24" h="809">
                  <a:moveTo>
                    <a:pt x="23" y="100"/>
                  </a:moveTo>
                  <a:lnTo>
                    <a:pt x="23" y="100"/>
                  </a:lnTo>
                  <a:lnTo>
                    <a:pt x="23" y="100"/>
                  </a:lnTo>
                  <a:lnTo>
                    <a:pt x="23" y="100"/>
                  </a:lnTo>
                  <a:cubicBezTo>
                    <a:pt x="23" y="88"/>
                    <a:pt x="34" y="77"/>
                    <a:pt x="47" y="77"/>
                  </a:cubicBezTo>
                  <a:lnTo>
                    <a:pt x="47" y="77"/>
                  </a:lnTo>
                  <a:lnTo>
                    <a:pt x="677" y="77"/>
                  </a:lnTo>
                  <a:lnTo>
                    <a:pt x="677" y="77"/>
                  </a:lnTo>
                  <a:cubicBezTo>
                    <a:pt x="689" y="77"/>
                    <a:pt x="700" y="88"/>
                    <a:pt x="700" y="100"/>
                  </a:cubicBezTo>
                  <a:lnTo>
                    <a:pt x="700" y="100"/>
                  </a:lnTo>
                  <a:lnTo>
                    <a:pt x="700" y="110"/>
                  </a:lnTo>
                  <a:lnTo>
                    <a:pt x="700" y="110"/>
                  </a:lnTo>
                  <a:cubicBezTo>
                    <a:pt x="700" y="123"/>
                    <a:pt x="689" y="134"/>
                    <a:pt x="677" y="134"/>
                  </a:cubicBezTo>
                  <a:lnTo>
                    <a:pt x="677" y="134"/>
                  </a:lnTo>
                  <a:lnTo>
                    <a:pt x="665" y="134"/>
                  </a:lnTo>
                  <a:lnTo>
                    <a:pt x="58" y="134"/>
                  </a:lnTo>
                  <a:lnTo>
                    <a:pt x="47" y="134"/>
                  </a:lnTo>
                  <a:lnTo>
                    <a:pt x="47" y="134"/>
                  </a:lnTo>
                  <a:cubicBezTo>
                    <a:pt x="34" y="134"/>
                    <a:pt x="23" y="123"/>
                    <a:pt x="23" y="110"/>
                  </a:cubicBezTo>
                  <a:lnTo>
                    <a:pt x="23" y="110"/>
                  </a:lnTo>
                  <a:lnTo>
                    <a:pt x="23" y="100"/>
                  </a:lnTo>
                  <a:close/>
                  <a:moveTo>
                    <a:pt x="653" y="619"/>
                  </a:moveTo>
                  <a:lnTo>
                    <a:pt x="653" y="619"/>
                  </a:lnTo>
                  <a:lnTo>
                    <a:pt x="653" y="619"/>
                  </a:lnTo>
                  <a:lnTo>
                    <a:pt x="71" y="619"/>
                  </a:lnTo>
                  <a:lnTo>
                    <a:pt x="71" y="157"/>
                  </a:lnTo>
                  <a:lnTo>
                    <a:pt x="653" y="157"/>
                  </a:lnTo>
                  <a:lnTo>
                    <a:pt x="653" y="619"/>
                  </a:lnTo>
                  <a:close/>
                  <a:moveTo>
                    <a:pt x="47" y="157"/>
                  </a:moveTo>
                  <a:lnTo>
                    <a:pt x="47" y="157"/>
                  </a:lnTo>
                  <a:lnTo>
                    <a:pt x="47" y="157"/>
                  </a:lnTo>
                  <a:lnTo>
                    <a:pt x="47" y="631"/>
                  </a:lnTo>
                  <a:lnTo>
                    <a:pt x="47" y="631"/>
                  </a:lnTo>
                  <a:cubicBezTo>
                    <a:pt x="47" y="638"/>
                    <a:pt x="52" y="642"/>
                    <a:pt x="58" y="642"/>
                  </a:cubicBezTo>
                  <a:lnTo>
                    <a:pt x="58" y="642"/>
                  </a:lnTo>
                  <a:lnTo>
                    <a:pt x="350" y="642"/>
                  </a:lnTo>
                  <a:lnTo>
                    <a:pt x="350" y="692"/>
                  </a:lnTo>
                  <a:lnTo>
                    <a:pt x="256" y="786"/>
                  </a:lnTo>
                  <a:lnTo>
                    <a:pt x="256" y="786"/>
                  </a:lnTo>
                  <a:cubicBezTo>
                    <a:pt x="251" y="791"/>
                    <a:pt x="251" y="797"/>
                    <a:pt x="256" y="803"/>
                  </a:cubicBezTo>
                  <a:cubicBezTo>
                    <a:pt x="261" y="808"/>
                    <a:pt x="268" y="808"/>
                    <a:pt x="273" y="803"/>
                  </a:cubicBezTo>
                  <a:lnTo>
                    <a:pt x="273" y="803"/>
                  </a:lnTo>
                  <a:lnTo>
                    <a:pt x="362" y="714"/>
                  </a:lnTo>
                  <a:lnTo>
                    <a:pt x="451" y="803"/>
                  </a:lnTo>
                  <a:lnTo>
                    <a:pt x="451" y="803"/>
                  </a:lnTo>
                  <a:cubicBezTo>
                    <a:pt x="452" y="805"/>
                    <a:pt x="456" y="806"/>
                    <a:pt x="459" y="806"/>
                  </a:cubicBezTo>
                  <a:cubicBezTo>
                    <a:pt x="462" y="806"/>
                    <a:pt x="465" y="805"/>
                    <a:pt x="467" y="803"/>
                  </a:cubicBezTo>
                  <a:cubicBezTo>
                    <a:pt x="471" y="797"/>
                    <a:pt x="471" y="791"/>
                    <a:pt x="467" y="786"/>
                  </a:cubicBezTo>
                  <a:lnTo>
                    <a:pt x="467" y="786"/>
                  </a:lnTo>
                  <a:lnTo>
                    <a:pt x="373" y="692"/>
                  </a:lnTo>
                  <a:lnTo>
                    <a:pt x="373" y="642"/>
                  </a:lnTo>
                  <a:lnTo>
                    <a:pt x="665" y="642"/>
                  </a:lnTo>
                  <a:lnTo>
                    <a:pt x="665" y="642"/>
                  </a:lnTo>
                  <a:cubicBezTo>
                    <a:pt x="671" y="642"/>
                    <a:pt x="677" y="638"/>
                    <a:pt x="677" y="631"/>
                  </a:cubicBezTo>
                  <a:lnTo>
                    <a:pt x="677" y="631"/>
                  </a:lnTo>
                  <a:lnTo>
                    <a:pt x="677" y="157"/>
                  </a:lnTo>
                  <a:lnTo>
                    <a:pt x="677" y="157"/>
                  </a:lnTo>
                  <a:cubicBezTo>
                    <a:pt x="701" y="157"/>
                    <a:pt x="723" y="136"/>
                    <a:pt x="723" y="110"/>
                  </a:cubicBezTo>
                  <a:lnTo>
                    <a:pt x="723" y="110"/>
                  </a:lnTo>
                  <a:lnTo>
                    <a:pt x="723" y="100"/>
                  </a:lnTo>
                  <a:lnTo>
                    <a:pt x="723" y="100"/>
                  </a:lnTo>
                  <a:cubicBezTo>
                    <a:pt x="723" y="75"/>
                    <a:pt x="701" y="54"/>
                    <a:pt x="677" y="54"/>
                  </a:cubicBezTo>
                  <a:lnTo>
                    <a:pt x="677" y="54"/>
                  </a:lnTo>
                  <a:lnTo>
                    <a:pt x="373" y="54"/>
                  </a:lnTo>
                  <a:lnTo>
                    <a:pt x="373" y="11"/>
                  </a:lnTo>
                  <a:lnTo>
                    <a:pt x="373" y="11"/>
                  </a:lnTo>
                  <a:cubicBezTo>
                    <a:pt x="373" y="5"/>
                    <a:pt x="368" y="0"/>
                    <a:pt x="362" y="0"/>
                  </a:cubicBezTo>
                  <a:cubicBezTo>
                    <a:pt x="355" y="0"/>
                    <a:pt x="350" y="5"/>
                    <a:pt x="350" y="11"/>
                  </a:cubicBezTo>
                  <a:lnTo>
                    <a:pt x="350" y="11"/>
                  </a:lnTo>
                  <a:lnTo>
                    <a:pt x="350" y="54"/>
                  </a:lnTo>
                  <a:lnTo>
                    <a:pt x="47" y="54"/>
                  </a:lnTo>
                  <a:lnTo>
                    <a:pt x="47" y="54"/>
                  </a:lnTo>
                  <a:cubicBezTo>
                    <a:pt x="21" y="54"/>
                    <a:pt x="0" y="75"/>
                    <a:pt x="0" y="100"/>
                  </a:cubicBezTo>
                  <a:lnTo>
                    <a:pt x="0" y="100"/>
                  </a:lnTo>
                  <a:lnTo>
                    <a:pt x="0" y="110"/>
                  </a:lnTo>
                  <a:lnTo>
                    <a:pt x="0" y="110"/>
                  </a:lnTo>
                  <a:cubicBezTo>
                    <a:pt x="0" y="136"/>
                    <a:pt x="21" y="157"/>
                    <a:pt x="47" y="157"/>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da-DK"/>
            </a:p>
          </p:txBody>
        </p:sp>
      </p:grpSp>
    </p:spTree>
    <p:extLst>
      <p:ext uri="{BB962C8B-B14F-4D97-AF65-F5344CB8AC3E}">
        <p14:creationId xmlns:p14="http://schemas.microsoft.com/office/powerpoint/2010/main" val="2140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79425" y="1507586"/>
            <a:ext cx="5400675" cy="4449020"/>
          </a:xfrm>
        </p:spPr>
        <p:txBody>
          <a:bodyPr>
            <a:normAutofit/>
          </a:bodyPr>
          <a:lstStyle/>
          <a:p>
            <a:pPr marL="171450" indent="-171450"/>
            <a:r>
              <a:rPr lang="da-DK" sz="2600" dirty="0"/>
              <a:t>Lær at sige nej.</a:t>
            </a:r>
          </a:p>
          <a:p>
            <a:pPr marL="171450" indent="-171450"/>
            <a:endParaRPr lang="da-DK" sz="2600" dirty="0"/>
          </a:p>
          <a:p>
            <a:pPr marL="171450" indent="-171450"/>
            <a:r>
              <a:rPr lang="da-DK" sz="2600" dirty="0"/>
              <a:t>Stå ved sin beslutning.</a:t>
            </a:r>
          </a:p>
          <a:p>
            <a:pPr marL="171450" indent="-171450"/>
            <a:endParaRPr lang="da-DK" sz="2600" dirty="0"/>
          </a:p>
          <a:p>
            <a:pPr marL="171450" indent="-171450"/>
            <a:r>
              <a:rPr lang="da-DK" sz="2600" dirty="0"/>
              <a:t>Sig nej til nikotin og ja til vennen.</a:t>
            </a:r>
          </a:p>
        </p:txBody>
      </p:sp>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102" y="1313216"/>
            <a:ext cx="932632" cy="1106441"/>
          </a:xfrm>
          <a:prstGeom prst="rect">
            <a:avLst/>
          </a:prstGeom>
        </p:spPr>
      </p:pic>
      <p:pic>
        <p:nvPicPr>
          <p:cNvPr id="6" name="Billede 5"/>
          <p:cNvPicPr>
            <a:picLocks noChangeAspect="1"/>
          </p:cNvPicPr>
          <p:nvPr/>
        </p:nvPicPr>
        <p:blipFill>
          <a:blip r:embed="rId4"/>
          <a:stretch>
            <a:fillRect/>
          </a:stretch>
        </p:blipFill>
        <p:spPr>
          <a:xfrm rot="674638">
            <a:off x="6481824" y="1964815"/>
            <a:ext cx="4993798" cy="4449020"/>
          </a:xfrm>
          <a:prstGeom prst="rect">
            <a:avLst/>
          </a:prstGeom>
        </p:spPr>
      </p:pic>
      <p:sp>
        <p:nvSpPr>
          <p:cNvPr id="4" name="Titel 1">
            <a:extLst>
              <a:ext uri="{FF2B5EF4-FFF2-40B4-BE49-F238E27FC236}">
                <a16:creationId xmlns:a16="http://schemas.microsoft.com/office/drawing/2014/main" id="{D24F2641-EDC4-891A-EB93-18D3991F3FD6}"/>
              </a:ext>
            </a:extLst>
          </p:cNvPr>
          <p:cNvSpPr txBox="1">
            <a:spLocks/>
          </p:cNvSpPr>
          <p:nvPr/>
        </p:nvSpPr>
        <p:spPr>
          <a:xfrm>
            <a:off x="479425" y="343491"/>
            <a:ext cx="11233150" cy="511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da-DK" sz="3600" dirty="0">
                <a:solidFill>
                  <a:srgbClr val="FF0000"/>
                </a:solidFill>
              </a:rPr>
              <a:t>Modstå direkte og indirekte gruppepres</a:t>
            </a:r>
            <a:br>
              <a:rPr lang="da-DK" sz="3600" dirty="0">
                <a:solidFill>
                  <a:srgbClr val="92D050"/>
                </a:solidFill>
              </a:rPr>
            </a:br>
            <a:endParaRPr lang="da-DK" dirty="0"/>
          </a:p>
        </p:txBody>
      </p:sp>
    </p:spTree>
    <p:extLst>
      <p:ext uri="{BB962C8B-B14F-4D97-AF65-F5344CB8AC3E}">
        <p14:creationId xmlns:p14="http://schemas.microsoft.com/office/powerpoint/2010/main" val="1976776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79425" y="1507586"/>
            <a:ext cx="5400675" cy="4449020"/>
          </a:xfrm>
        </p:spPr>
        <p:txBody>
          <a:bodyPr>
            <a:normAutofit/>
          </a:bodyPr>
          <a:lstStyle/>
          <a:p>
            <a:pPr marL="171450" indent="-171450"/>
            <a:r>
              <a:rPr lang="da-DK" sz="2600" dirty="0"/>
              <a:t>Langt de fleste vil gerne stoppe.</a:t>
            </a:r>
          </a:p>
          <a:p>
            <a:pPr marL="171450" indent="-171450"/>
            <a:endParaRPr lang="da-DK" sz="2600" dirty="0"/>
          </a:p>
          <a:p>
            <a:pPr marL="171450" indent="-171450"/>
            <a:r>
              <a:rPr lang="da-DK" sz="2600" dirty="0"/>
              <a:t>Blandede følelser er okay.</a:t>
            </a:r>
          </a:p>
          <a:p>
            <a:pPr marL="171450" indent="-171450"/>
            <a:endParaRPr lang="da-DK" sz="2600" dirty="0"/>
          </a:p>
          <a:p>
            <a:pPr marL="171450" indent="-171450"/>
            <a:r>
              <a:rPr lang="da-DK" sz="2600" dirty="0"/>
              <a:t>Nysgerrighed giver refleksion.</a:t>
            </a:r>
          </a:p>
          <a:p>
            <a:pPr marL="171450" indent="-171450"/>
            <a:endParaRPr lang="da-DK" sz="2600" dirty="0"/>
          </a:p>
          <a:p>
            <a:pPr marL="171450" indent="-171450"/>
            <a:endParaRPr lang="da-DK" sz="2600" dirty="0"/>
          </a:p>
        </p:txBody>
      </p:sp>
      <p:sp>
        <p:nvSpPr>
          <p:cNvPr id="4" name="Titel 1">
            <a:extLst>
              <a:ext uri="{FF2B5EF4-FFF2-40B4-BE49-F238E27FC236}">
                <a16:creationId xmlns:a16="http://schemas.microsoft.com/office/drawing/2014/main" id="{D24F2641-EDC4-891A-EB93-18D3991F3FD6}"/>
              </a:ext>
            </a:extLst>
          </p:cNvPr>
          <p:cNvSpPr txBox="1">
            <a:spLocks/>
          </p:cNvSpPr>
          <p:nvPr/>
        </p:nvSpPr>
        <p:spPr>
          <a:xfrm>
            <a:off x="479425" y="343491"/>
            <a:ext cx="11233150" cy="5111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da-DK" sz="3600" dirty="0">
                <a:solidFill>
                  <a:srgbClr val="FF0000"/>
                </a:solidFill>
              </a:rPr>
              <a:t>Motivation skal komme indefra</a:t>
            </a:r>
            <a:endParaRPr lang="da-DK" dirty="0"/>
          </a:p>
        </p:txBody>
      </p:sp>
      <p:grpSp>
        <p:nvGrpSpPr>
          <p:cNvPr id="80" name="Gruppe 79">
            <a:extLst>
              <a:ext uri="{FF2B5EF4-FFF2-40B4-BE49-F238E27FC236}">
                <a16:creationId xmlns:a16="http://schemas.microsoft.com/office/drawing/2014/main" id="{5CB77A17-F9E2-08B8-D261-921BF5D630C8}"/>
              </a:ext>
            </a:extLst>
          </p:cNvPr>
          <p:cNvGrpSpPr/>
          <p:nvPr/>
        </p:nvGrpSpPr>
        <p:grpSpPr>
          <a:xfrm>
            <a:off x="5139278" y="2244423"/>
            <a:ext cx="7018601" cy="3744416"/>
            <a:chOff x="4960559" y="2266089"/>
            <a:chExt cx="7018601" cy="3744416"/>
          </a:xfrm>
        </p:grpSpPr>
        <p:cxnSp>
          <p:nvCxnSpPr>
            <p:cNvPr id="57" name="Lige forbindelse 56">
              <a:extLst>
                <a:ext uri="{FF2B5EF4-FFF2-40B4-BE49-F238E27FC236}">
                  <a16:creationId xmlns:a16="http://schemas.microsoft.com/office/drawing/2014/main" id="{45A7CD72-2336-B119-0CCE-D561B874A6F2}"/>
                </a:ext>
              </a:extLst>
            </p:cNvPr>
            <p:cNvCxnSpPr/>
            <p:nvPr/>
          </p:nvCxnSpPr>
          <p:spPr bwMode="auto">
            <a:xfrm>
              <a:off x="8200919" y="2266089"/>
              <a:ext cx="0" cy="3744416"/>
            </a:xfrm>
            <a:prstGeom prst="line">
              <a:avLst/>
            </a:prstGeom>
            <a:solidFill>
              <a:schemeClr val="tx2"/>
            </a:solidFill>
            <a:ln w="38100" cap="flat" cmpd="sng" algn="ctr">
              <a:solidFill>
                <a:schemeClr val="tx1"/>
              </a:solidFill>
              <a:prstDash val="solid"/>
              <a:round/>
              <a:headEnd type="none" w="med" len="med"/>
              <a:tailEnd type="none" w="med" len="med"/>
            </a:ln>
            <a:effectLst/>
          </p:spPr>
        </p:cxnSp>
        <p:cxnSp>
          <p:nvCxnSpPr>
            <p:cNvPr id="58" name="Lige forbindelse 57">
              <a:extLst>
                <a:ext uri="{FF2B5EF4-FFF2-40B4-BE49-F238E27FC236}">
                  <a16:creationId xmlns:a16="http://schemas.microsoft.com/office/drawing/2014/main" id="{CAFABFFE-6FCA-7887-EF22-7E1D81CA0249}"/>
                </a:ext>
              </a:extLst>
            </p:cNvPr>
            <p:cNvCxnSpPr/>
            <p:nvPr/>
          </p:nvCxnSpPr>
          <p:spPr bwMode="auto">
            <a:xfrm>
              <a:off x="4960559" y="4066289"/>
              <a:ext cx="6768752" cy="0"/>
            </a:xfrm>
            <a:prstGeom prst="line">
              <a:avLst/>
            </a:prstGeom>
            <a:solidFill>
              <a:schemeClr val="tx2"/>
            </a:solidFill>
            <a:ln w="38100" cap="flat" cmpd="sng" algn="ctr">
              <a:solidFill>
                <a:schemeClr val="tx1"/>
              </a:solidFill>
              <a:prstDash val="solid"/>
              <a:round/>
              <a:headEnd type="none" w="med" len="med"/>
              <a:tailEnd type="none" w="med" len="med"/>
            </a:ln>
            <a:effectLst/>
          </p:spPr>
        </p:cxnSp>
        <p:sp>
          <p:nvSpPr>
            <p:cNvPr id="59" name="Tekstboks 9">
              <a:extLst>
                <a:ext uri="{FF2B5EF4-FFF2-40B4-BE49-F238E27FC236}">
                  <a16:creationId xmlns:a16="http://schemas.microsoft.com/office/drawing/2014/main" id="{AB9F5C4E-146B-58F4-367C-8F454F317ACC}"/>
                </a:ext>
              </a:extLst>
            </p:cNvPr>
            <p:cNvSpPr txBox="1"/>
            <p:nvPr/>
          </p:nvSpPr>
          <p:spPr>
            <a:xfrm>
              <a:off x="5242171" y="2826930"/>
              <a:ext cx="2185014" cy="584775"/>
            </a:xfrm>
            <a:prstGeom prst="rect">
              <a:avLst/>
            </a:prstGeom>
            <a:noFill/>
          </p:spPr>
          <p:txBody>
            <a:bodyPr wrap="square" rtlCol="0">
              <a:spAutoFit/>
            </a:bodyPr>
            <a:lstStyle/>
            <a:p>
              <a:r>
                <a:rPr lang="da-DK" sz="1600" dirty="0">
                  <a:solidFill>
                    <a:srgbClr val="000000"/>
                  </a:solidFill>
                  <a:latin typeface="+mj-lt"/>
                </a:rPr>
                <a:t>Fordele ved at ryge eller bruge snus</a:t>
              </a:r>
            </a:p>
          </p:txBody>
        </p:sp>
        <p:sp>
          <p:nvSpPr>
            <p:cNvPr id="60" name="Tekstboks 10">
              <a:extLst>
                <a:ext uri="{FF2B5EF4-FFF2-40B4-BE49-F238E27FC236}">
                  <a16:creationId xmlns:a16="http://schemas.microsoft.com/office/drawing/2014/main" id="{A2474EB0-8377-C56A-04A9-CCD919B08481}"/>
                </a:ext>
              </a:extLst>
            </p:cNvPr>
            <p:cNvSpPr txBox="1"/>
            <p:nvPr/>
          </p:nvSpPr>
          <p:spPr>
            <a:xfrm>
              <a:off x="8781906" y="4700269"/>
              <a:ext cx="2492105" cy="584775"/>
            </a:xfrm>
            <a:prstGeom prst="rect">
              <a:avLst/>
            </a:prstGeom>
            <a:noFill/>
          </p:spPr>
          <p:txBody>
            <a:bodyPr wrap="square" rtlCol="0">
              <a:spAutoFit/>
            </a:bodyPr>
            <a:lstStyle/>
            <a:p>
              <a:r>
                <a:rPr lang="da-DK" sz="1600" dirty="0">
                  <a:solidFill>
                    <a:srgbClr val="000000"/>
                  </a:solidFill>
                  <a:latin typeface="+mj-lt"/>
                </a:rPr>
                <a:t>Fordele ved rygestop eller snusstop </a:t>
              </a:r>
            </a:p>
          </p:txBody>
        </p:sp>
        <p:sp>
          <p:nvSpPr>
            <p:cNvPr id="61" name="Tekstboks 11">
              <a:extLst>
                <a:ext uri="{FF2B5EF4-FFF2-40B4-BE49-F238E27FC236}">
                  <a16:creationId xmlns:a16="http://schemas.microsoft.com/office/drawing/2014/main" id="{E68CB100-A843-5BDD-D39D-AB5612046206}"/>
                </a:ext>
              </a:extLst>
            </p:cNvPr>
            <p:cNvSpPr txBox="1"/>
            <p:nvPr/>
          </p:nvSpPr>
          <p:spPr>
            <a:xfrm>
              <a:off x="8758480" y="2858314"/>
              <a:ext cx="2729172" cy="584775"/>
            </a:xfrm>
            <a:prstGeom prst="rect">
              <a:avLst/>
            </a:prstGeom>
            <a:noFill/>
          </p:spPr>
          <p:txBody>
            <a:bodyPr wrap="square" rtlCol="0">
              <a:spAutoFit/>
            </a:bodyPr>
            <a:lstStyle/>
            <a:p>
              <a:r>
                <a:rPr lang="da-DK" sz="1600" dirty="0">
                  <a:solidFill>
                    <a:srgbClr val="000000"/>
                  </a:solidFill>
                  <a:latin typeface="+mj-lt"/>
                </a:rPr>
                <a:t>Ulemper ved at ryge eller bruge snus</a:t>
              </a:r>
            </a:p>
          </p:txBody>
        </p:sp>
        <p:sp>
          <p:nvSpPr>
            <p:cNvPr id="62" name="Tekstboks 12">
              <a:extLst>
                <a:ext uri="{FF2B5EF4-FFF2-40B4-BE49-F238E27FC236}">
                  <a16:creationId xmlns:a16="http://schemas.microsoft.com/office/drawing/2014/main" id="{BDBC58B9-7BA4-A47E-1355-150FA4D2230F}"/>
                </a:ext>
              </a:extLst>
            </p:cNvPr>
            <p:cNvSpPr txBox="1"/>
            <p:nvPr/>
          </p:nvSpPr>
          <p:spPr>
            <a:xfrm>
              <a:off x="5165259" y="4695401"/>
              <a:ext cx="2808312" cy="584775"/>
            </a:xfrm>
            <a:prstGeom prst="rect">
              <a:avLst/>
            </a:prstGeom>
            <a:noFill/>
          </p:spPr>
          <p:txBody>
            <a:bodyPr wrap="square" rtlCol="0">
              <a:spAutoFit/>
            </a:bodyPr>
            <a:lstStyle/>
            <a:p>
              <a:r>
                <a:rPr lang="da-DK" sz="1600" dirty="0">
                  <a:solidFill>
                    <a:srgbClr val="000000"/>
                  </a:solidFill>
                  <a:latin typeface="+mj-lt"/>
                </a:rPr>
                <a:t>Ulemper ved rygestop eller snusstop</a:t>
              </a:r>
            </a:p>
          </p:txBody>
        </p:sp>
        <p:grpSp>
          <p:nvGrpSpPr>
            <p:cNvPr id="63" name="Group 205">
              <a:extLst>
                <a:ext uri="{FF2B5EF4-FFF2-40B4-BE49-F238E27FC236}">
                  <a16:creationId xmlns:a16="http://schemas.microsoft.com/office/drawing/2014/main" id="{9CEBC37E-08D1-DA5E-A797-263BCC04F40E}"/>
                </a:ext>
              </a:extLst>
            </p:cNvPr>
            <p:cNvGrpSpPr>
              <a:grpSpLocks/>
            </p:cNvGrpSpPr>
            <p:nvPr/>
          </p:nvGrpSpPr>
          <p:grpSpPr bwMode="auto">
            <a:xfrm>
              <a:off x="7096176" y="2577533"/>
              <a:ext cx="800792" cy="783443"/>
              <a:chOff x="4974" y="1129"/>
              <a:chExt cx="182" cy="182"/>
            </a:xfrm>
            <a:solidFill>
              <a:schemeClr val="accent6"/>
            </a:solidFill>
          </p:grpSpPr>
          <p:sp>
            <p:nvSpPr>
              <p:cNvPr id="64" name="Freeform 206">
                <a:extLst>
                  <a:ext uri="{FF2B5EF4-FFF2-40B4-BE49-F238E27FC236}">
                    <a16:creationId xmlns:a16="http://schemas.microsoft.com/office/drawing/2014/main" id="{9F040C1F-7A31-C0A3-07E1-5A1514087681}"/>
                  </a:ext>
                </a:extLst>
              </p:cNvPr>
              <p:cNvSpPr>
                <a:spLocks noChangeArrowheads="1"/>
              </p:cNvSpPr>
              <p:nvPr/>
            </p:nvSpPr>
            <p:spPr bwMode="auto">
              <a:xfrm>
                <a:off x="4974" y="1286"/>
                <a:ext cx="140" cy="25"/>
              </a:xfrm>
              <a:custGeom>
                <a:avLst/>
                <a:gdLst>
                  <a:gd name="T0" fmla="*/ 599 w 622"/>
                  <a:gd name="T1" fmla="*/ 92 h 116"/>
                  <a:gd name="T2" fmla="*/ 599 w 622"/>
                  <a:gd name="T3" fmla="*/ 92 h 116"/>
                  <a:gd name="T4" fmla="*/ 599 w 622"/>
                  <a:gd name="T5" fmla="*/ 92 h 116"/>
                  <a:gd name="T6" fmla="*/ 22 w 622"/>
                  <a:gd name="T7" fmla="*/ 92 h 116"/>
                  <a:gd name="T8" fmla="*/ 22 w 622"/>
                  <a:gd name="T9" fmla="*/ 24 h 116"/>
                  <a:gd name="T10" fmla="*/ 599 w 622"/>
                  <a:gd name="T11" fmla="*/ 24 h 116"/>
                  <a:gd name="T12" fmla="*/ 599 w 622"/>
                  <a:gd name="T13" fmla="*/ 92 h 116"/>
                  <a:gd name="T14" fmla="*/ 610 w 622"/>
                  <a:gd name="T15" fmla="*/ 0 h 116"/>
                  <a:gd name="T16" fmla="*/ 610 w 622"/>
                  <a:gd name="T17" fmla="*/ 0 h 116"/>
                  <a:gd name="T18" fmla="*/ 610 w 622"/>
                  <a:gd name="T19" fmla="*/ 0 h 116"/>
                  <a:gd name="T20" fmla="*/ 11 w 622"/>
                  <a:gd name="T21" fmla="*/ 0 h 116"/>
                  <a:gd name="T22" fmla="*/ 11 w 622"/>
                  <a:gd name="T23" fmla="*/ 0 h 116"/>
                  <a:gd name="T24" fmla="*/ 0 w 622"/>
                  <a:gd name="T25" fmla="*/ 13 h 116"/>
                  <a:gd name="T26" fmla="*/ 0 w 622"/>
                  <a:gd name="T27" fmla="*/ 13 h 116"/>
                  <a:gd name="T28" fmla="*/ 0 w 622"/>
                  <a:gd name="T29" fmla="*/ 103 h 116"/>
                  <a:gd name="T30" fmla="*/ 0 w 622"/>
                  <a:gd name="T31" fmla="*/ 103 h 116"/>
                  <a:gd name="T32" fmla="*/ 11 w 622"/>
                  <a:gd name="T33" fmla="*/ 115 h 116"/>
                  <a:gd name="T34" fmla="*/ 11 w 622"/>
                  <a:gd name="T35" fmla="*/ 115 h 116"/>
                  <a:gd name="T36" fmla="*/ 610 w 622"/>
                  <a:gd name="T37" fmla="*/ 115 h 116"/>
                  <a:gd name="T38" fmla="*/ 610 w 622"/>
                  <a:gd name="T39" fmla="*/ 115 h 116"/>
                  <a:gd name="T40" fmla="*/ 621 w 622"/>
                  <a:gd name="T41" fmla="*/ 103 h 116"/>
                  <a:gd name="T42" fmla="*/ 621 w 622"/>
                  <a:gd name="T43" fmla="*/ 103 h 116"/>
                  <a:gd name="T44" fmla="*/ 621 w 622"/>
                  <a:gd name="T45" fmla="*/ 13 h 116"/>
                  <a:gd name="T46" fmla="*/ 621 w 622"/>
                  <a:gd name="T47" fmla="*/ 13 h 116"/>
                  <a:gd name="T48" fmla="*/ 610 w 622"/>
                  <a:gd name="T4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2" h="116">
                    <a:moveTo>
                      <a:pt x="599" y="92"/>
                    </a:moveTo>
                    <a:lnTo>
                      <a:pt x="599" y="92"/>
                    </a:lnTo>
                    <a:lnTo>
                      <a:pt x="599" y="92"/>
                    </a:lnTo>
                    <a:lnTo>
                      <a:pt x="22" y="92"/>
                    </a:lnTo>
                    <a:lnTo>
                      <a:pt x="22" y="24"/>
                    </a:lnTo>
                    <a:lnTo>
                      <a:pt x="599" y="24"/>
                    </a:lnTo>
                    <a:lnTo>
                      <a:pt x="599" y="92"/>
                    </a:lnTo>
                    <a:close/>
                    <a:moveTo>
                      <a:pt x="610" y="0"/>
                    </a:moveTo>
                    <a:lnTo>
                      <a:pt x="610" y="0"/>
                    </a:lnTo>
                    <a:lnTo>
                      <a:pt x="610" y="0"/>
                    </a:lnTo>
                    <a:lnTo>
                      <a:pt x="11" y="0"/>
                    </a:lnTo>
                    <a:lnTo>
                      <a:pt x="11" y="0"/>
                    </a:lnTo>
                    <a:cubicBezTo>
                      <a:pt x="5" y="0"/>
                      <a:pt x="0" y="5"/>
                      <a:pt x="0" y="13"/>
                    </a:cubicBezTo>
                    <a:lnTo>
                      <a:pt x="0" y="13"/>
                    </a:lnTo>
                    <a:lnTo>
                      <a:pt x="0" y="103"/>
                    </a:lnTo>
                    <a:lnTo>
                      <a:pt x="0" y="103"/>
                    </a:lnTo>
                    <a:cubicBezTo>
                      <a:pt x="0" y="111"/>
                      <a:pt x="5" y="115"/>
                      <a:pt x="11" y="115"/>
                    </a:cubicBezTo>
                    <a:lnTo>
                      <a:pt x="11" y="115"/>
                    </a:lnTo>
                    <a:lnTo>
                      <a:pt x="610" y="115"/>
                    </a:lnTo>
                    <a:lnTo>
                      <a:pt x="610" y="115"/>
                    </a:lnTo>
                    <a:cubicBezTo>
                      <a:pt x="617" y="115"/>
                      <a:pt x="621" y="111"/>
                      <a:pt x="621" y="103"/>
                    </a:cubicBezTo>
                    <a:lnTo>
                      <a:pt x="621" y="103"/>
                    </a:lnTo>
                    <a:lnTo>
                      <a:pt x="621" y="13"/>
                    </a:lnTo>
                    <a:lnTo>
                      <a:pt x="621" y="13"/>
                    </a:lnTo>
                    <a:cubicBezTo>
                      <a:pt x="621" y="5"/>
                      <a:pt x="617" y="0"/>
                      <a:pt x="610" y="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sp>
            <p:nvSpPr>
              <p:cNvPr id="65" name="Freeform 207">
                <a:extLst>
                  <a:ext uri="{FF2B5EF4-FFF2-40B4-BE49-F238E27FC236}">
                    <a16:creationId xmlns:a16="http://schemas.microsoft.com/office/drawing/2014/main" id="{E8B625BA-BE68-385B-158F-6C6212D74374}"/>
                  </a:ext>
                </a:extLst>
              </p:cNvPr>
              <p:cNvSpPr>
                <a:spLocks noChangeArrowheads="1"/>
              </p:cNvSpPr>
              <p:nvPr/>
            </p:nvSpPr>
            <p:spPr bwMode="auto">
              <a:xfrm>
                <a:off x="5120" y="1286"/>
                <a:ext cx="16" cy="25"/>
              </a:xfrm>
              <a:custGeom>
                <a:avLst/>
                <a:gdLst>
                  <a:gd name="T0" fmla="*/ 48 w 73"/>
                  <a:gd name="T1" fmla="*/ 92 h 116"/>
                  <a:gd name="T2" fmla="*/ 48 w 73"/>
                  <a:gd name="T3" fmla="*/ 92 h 116"/>
                  <a:gd name="T4" fmla="*/ 48 w 73"/>
                  <a:gd name="T5" fmla="*/ 92 h 116"/>
                  <a:gd name="T6" fmla="*/ 24 w 73"/>
                  <a:gd name="T7" fmla="*/ 92 h 116"/>
                  <a:gd name="T8" fmla="*/ 24 w 73"/>
                  <a:gd name="T9" fmla="*/ 24 h 116"/>
                  <a:gd name="T10" fmla="*/ 48 w 73"/>
                  <a:gd name="T11" fmla="*/ 24 h 116"/>
                  <a:gd name="T12" fmla="*/ 48 w 73"/>
                  <a:gd name="T13" fmla="*/ 92 h 116"/>
                  <a:gd name="T14" fmla="*/ 60 w 73"/>
                  <a:gd name="T15" fmla="*/ 0 h 116"/>
                  <a:gd name="T16" fmla="*/ 60 w 73"/>
                  <a:gd name="T17" fmla="*/ 0 h 116"/>
                  <a:gd name="T18" fmla="*/ 60 w 73"/>
                  <a:gd name="T19" fmla="*/ 0 h 116"/>
                  <a:gd name="T20" fmla="*/ 11 w 73"/>
                  <a:gd name="T21" fmla="*/ 0 h 116"/>
                  <a:gd name="T22" fmla="*/ 11 w 73"/>
                  <a:gd name="T23" fmla="*/ 0 h 116"/>
                  <a:gd name="T24" fmla="*/ 0 w 73"/>
                  <a:gd name="T25" fmla="*/ 13 h 116"/>
                  <a:gd name="T26" fmla="*/ 0 w 73"/>
                  <a:gd name="T27" fmla="*/ 13 h 116"/>
                  <a:gd name="T28" fmla="*/ 0 w 73"/>
                  <a:gd name="T29" fmla="*/ 103 h 116"/>
                  <a:gd name="T30" fmla="*/ 0 w 73"/>
                  <a:gd name="T31" fmla="*/ 103 h 116"/>
                  <a:gd name="T32" fmla="*/ 11 w 73"/>
                  <a:gd name="T33" fmla="*/ 115 h 116"/>
                  <a:gd name="T34" fmla="*/ 11 w 73"/>
                  <a:gd name="T35" fmla="*/ 115 h 116"/>
                  <a:gd name="T36" fmla="*/ 60 w 73"/>
                  <a:gd name="T37" fmla="*/ 115 h 116"/>
                  <a:gd name="T38" fmla="*/ 60 w 73"/>
                  <a:gd name="T39" fmla="*/ 115 h 116"/>
                  <a:gd name="T40" fmla="*/ 72 w 73"/>
                  <a:gd name="T41" fmla="*/ 103 h 116"/>
                  <a:gd name="T42" fmla="*/ 72 w 73"/>
                  <a:gd name="T43" fmla="*/ 103 h 116"/>
                  <a:gd name="T44" fmla="*/ 72 w 73"/>
                  <a:gd name="T45" fmla="*/ 13 h 116"/>
                  <a:gd name="T46" fmla="*/ 72 w 73"/>
                  <a:gd name="T47" fmla="*/ 13 h 116"/>
                  <a:gd name="T48" fmla="*/ 60 w 73"/>
                  <a:gd name="T4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16">
                    <a:moveTo>
                      <a:pt x="48" y="92"/>
                    </a:moveTo>
                    <a:lnTo>
                      <a:pt x="48" y="92"/>
                    </a:lnTo>
                    <a:lnTo>
                      <a:pt x="48" y="92"/>
                    </a:lnTo>
                    <a:lnTo>
                      <a:pt x="24" y="92"/>
                    </a:lnTo>
                    <a:lnTo>
                      <a:pt x="24" y="24"/>
                    </a:lnTo>
                    <a:lnTo>
                      <a:pt x="48" y="24"/>
                    </a:lnTo>
                    <a:lnTo>
                      <a:pt x="48" y="92"/>
                    </a:lnTo>
                    <a:close/>
                    <a:moveTo>
                      <a:pt x="60" y="0"/>
                    </a:moveTo>
                    <a:lnTo>
                      <a:pt x="60" y="0"/>
                    </a:lnTo>
                    <a:lnTo>
                      <a:pt x="60" y="0"/>
                    </a:lnTo>
                    <a:lnTo>
                      <a:pt x="11" y="0"/>
                    </a:lnTo>
                    <a:lnTo>
                      <a:pt x="11" y="0"/>
                    </a:lnTo>
                    <a:cubicBezTo>
                      <a:pt x="6" y="0"/>
                      <a:pt x="0" y="5"/>
                      <a:pt x="0" y="13"/>
                    </a:cubicBezTo>
                    <a:lnTo>
                      <a:pt x="0" y="13"/>
                    </a:lnTo>
                    <a:lnTo>
                      <a:pt x="0" y="103"/>
                    </a:lnTo>
                    <a:lnTo>
                      <a:pt x="0" y="103"/>
                    </a:lnTo>
                    <a:cubicBezTo>
                      <a:pt x="0" y="111"/>
                      <a:pt x="6" y="115"/>
                      <a:pt x="11" y="115"/>
                    </a:cubicBezTo>
                    <a:lnTo>
                      <a:pt x="11" y="115"/>
                    </a:lnTo>
                    <a:lnTo>
                      <a:pt x="60" y="115"/>
                    </a:lnTo>
                    <a:lnTo>
                      <a:pt x="60" y="115"/>
                    </a:lnTo>
                    <a:cubicBezTo>
                      <a:pt x="66" y="115"/>
                      <a:pt x="72" y="111"/>
                      <a:pt x="72" y="103"/>
                    </a:cubicBezTo>
                    <a:lnTo>
                      <a:pt x="72" y="103"/>
                    </a:lnTo>
                    <a:lnTo>
                      <a:pt x="72" y="13"/>
                    </a:lnTo>
                    <a:lnTo>
                      <a:pt x="72" y="13"/>
                    </a:lnTo>
                    <a:cubicBezTo>
                      <a:pt x="72" y="5"/>
                      <a:pt x="66" y="0"/>
                      <a:pt x="60" y="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sp>
            <p:nvSpPr>
              <p:cNvPr id="66" name="Freeform 208">
                <a:extLst>
                  <a:ext uri="{FF2B5EF4-FFF2-40B4-BE49-F238E27FC236}">
                    <a16:creationId xmlns:a16="http://schemas.microsoft.com/office/drawing/2014/main" id="{B14F22AE-0A8E-BA13-00E2-9F482645BCA1}"/>
                  </a:ext>
                </a:extLst>
              </p:cNvPr>
              <p:cNvSpPr>
                <a:spLocks noChangeArrowheads="1"/>
              </p:cNvSpPr>
              <p:nvPr/>
            </p:nvSpPr>
            <p:spPr bwMode="auto">
              <a:xfrm>
                <a:off x="5140" y="1286"/>
                <a:ext cx="16" cy="25"/>
              </a:xfrm>
              <a:custGeom>
                <a:avLst/>
                <a:gdLst>
                  <a:gd name="T0" fmla="*/ 48 w 73"/>
                  <a:gd name="T1" fmla="*/ 92 h 116"/>
                  <a:gd name="T2" fmla="*/ 48 w 73"/>
                  <a:gd name="T3" fmla="*/ 92 h 116"/>
                  <a:gd name="T4" fmla="*/ 48 w 73"/>
                  <a:gd name="T5" fmla="*/ 92 h 116"/>
                  <a:gd name="T6" fmla="*/ 22 w 73"/>
                  <a:gd name="T7" fmla="*/ 92 h 116"/>
                  <a:gd name="T8" fmla="*/ 22 w 73"/>
                  <a:gd name="T9" fmla="*/ 24 h 116"/>
                  <a:gd name="T10" fmla="*/ 48 w 73"/>
                  <a:gd name="T11" fmla="*/ 24 h 116"/>
                  <a:gd name="T12" fmla="*/ 48 w 73"/>
                  <a:gd name="T13" fmla="*/ 92 h 116"/>
                  <a:gd name="T14" fmla="*/ 61 w 73"/>
                  <a:gd name="T15" fmla="*/ 0 h 116"/>
                  <a:gd name="T16" fmla="*/ 61 w 73"/>
                  <a:gd name="T17" fmla="*/ 0 h 116"/>
                  <a:gd name="T18" fmla="*/ 61 w 73"/>
                  <a:gd name="T19" fmla="*/ 0 h 116"/>
                  <a:gd name="T20" fmla="*/ 11 w 73"/>
                  <a:gd name="T21" fmla="*/ 0 h 116"/>
                  <a:gd name="T22" fmla="*/ 11 w 73"/>
                  <a:gd name="T23" fmla="*/ 0 h 116"/>
                  <a:gd name="T24" fmla="*/ 0 w 73"/>
                  <a:gd name="T25" fmla="*/ 13 h 116"/>
                  <a:gd name="T26" fmla="*/ 0 w 73"/>
                  <a:gd name="T27" fmla="*/ 13 h 116"/>
                  <a:gd name="T28" fmla="*/ 0 w 73"/>
                  <a:gd name="T29" fmla="*/ 103 h 116"/>
                  <a:gd name="T30" fmla="*/ 0 w 73"/>
                  <a:gd name="T31" fmla="*/ 103 h 116"/>
                  <a:gd name="T32" fmla="*/ 11 w 73"/>
                  <a:gd name="T33" fmla="*/ 115 h 116"/>
                  <a:gd name="T34" fmla="*/ 11 w 73"/>
                  <a:gd name="T35" fmla="*/ 115 h 116"/>
                  <a:gd name="T36" fmla="*/ 61 w 73"/>
                  <a:gd name="T37" fmla="*/ 115 h 116"/>
                  <a:gd name="T38" fmla="*/ 61 w 73"/>
                  <a:gd name="T39" fmla="*/ 115 h 116"/>
                  <a:gd name="T40" fmla="*/ 72 w 73"/>
                  <a:gd name="T41" fmla="*/ 103 h 116"/>
                  <a:gd name="T42" fmla="*/ 72 w 73"/>
                  <a:gd name="T43" fmla="*/ 103 h 116"/>
                  <a:gd name="T44" fmla="*/ 72 w 73"/>
                  <a:gd name="T45" fmla="*/ 13 h 116"/>
                  <a:gd name="T46" fmla="*/ 72 w 73"/>
                  <a:gd name="T47" fmla="*/ 13 h 116"/>
                  <a:gd name="T48" fmla="*/ 61 w 73"/>
                  <a:gd name="T4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116">
                    <a:moveTo>
                      <a:pt x="48" y="92"/>
                    </a:moveTo>
                    <a:lnTo>
                      <a:pt x="48" y="92"/>
                    </a:lnTo>
                    <a:lnTo>
                      <a:pt x="48" y="92"/>
                    </a:lnTo>
                    <a:lnTo>
                      <a:pt x="22" y="92"/>
                    </a:lnTo>
                    <a:lnTo>
                      <a:pt x="22" y="24"/>
                    </a:lnTo>
                    <a:lnTo>
                      <a:pt x="48" y="24"/>
                    </a:lnTo>
                    <a:lnTo>
                      <a:pt x="48" y="92"/>
                    </a:lnTo>
                    <a:close/>
                    <a:moveTo>
                      <a:pt x="61" y="0"/>
                    </a:moveTo>
                    <a:lnTo>
                      <a:pt x="61" y="0"/>
                    </a:lnTo>
                    <a:lnTo>
                      <a:pt x="61" y="0"/>
                    </a:lnTo>
                    <a:lnTo>
                      <a:pt x="11" y="0"/>
                    </a:lnTo>
                    <a:lnTo>
                      <a:pt x="11" y="0"/>
                    </a:lnTo>
                    <a:cubicBezTo>
                      <a:pt x="6" y="0"/>
                      <a:pt x="0" y="5"/>
                      <a:pt x="0" y="13"/>
                    </a:cubicBezTo>
                    <a:lnTo>
                      <a:pt x="0" y="13"/>
                    </a:lnTo>
                    <a:lnTo>
                      <a:pt x="0" y="103"/>
                    </a:lnTo>
                    <a:lnTo>
                      <a:pt x="0" y="103"/>
                    </a:lnTo>
                    <a:cubicBezTo>
                      <a:pt x="0" y="111"/>
                      <a:pt x="6" y="115"/>
                      <a:pt x="11" y="115"/>
                    </a:cubicBezTo>
                    <a:lnTo>
                      <a:pt x="11" y="115"/>
                    </a:lnTo>
                    <a:lnTo>
                      <a:pt x="61" y="115"/>
                    </a:lnTo>
                    <a:lnTo>
                      <a:pt x="61" y="115"/>
                    </a:lnTo>
                    <a:cubicBezTo>
                      <a:pt x="66" y="115"/>
                      <a:pt x="72" y="111"/>
                      <a:pt x="72" y="103"/>
                    </a:cubicBezTo>
                    <a:lnTo>
                      <a:pt x="72" y="103"/>
                    </a:lnTo>
                    <a:lnTo>
                      <a:pt x="72" y="13"/>
                    </a:lnTo>
                    <a:lnTo>
                      <a:pt x="72" y="13"/>
                    </a:lnTo>
                    <a:cubicBezTo>
                      <a:pt x="72" y="5"/>
                      <a:pt x="66" y="0"/>
                      <a:pt x="61" y="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sp>
            <p:nvSpPr>
              <p:cNvPr id="67" name="Freeform 209">
                <a:extLst>
                  <a:ext uri="{FF2B5EF4-FFF2-40B4-BE49-F238E27FC236}">
                    <a16:creationId xmlns:a16="http://schemas.microsoft.com/office/drawing/2014/main" id="{241AFEF4-AB4D-16B1-40DD-830D4A0C1B6E}"/>
                  </a:ext>
                </a:extLst>
              </p:cNvPr>
              <p:cNvSpPr>
                <a:spLocks noChangeArrowheads="1"/>
              </p:cNvSpPr>
              <p:nvPr/>
            </p:nvSpPr>
            <p:spPr bwMode="auto">
              <a:xfrm>
                <a:off x="4974" y="1129"/>
                <a:ext cx="182" cy="144"/>
              </a:xfrm>
              <a:custGeom>
                <a:avLst/>
                <a:gdLst>
                  <a:gd name="T0" fmla="*/ 652 w 806"/>
                  <a:gd name="T1" fmla="*/ 289 h 641"/>
                  <a:gd name="T2" fmla="*/ 652 w 806"/>
                  <a:gd name="T3" fmla="*/ 289 h 641"/>
                  <a:gd name="T4" fmla="*/ 652 w 806"/>
                  <a:gd name="T5" fmla="*/ 289 h 641"/>
                  <a:gd name="T6" fmla="*/ 652 w 806"/>
                  <a:gd name="T7" fmla="*/ 289 h 641"/>
                  <a:gd name="T8" fmla="*/ 672 w 806"/>
                  <a:gd name="T9" fmla="*/ 202 h 641"/>
                  <a:gd name="T10" fmla="*/ 484 w 806"/>
                  <a:gd name="T11" fmla="*/ 9 h 641"/>
                  <a:gd name="T12" fmla="*/ 374 w 806"/>
                  <a:gd name="T13" fmla="*/ 47 h 641"/>
                  <a:gd name="T14" fmla="*/ 236 w 806"/>
                  <a:gd name="T15" fmla="*/ 0 h 641"/>
                  <a:gd name="T16" fmla="*/ 0 w 806"/>
                  <a:gd name="T17" fmla="*/ 245 h 641"/>
                  <a:gd name="T18" fmla="*/ 11 w 806"/>
                  <a:gd name="T19" fmla="*/ 257 h 641"/>
                  <a:gd name="T20" fmla="*/ 22 w 806"/>
                  <a:gd name="T21" fmla="*/ 245 h 641"/>
                  <a:gd name="T22" fmla="*/ 236 w 806"/>
                  <a:gd name="T23" fmla="*/ 24 h 641"/>
                  <a:gd name="T24" fmla="*/ 365 w 806"/>
                  <a:gd name="T25" fmla="*/ 71 h 641"/>
                  <a:gd name="T26" fmla="*/ 367 w 806"/>
                  <a:gd name="T27" fmla="*/ 71 h 641"/>
                  <a:gd name="T28" fmla="*/ 370 w 806"/>
                  <a:gd name="T29" fmla="*/ 72 h 641"/>
                  <a:gd name="T30" fmla="*/ 371 w 806"/>
                  <a:gd name="T31" fmla="*/ 72 h 641"/>
                  <a:gd name="T32" fmla="*/ 374 w 806"/>
                  <a:gd name="T33" fmla="*/ 73 h 641"/>
                  <a:gd name="T34" fmla="*/ 375 w 806"/>
                  <a:gd name="T35" fmla="*/ 72 h 641"/>
                  <a:gd name="T36" fmla="*/ 378 w 806"/>
                  <a:gd name="T37" fmla="*/ 72 h 641"/>
                  <a:gd name="T38" fmla="*/ 380 w 806"/>
                  <a:gd name="T39" fmla="*/ 71 h 641"/>
                  <a:gd name="T40" fmla="*/ 381 w 806"/>
                  <a:gd name="T41" fmla="*/ 71 h 641"/>
                  <a:gd name="T42" fmla="*/ 484 w 806"/>
                  <a:gd name="T43" fmla="*/ 32 h 641"/>
                  <a:gd name="T44" fmla="*/ 648 w 806"/>
                  <a:gd name="T45" fmla="*/ 202 h 641"/>
                  <a:gd name="T46" fmla="*/ 624 w 806"/>
                  <a:gd name="T47" fmla="*/ 291 h 641"/>
                  <a:gd name="T48" fmla="*/ 622 w 806"/>
                  <a:gd name="T49" fmla="*/ 296 h 641"/>
                  <a:gd name="T50" fmla="*/ 622 w 806"/>
                  <a:gd name="T51" fmla="*/ 299 h 641"/>
                  <a:gd name="T52" fmla="*/ 622 w 806"/>
                  <a:gd name="T53" fmla="*/ 300 h 641"/>
                  <a:gd name="T54" fmla="*/ 632 w 806"/>
                  <a:gd name="T55" fmla="*/ 309 h 641"/>
                  <a:gd name="T56" fmla="*/ 781 w 806"/>
                  <a:gd name="T57" fmla="*/ 486 h 641"/>
                  <a:gd name="T58" fmla="*/ 781 w 806"/>
                  <a:gd name="T59" fmla="*/ 486 h 641"/>
                  <a:gd name="T60" fmla="*/ 781 w 806"/>
                  <a:gd name="T61" fmla="*/ 629 h 641"/>
                  <a:gd name="T62" fmla="*/ 781 w 806"/>
                  <a:gd name="T63" fmla="*/ 629 h 641"/>
                  <a:gd name="T64" fmla="*/ 794 w 806"/>
                  <a:gd name="T65" fmla="*/ 640 h 641"/>
                  <a:gd name="T66" fmla="*/ 805 w 806"/>
                  <a:gd name="T67" fmla="*/ 629 h 641"/>
                  <a:gd name="T68" fmla="*/ 805 w 806"/>
                  <a:gd name="T69" fmla="*/ 629 h 641"/>
                  <a:gd name="T70" fmla="*/ 805 w 806"/>
                  <a:gd name="T71" fmla="*/ 486 h 641"/>
                  <a:gd name="T72" fmla="*/ 805 w 806"/>
                  <a:gd name="T73" fmla="*/ 486 h 641"/>
                  <a:gd name="T74" fmla="*/ 652 w 806"/>
                  <a:gd name="T75" fmla="*/ 289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6" h="641">
                    <a:moveTo>
                      <a:pt x="652" y="289"/>
                    </a:moveTo>
                    <a:lnTo>
                      <a:pt x="652" y="289"/>
                    </a:lnTo>
                    <a:lnTo>
                      <a:pt x="652" y="289"/>
                    </a:lnTo>
                    <a:lnTo>
                      <a:pt x="652" y="289"/>
                    </a:lnTo>
                    <a:cubicBezTo>
                      <a:pt x="664" y="263"/>
                      <a:pt x="672" y="233"/>
                      <a:pt x="672" y="202"/>
                    </a:cubicBezTo>
                    <a:cubicBezTo>
                      <a:pt x="672" y="96"/>
                      <a:pt x="587" y="9"/>
                      <a:pt x="484" y="9"/>
                    </a:cubicBezTo>
                    <a:cubicBezTo>
                      <a:pt x="443" y="9"/>
                      <a:pt x="404" y="23"/>
                      <a:pt x="374" y="47"/>
                    </a:cubicBezTo>
                    <a:cubicBezTo>
                      <a:pt x="333" y="17"/>
                      <a:pt x="285" y="0"/>
                      <a:pt x="236" y="0"/>
                    </a:cubicBezTo>
                    <a:cubicBezTo>
                      <a:pt x="106" y="0"/>
                      <a:pt x="0" y="110"/>
                      <a:pt x="0" y="245"/>
                    </a:cubicBezTo>
                    <a:cubicBezTo>
                      <a:pt x="0" y="251"/>
                      <a:pt x="5" y="257"/>
                      <a:pt x="11" y="257"/>
                    </a:cubicBezTo>
                    <a:cubicBezTo>
                      <a:pt x="18" y="257"/>
                      <a:pt x="22" y="251"/>
                      <a:pt x="22" y="245"/>
                    </a:cubicBezTo>
                    <a:cubicBezTo>
                      <a:pt x="22" y="124"/>
                      <a:pt x="118" y="24"/>
                      <a:pt x="236" y="24"/>
                    </a:cubicBezTo>
                    <a:cubicBezTo>
                      <a:pt x="284" y="24"/>
                      <a:pt x="329" y="39"/>
                      <a:pt x="365" y="71"/>
                    </a:cubicBezTo>
                    <a:cubicBezTo>
                      <a:pt x="367" y="71"/>
                      <a:pt x="367" y="71"/>
                      <a:pt x="367" y="71"/>
                    </a:cubicBezTo>
                    <a:cubicBezTo>
                      <a:pt x="368" y="71"/>
                      <a:pt x="368" y="72"/>
                      <a:pt x="370" y="72"/>
                    </a:cubicBezTo>
                    <a:lnTo>
                      <a:pt x="371" y="72"/>
                    </a:lnTo>
                    <a:cubicBezTo>
                      <a:pt x="372" y="72"/>
                      <a:pt x="372" y="73"/>
                      <a:pt x="374" y="73"/>
                    </a:cubicBezTo>
                    <a:lnTo>
                      <a:pt x="375" y="72"/>
                    </a:lnTo>
                    <a:cubicBezTo>
                      <a:pt x="376" y="72"/>
                      <a:pt x="376" y="72"/>
                      <a:pt x="378" y="72"/>
                    </a:cubicBezTo>
                    <a:lnTo>
                      <a:pt x="380" y="71"/>
                    </a:lnTo>
                    <a:cubicBezTo>
                      <a:pt x="381" y="71"/>
                      <a:pt x="381" y="71"/>
                      <a:pt x="381" y="71"/>
                    </a:cubicBezTo>
                    <a:cubicBezTo>
                      <a:pt x="410" y="45"/>
                      <a:pt x="446" y="32"/>
                      <a:pt x="484" y="32"/>
                    </a:cubicBezTo>
                    <a:cubicBezTo>
                      <a:pt x="573" y="32"/>
                      <a:pt x="648" y="108"/>
                      <a:pt x="648" y="202"/>
                    </a:cubicBezTo>
                    <a:cubicBezTo>
                      <a:pt x="648" y="234"/>
                      <a:pt x="639" y="264"/>
                      <a:pt x="624" y="291"/>
                    </a:cubicBezTo>
                    <a:cubicBezTo>
                      <a:pt x="624" y="292"/>
                      <a:pt x="622" y="293"/>
                      <a:pt x="622" y="296"/>
                    </a:cubicBezTo>
                    <a:cubicBezTo>
                      <a:pt x="622" y="296"/>
                      <a:pt x="622" y="298"/>
                      <a:pt x="622" y="299"/>
                    </a:cubicBezTo>
                    <a:cubicBezTo>
                      <a:pt x="622" y="299"/>
                      <a:pt x="622" y="299"/>
                      <a:pt x="622" y="300"/>
                    </a:cubicBezTo>
                    <a:cubicBezTo>
                      <a:pt x="624" y="304"/>
                      <a:pt x="628" y="308"/>
                      <a:pt x="632" y="309"/>
                    </a:cubicBezTo>
                    <a:cubicBezTo>
                      <a:pt x="718" y="320"/>
                      <a:pt x="781" y="396"/>
                      <a:pt x="781" y="486"/>
                    </a:cubicBezTo>
                    <a:lnTo>
                      <a:pt x="781" y="486"/>
                    </a:lnTo>
                    <a:lnTo>
                      <a:pt x="781" y="629"/>
                    </a:lnTo>
                    <a:lnTo>
                      <a:pt x="781" y="629"/>
                    </a:lnTo>
                    <a:cubicBezTo>
                      <a:pt x="781" y="634"/>
                      <a:pt x="787" y="640"/>
                      <a:pt x="794" y="640"/>
                    </a:cubicBezTo>
                    <a:cubicBezTo>
                      <a:pt x="799" y="640"/>
                      <a:pt x="805" y="634"/>
                      <a:pt x="805" y="629"/>
                    </a:cubicBezTo>
                    <a:lnTo>
                      <a:pt x="805" y="629"/>
                    </a:lnTo>
                    <a:lnTo>
                      <a:pt x="805" y="486"/>
                    </a:lnTo>
                    <a:lnTo>
                      <a:pt x="805" y="486"/>
                    </a:lnTo>
                    <a:cubicBezTo>
                      <a:pt x="805" y="390"/>
                      <a:pt x="740" y="309"/>
                      <a:pt x="652" y="289"/>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sp>
            <p:nvSpPr>
              <p:cNvPr id="68" name="Freeform 210">
                <a:extLst>
                  <a:ext uri="{FF2B5EF4-FFF2-40B4-BE49-F238E27FC236}">
                    <a16:creationId xmlns:a16="http://schemas.microsoft.com/office/drawing/2014/main" id="{43439269-8706-6EFC-2511-E20FE3F2ECB2}"/>
                  </a:ext>
                </a:extLst>
              </p:cNvPr>
              <p:cNvSpPr>
                <a:spLocks noChangeArrowheads="1"/>
              </p:cNvSpPr>
              <p:nvPr/>
            </p:nvSpPr>
            <p:spPr bwMode="auto">
              <a:xfrm>
                <a:off x="5042" y="1159"/>
                <a:ext cx="105" cy="115"/>
              </a:xfrm>
              <a:custGeom>
                <a:avLst/>
                <a:gdLst>
                  <a:gd name="T0" fmla="*/ 350 w 466"/>
                  <a:gd name="T1" fmla="*/ 344 h 512"/>
                  <a:gd name="T2" fmla="*/ 350 w 466"/>
                  <a:gd name="T3" fmla="*/ 344 h 512"/>
                  <a:gd name="T4" fmla="*/ 350 w 466"/>
                  <a:gd name="T5" fmla="*/ 344 h 512"/>
                  <a:gd name="T6" fmla="*/ 350 w 466"/>
                  <a:gd name="T7" fmla="*/ 344 h 512"/>
                  <a:gd name="T8" fmla="*/ 167 w 466"/>
                  <a:gd name="T9" fmla="*/ 243 h 512"/>
                  <a:gd name="T10" fmla="*/ 151 w 466"/>
                  <a:gd name="T11" fmla="*/ 120 h 512"/>
                  <a:gd name="T12" fmla="*/ 147 w 466"/>
                  <a:gd name="T13" fmla="*/ 108 h 512"/>
                  <a:gd name="T14" fmla="*/ 136 w 466"/>
                  <a:gd name="T15" fmla="*/ 105 h 512"/>
                  <a:gd name="T16" fmla="*/ 116 w 466"/>
                  <a:gd name="T17" fmla="*/ 108 h 512"/>
                  <a:gd name="T18" fmla="*/ 23 w 466"/>
                  <a:gd name="T19" fmla="*/ 13 h 512"/>
                  <a:gd name="T20" fmla="*/ 12 w 466"/>
                  <a:gd name="T21" fmla="*/ 0 h 512"/>
                  <a:gd name="T22" fmla="*/ 0 w 466"/>
                  <a:gd name="T23" fmla="*/ 13 h 512"/>
                  <a:gd name="T24" fmla="*/ 116 w 466"/>
                  <a:gd name="T25" fmla="*/ 132 h 512"/>
                  <a:gd name="T26" fmla="*/ 125 w 466"/>
                  <a:gd name="T27" fmla="*/ 131 h 512"/>
                  <a:gd name="T28" fmla="*/ 147 w 466"/>
                  <a:gd name="T29" fmla="*/ 255 h 512"/>
                  <a:gd name="T30" fmla="*/ 350 w 466"/>
                  <a:gd name="T31" fmla="*/ 368 h 512"/>
                  <a:gd name="T32" fmla="*/ 443 w 466"/>
                  <a:gd name="T33" fmla="*/ 463 h 512"/>
                  <a:gd name="T34" fmla="*/ 443 w 466"/>
                  <a:gd name="T35" fmla="*/ 463 h 512"/>
                  <a:gd name="T36" fmla="*/ 443 w 466"/>
                  <a:gd name="T37" fmla="*/ 500 h 512"/>
                  <a:gd name="T38" fmla="*/ 443 w 466"/>
                  <a:gd name="T39" fmla="*/ 500 h 512"/>
                  <a:gd name="T40" fmla="*/ 454 w 466"/>
                  <a:gd name="T41" fmla="*/ 511 h 512"/>
                  <a:gd name="T42" fmla="*/ 465 w 466"/>
                  <a:gd name="T43" fmla="*/ 500 h 512"/>
                  <a:gd name="T44" fmla="*/ 465 w 466"/>
                  <a:gd name="T45" fmla="*/ 500 h 512"/>
                  <a:gd name="T46" fmla="*/ 465 w 466"/>
                  <a:gd name="T47" fmla="*/ 463 h 512"/>
                  <a:gd name="T48" fmla="*/ 465 w 466"/>
                  <a:gd name="T49" fmla="*/ 463 h 512"/>
                  <a:gd name="T50" fmla="*/ 350 w 466"/>
                  <a:gd name="T51" fmla="*/ 34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6" h="512">
                    <a:moveTo>
                      <a:pt x="350" y="344"/>
                    </a:moveTo>
                    <a:lnTo>
                      <a:pt x="350" y="344"/>
                    </a:lnTo>
                    <a:lnTo>
                      <a:pt x="350" y="344"/>
                    </a:lnTo>
                    <a:lnTo>
                      <a:pt x="350" y="344"/>
                    </a:lnTo>
                    <a:cubicBezTo>
                      <a:pt x="275" y="344"/>
                      <a:pt x="205" y="306"/>
                      <a:pt x="167" y="243"/>
                    </a:cubicBezTo>
                    <a:cubicBezTo>
                      <a:pt x="137" y="194"/>
                      <a:pt x="142" y="153"/>
                      <a:pt x="151" y="120"/>
                    </a:cubicBezTo>
                    <a:cubicBezTo>
                      <a:pt x="151" y="116"/>
                      <a:pt x="151" y="111"/>
                      <a:pt x="147" y="108"/>
                    </a:cubicBezTo>
                    <a:cubicBezTo>
                      <a:pt x="144" y="105"/>
                      <a:pt x="140" y="104"/>
                      <a:pt x="136" y="105"/>
                    </a:cubicBezTo>
                    <a:cubicBezTo>
                      <a:pt x="129" y="107"/>
                      <a:pt x="122" y="108"/>
                      <a:pt x="116" y="108"/>
                    </a:cubicBezTo>
                    <a:cubicBezTo>
                      <a:pt x="64" y="108"/>
                      <a:pt x="23" y="65"/>
                      <a:pt x="23" y="13"/>
                    </a:cubicBezTo>
                    <a:cubicBezTo>
                      <a:pt x="23" y="6"/>
                      <a:pt x="18" y="0"/>
                      <a:pt x="12" y="0"/>
                    </a:cubicBezTo>
                    <a:cubicBezTo>
                      <a:pt x="5" y="0"/>
                      <a:pt x="0" y="6"/>
                      <a:pt x="0" y="13"/>
                    </a:cubicBezTo>
                    <a:cubicBezTo>
                      <a:pt x="0" y="79"/>
                      <a:pt x="51" y="132"/>
                      <a:pt x="116" y="132"/>
                    </a:cubicBezTo>
                    <a:cubicBezTo>
                      <a:pt x="118" y="132"/>
                      <a:pt x="120" y="132"/>
                      <a:pt x="125" y="131"/>
                    </a:cubicBezTo>
                    <a:cubicBezTo>
                      <a:pt x="118" y="166"/>
                      <a:pt x="118" y="207"/>
                      <a:pt x="147" y="255"/>
                    </a:cubicBezTo>
                    <a:cubicBezTo>
                      <a:pt x="189" y="324"/>
                      <a:pt x="266" y="368"/>
                      <a:pt x="350" y="368"/>
                    </a:cubicBezTo>
                    <a:cubicBezTo>
                      <a:pt x="401" y="368"/>
                      <a:pt x="443" y="410"/>
                      <a:pt x="443" y="463"/>
                    </a:cubicBezTo>
                    <a:lnTo>
                      <a:pt x="443" y="463"/>
                    </a:lnTo>
                    <a:lnTo>
                      <a:pt x="443" y="500"/>
                    </a:lnTo>
                    <a:lnTo>
                      <a:pt x="443" y="500"/>
                    </a:lnTo>
                    <a:cubicBezTo>
                      <a:pt x="443" y="505"/>
                      <a:pt x="447" y="511"/>
                      <a:pt x="454" y="511"/>
                    </a:cubicBezTo>
                    <a:cubicBezTo>
                      <a:pt x="461" y="511"/>
                      <a:pt x="465" y="505"/>
                      <a:pt x="465" y="500"/>
                    </a:cubicBezTo>
                    <a:lnTo>
                      <a:pt x="465" y="500"/>
                    </a:lnTo>
                    <a:lnTo>
                      <a:pt x="465" y="463"/>
                    </a:lnTo>
                    <a:lnTo>
                      <a:pt x="465" y="463"/>
                    </a:lnTo>
                    <a:cubicBezTo>
                      <a:pt x="465" y="397"/>
                      <a:pt x="414" y="344"/>
                      <a:pt x="350" y="34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grpSp>
        <p:grpSp>
          <p:nvGrpSpPr>
            <p:cNvPr id="69" name="Group 1387">
              <a:extLst>
                <a:ext uri="{FF2B5EF4-FFF2-40B4-BE49-F238E27FC236}">
                  <a16:creationId xmlns:a16="http://schemas.microsoft.com/office/drawing/2014/main" id="{BB80231F-FA1A-656E-AA4E-1ADB92F42640}"/>
                </a:ext>
              </a:extLst>
            </p:cNvPr>
            <p:cNvGrpSpPr/>
            <p:nvPr/>
          </p:nvGrpSpPr>
          <p:grpSpPr>
            <a:xfrm rot="11701631">
              <a:off x="11357226" y="2649970"/>
              <a:ext cx="621934" cy="591539"/>
              <a:chOff x="6407150" y="3578225"/>
              <a:chExt cx="292100" cy="292100"/>
            </a:xfrm>
            <a:solidFill>
              <a:schemeClr val="accent6"/>
            </a:solidFill>
          </p:grpSpPr>
          <p:sp>
            <p:nvSpPr>
              <p:cNvPr id="70" name="Freeform 1199">
                <a:extLst>
                  <a:ext uri="{FF2B5EF4-FFF2-40B4-BE49-F238E27FC236}">
                    <a16:creationId xmlns:a16="http://schemas.microsoft.com/office/drawing/2014/main" id="{CDAEE6D5-312A-CAD8-F00B-EAF8FB4DAC16}"/>
                  </a:ext>
                </a:extLst>
              </p:cNvPr>
              <p:cNvSpPr>
                <a:spLocks noChangeArrowheads="1"/>
              </p:cNvSpPr>
              <p:nvPr/>
            </p:nvSpPr>
            <p:spPr bwMode="auto">
              <a:xfrm>
                <a:off x="6407150" y="3578225"/>
                <a:ext cx="292100" cy="292100"/>
              </a:xfrm>
              <a:custGeom>
                <a:avLst/>
                <a:gdLst>
                  <a:gd name="T0" fmla="*/ 739 w 812"/>
                  <a:gd name="T1" fmla="*/ 433 h 812"/>
                  <a:gd name="T2" fmla="*/ 658 w 812"/>
                  <a:gd name="T3" fmla="*/ 433 h 812"/>
                  <a:gd name="T4" fmla="*/ 658 w 812"/>
                  <a:gd name="T5" fmla="*/ 340 h 812"/>
                  <a:gd name="T6" fmla="*/ 787 w 812"/>
                  <a:gd name="T7" fmla="*/ 386 h 812"/>
                  <a:gd name="T8" fmla="*/ 787 w 812"/>
                  <a:gd name="T9" fmla="*/ 504 h 812"/>
                  <a:gd name="T10" fmla="*/ 739 w 812"/>
                  <a:gd name="T11" fmla="*/ 552 h 812"/>
                  <a:gd name="T12" fmla="*/ 719 w 812"/>
                  <a:gd name="T13" fmla="*/ 552 h 812"/>
                  <a:gd name="T14" fmla="*/ 658 w 812"/>
                  <a:gd name="T15" fmla="*/ 552 h 812"/>
                  <a:gd name="T16" fmla="*/ 658 w 812"/>
                  <a:gd name="T17" fmla="*/ 457 h 812"/>
                  <a:gd name="T18" fmla="*/ 739 w 812"/>
                  <a:gd name="T19" fmla="*/ 457 h 812"/>
                  <a:gd name="T20" fmla="*/ 591 w 812"/>
                  <a:gd name="T21" fmla="*/ 787 h 812"/>
                  <a:gd name="T22" fmla="*/ 543 w 812"/>
                  <a:gd name="T23" fmla="*/ 739 h 812"/>
                  <a:gd name="T24" fmla="*/ 639 w 812"/>
                  <a:gd name="T25" fmla="*/ 693 h 812"/>
                  <a:gd name="T26" fmla="*/ 717 w 812"/>
                  <a:gd name="T27" fmla="*/ 739 h 812"/>
                  <a:gd name="T28" fmla="*/ 591 w 812"/>
                  <a:gd name="T29" fmla="*/ 787 h 812"/>
                  <a:gd name="T30" fmla="*/ 697 w 812"/>
                  <a:gd name="T31" fmla="*/ 576 h 812"/>
                  <a:gd name="T32" fmla="*/ 767 w 812"/>
                  <a:gd name="T33" fmla="*/ 622 h 812"/>
                  <a:gd name="T34" fmla="*/ 670 w 812"/>
                  <a:gd name="T35" fmla="*/ 669 h 812"/>
                  <a:gd name="T36" fmla="*/ 592 w 812"/>
                  <a:gd name="T37" fmla="*/ 622 h 812"/>
                  <a:gd name="T38" fmla="*/ 658 w 812"/>
                  <a:gd name="T39" fmla="*/ 576 h 812"/>
                  <a:gd name="T40" fmla="*/ 229 w 812"/>
                  <a:gd name="T41" fmla="*/ 686 h 812"/>
                  <a:gd name="T42" fmla="*/ 229 w 812"/>
                  <a:gd name="T43" fmla="*/ 382 h 812"/>
                  <a:gd name="T44" fmla="*/ 450 w 812"/>
                  <a:gd name="T45" fmla="*/ 80 h 812"/>
                  <a:gd name="T46" fmla="*/ 450 w 812"/>
                  <a:gd name="T47" fmla="*/ 75 h 812"/>
                  <a:gd name="T48" fmla="*/ 544 w 812"/>
                  <a:gd name="T49" fmla="*/ 76 h 812"/>
                  <a:gd name="T50" fmla="*/ 544 w 812"/>
                  <a:gd name="T51" fmla="*/ 90 h 812"/>
                  <a:gd name="T52" fmla="*/ 522 w 812"/>
                  <a:gd name="T53" fmla="*/ 352 h 812"/>
                  <a:gd name="T54" fmla="*/ 387 w 812"/>
                  <a:gd name="T55" fmla="*/ 594 h 812"/>
                  <a:gd name="T56" fmla="*/ 537 w 812"/>
                  <a:gd name="T57" fmla="*/ 467 h 812"/>
                  <a:gd name="T58" fmla="*/ 592 w 812"/>
                  <a:gd name="T59" fmla="*/ 365 h 812"/>
                  <a:gd name="T60" fmla="*/ 620 w 812"/>
                  <a:gd name="T61" fmla="*/ 445 h 812"/>
                  <a:gd name="T62" fmla="*/ 568 w 812"/>
                  <a:gd name="T63" fmla="*/ 622 h 812"/>
                  <a:gd name="T64" fmla="*/ 539 w 812"/>
                  <a:gd name="T65" fmla="*/ 787 h 812"/>
                  <a:gd name="T66" fmla="*/ 431 w 812"/>
                  <a:gd name="T67" fmla="*/ 787 h 812"/>
                  <a:gd name="T68" fmla="*/ 205 w 812"/>
                  <a:gd name="T69" fmla="*/ 766 h 812"/>
                  <a:gd name="T70" fmla="*/ 205 w 812"/>
                  <a:gd name="T71" fmla="*/ 766 h 812"/>
                  <a:gd name="T72" fmla="*/ 45 w 812"/>
                  <a:gd name="T73" fmla="*/ 787 h 812"/>
                  <a:gd name="T74" fmla="*/ 24 w 812"/>
                  <a:gd name="T75" fmla="*/ 766 h 812"/>
                  <a:gd name="T76" fmla="*/ 45 w 812"/>
                  <a:gd name="T77" fmla="*/ 320 h 812"/>
                  <a:gd name="T78" fmla="*/ 184 w 812"/>
                  <a:gd name="T79" fmla="*/ 320 h 812"/>
                  <a:gd name="T80" fmla="*/ 205 w 812"/>
                  <a:gd name="T81" fmla="*/ 378 h 812"/>
                  <a:gd name="T82" fmla="*/ 811 w 812"/>
                  <a:gd name="T83" fmla="*/ 386 h 812"/>
                  <a:gd name="T84" fmla="*/ 811 w 812"/>
                  <a:gd name="T85" fmla="*/ 386 h 812"/>
                  <a:gd name="T86" fmla="*/ 658 w 812"/>
                  <a:gd name="T87" fmla="*/ 316 h 812"/>
                  <a:gd name="T88" fmla="*/ 604 w 812"/>
                  <a:gd name="T89" fmla="*/ 341 h 812"/>
                  <a:gd name="T90" fmla="*/ 551 w 812"/>
                  <a:gd name="T91" fmla="*/ 305 h 812"/>
                  <a:gd name="T92" fmla="*/ 568 w 812"/>
                  <a:gd name="T93" fmla="*/ 76 h 812"/>
                  <a:gd name="T94" fmla="*/ 454 w 812"/>
                  <a:gd name="T95" fmla="*/ 18 h 812"/>
                  <a:gd name="T96" fmla="*/ 426 w 812"/>
                  <a:gd name="T97" fmla="*/ 80 h 812"/>
                  <a:gd name="T98" fmla="*/ 305 w 812"/>
                  <a:gd name="T99" fmla="*/ 288 h 812"/>
                  <a:gd name="T100" fmla="*/ 229 w 812"/>
                  <a:gd name="T101" fmla="*/ 341 h 812"/>
                  <a:gd name="T102" fmla="*/ 184 w 812"/>
                  <a:gd name="T103" fmla="*/ 298 h 812"/>
                  <a:gd name="T104" fmla="*/ 0 w 812"/>
                  <a:gd name="T105" fmla="*/ 341 h 812"/>
                  <a:gd name="T106" fmla="*/ 0 w 812"/>
                  <a:gd name="T107" fmla="*/ 766 h 812"/>
                  <a:gd name="T108" fmla="*/ 184 w 812"/>
                  <a:gd name="T109" fmla="*/ 811 h 812"/>
                  <a:gd name="T110" fmla="*/ 229 w 812"/>
                  <a:gd name="T111" fmla="*/ 766 h 812"/>
                  <a:gd name="T112" fmla="*/ 431 w 812"/>
                  <a:gd name="T113" fmla="*/ 811 h 812"/>
                  <a:gd name="T114" fmla="*/ 591 w 812"/>
                  <a:gd name="T115" fmla="*/ 811 h 812"/>
                  <a:gd name="T116" fmla="*/ 672 w 812"/>
                  <a:gd name="T117" fmla="*/ 811 h 812"/>
                  <a:gd name="T118" fmla="*/ 791 w 812"/>
                  <a:gd name="T119" fmla="*/ 622 h 812"/>
                  <a:gd name="T120" fmla="*/ 778 w 812"/>
                  <a:gd name="T121" fmla="*/ 445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812">
                    <a:moveTo>
                      <a:pt x="739" y="433"/>
                    </a:moveTo>
                    <a:lnTo>
                      <a:pt x="739" y="433"/>
                    </a:lnTo>
                    <a:lnTo>
                      <a:pt x="739" y="433"/>
                    </a:lnTo>
                    <a:lnTo>
                      <a:pt x="715" y="433"/>
                    </a:lnTo>
                    <a:lnTo>
                      <a:pt x="658" y="433"/>
                    </a:lnTo>
                    <a:lnTo>
                      <a:pt x="658" y="433"/>
                    </a:lnTo>
                    <a:cubicBezTo>
                      <a:pt x="632" y="433"/>
                      <a:pt x="611" y="413"/>
                      <a:pt x="611" y="386"/>
                    </a:cubicBezTo>
                    <a:cubicBezTo>
                      <a:pt x="611" y="361"/>
                      <a:pt x="632" y="340"/>
                      <a:pt x="658" y="340"/>
                    </a:cubicBezTo>
                    <a:lnTo>
                      <a:pt x="658" y="340"/>
                    </a:lnTo>
                    <a:lnTo>
                      <a:pt x="739" y="340"/>
                    </a:lnTo>
                    <a:lnTo>
                      <a:pt x="739" y="340"/>
                    </a:lnTo>
                    <a:cubicBezTo>
                      <a:pt x="765" y="340"/>
                      <a:pt x="787" y="361"/>
                      <a:pt x="787" y="386"/>
                    </a:cubicBezTo>
                    <a:cubicBezTo>
                      <a:pt x="787" y="413"/>
                      <a:pt x="765" y="433"/>
                      <a:pt x="739" y="433"/>
                    </a:cubicBezTo>
                    <a:close/>
                    <a:moveTo>
                      <a:pt x="787" y="504"/>
                    </a:moveTo>
                    <a:lnTo>
                      <a:pt x="787" y="504"/>
                    </a:lnTo>
                    <a:lnTo>
                      <a:pt x="787" y="504"/>
                    </a:lnTo>
                    <a:lnTo>
                      <a:pt x="787" y="504"/>
                    </a:lnTo>
                    <a:cubicBezTo>
                      <a:pt x="787" y="530"/>
                      <a:pt x="765" y="552"/>
                      <a:pt x="739" y="552"/>
                    </a:cubicBezTo>
                    <a:lnTo>
                      <a:pt x="739" y="552"/>
                    </a:lnTo>
                    <a:lnTo>
                      <a:pt x="721" y="552"/>
                    </a:lnTo>
                    <a:lnTo>
                      <a:pt x="719" y="552"/>
                    </a:lnTo>
                    <a:lnTo>
                      <a:pt x="697" y="552"/>
                    </a:lnTo>
                    <a:lnTo>
                      <a:pt x="658" y="552"/>
                    </a:lnTo>
                    <a:lnTo>
                      <a:pt x="658" y="552"/>
                    </a:lnTo>
                    <a:cubicBezTo>
                      <a:pt x="632" y="552"/>
                      <a:pt x="611" y="530"/>
                      <a:pt x="611" y="504"/>
                    </a:cubicBezTo>
                    <a:cubicBezTo>
                      <a:pt x="611" y="479"/>
                      <a:pt x="632" y="457"/>
                      <a:pt x="658" y="457"/>
                    </a:cubicBezTo>
                    <a:lnTo>
                      <a:pt x="658" y="457"/>
                    </a:lnTo>
                    <a:lnTo>
                      <a:pt x="715" y="457"/>
                    </a:lnTo>
                    <a:lnTo>
                      <a:pt x="739" y="457"/>
                    </a:lnTo>
                    <a:lnTo>
                      <a:pt x="739" y="457"/>
                    </a:lnTo>
                    <a:cubicBezTo>
                      <a:pt x="765" y="457"/>
                      <a:pt x="787" y="479"/>
                      <a:pt x="787" y="504"/>
                    </a:cubicBezTo>
                    <a:close/>
                    <a:moveTo>
                      <a:pt x="591" y="787"/>
                    </a:moveTo>
                    <a:lnTo>
                      <a:pt x="591" y="787"/>
                    </a:lnTo>
                    <a:lnTo>
                      <a:pt x="591" y="787"/>
                    </a:lnTo>
                    <a:lnTo>
                      <a:pt x="591" y="787"/>
                    </a:lnTo>
                    <a:cubicBezTo>
                      <a:pt x="564" y="787"/>
                      <a:pt x="543" y="766"/>
                      <a:pt x="543" y="739"/>
                    </a:cubicBezTo>
                    <a:cubicBezTo>
                      <a:pt x="543" y="714"/>
                      <a:pt x="564" y="693"/>
                      <a:pt x="591" y="693"/>
                    </a:cubicBezTo>
                    <a:lnTo>
                      <a:pt x="591" y="693"/>
                    </a:lnTo>
                    <a:lnTo>
                      <a:pt x="639" y="693"/>
                    </a:lnTo>
                    <a:lnTo>
                      <a:pt x="670" y="693"/>
                    </a:lnTo>
                    <a:lnTo>
                      <a:pt x="670" y="693"/>
                    </a:lnTo>
                    <a:cubicBezTo>
                      <a:pt x="696" y="693"/>
                      <a:pt x="717" y="714"/>
                      <a:pt x="717" y="739"/>
                    </a:cubicBezTo>
                    <a:cubicBezTo>
                      <a:pt x="717" y="766"/>
                      <a:pt x="696" y="787"/>
                      <a:pt x="670" y="787"/>
                    </a:cubicBezTo>
                    <a:lnTo>
                      <a:pt x="670" y="787"/>
                    </a:lnTo>
                    <a:lnTo>
                      <a:pt x="591" y="787"/>
                    </a:lnTo>
                    <a:close/>
                    <a:moveTo>
                      <a:pt x="697" y="576"/>
                    </a:moveTo>
                    <a:lnTo>
                      <a:pt x="697" y="576"/>
                    </a:lnTo>
                    <a:lnTo>
                      <a:pt x="697" y="576"/>
                    </a:lnTo>
                    <a:lnTo>
                      <a:pt x="719" y="576"/>
                    </a:lnTo>
                    <a:lnTo>
                      <a:pt x="719" y="576"/>
                    </a:lnTo>
                    <a:cubicBezTo>
                      <a:pt x="746" y="576"/>
                      <a:pt x="767" y="596"/>
                      <a:pt x="767" y="622"/>
                    </a:cubicBezTo>
                    <a:cubicBezTo>
                      <a:pt x="767" y="648"/>
                      <a:pt x="746" y="669"/>
                      <a:pt x="719" y="669"/>
                    </a:cubicBezTo>
                    <a:lnTo>
                      <a:pt x="719" y="669"/>
                    </a:lnTo>
                    <a:lnTo>
                      <a:pt x="670" y="669"/>
                    </a:lnTo>
                    <a:lnTo>
                      <a:pt x="639" y="669"/>
                    </a:lnTo>
                    <a:lnTo>
                      <a:pt x="639" y="669"/>
                    </a:lnTo>
                    <a:cubicBezTo>
                      <a:pt x="613" y="669"/>
                      <a:pt x="592" y="648"/>
                      <a:pt x="592" y="622"/>
                    </a:cubicBezTo>
                    <a:cubicBezTo>
                      <a:pt x="592" y="596"/>
                      <a:pt x="613" y="576"/>
                      <a:pt x="639" y="576"/>
                    </a:cubicBezTo>
                    <a:lnTo>
                      <a:pt x="639" y="576"/>
                    </a:lnTo>
                    <a:lnTo>
                      <a:pt x="658" y="576"/>
                    </a:lnTo>
                    <a:lnTo>
                      <a:pt x="697" y="576"/>
                    </a:lnTo>
                    <a:close/>
                    <a:moveTo>
                      <a:pt x="229" y="686"/>
                    </a:moveTo>
                    <a:lnTo>
                      <a:pt x="229" y="686"/>
                    </a:lnTo>
                    <a:lnTo>
                      <a:pt x="229" y="686"/>
                    </a:lnTo>
                    <a:lnTo>
                      <a:pt x="229" y="382"/>
                    </a:lnTo>
                    <a:lnTo>
                      <a:pt x="229" y="382"/>
                    </a:lnTo>
                    <a:cubicBezTo>
                      <a:pt x="251" y="351"/>
                      <a:pt x="282" y="326"/>
                      <a:pt x="316" y="307"/>
                    </a:cubicBezTo>
                    <a:cubicBezTo>
                      <a:pt x="335" y="299"/>
                      <a:pt x="353" y="285"/>
                      <a:pt x="373" y="265"/>
                    </a:cubicBezTo>
                    <a:cubicBezTo>
                      <a:pt x="422" y="216"/>
                      <a:pt x="450" y="149"/>
                      <a:pt x="450" y="80"/>
                    </a:cubicBezTo>
                    <a:lnTo>
                      <a:pt x="450" y="80"/>
                    </a:lnTo>
                    <a:lnTo>
                      <a:pt x="450" y="75"/>
                    </a:lnTo>
                    <a:lnTo>
                      <a:pt x="450" y="75"/>
                    </a:lnTo>
                    <a:cubicBezTo>
                      <a:pt x="450" y="59"/>
                      <a:pt x="457" y="45"/>
                      <a:pt x="468" y="37"/>
                    </a:cubicBezTo>
                    <a:cubicBezTo>
                      <a:pt x="479" y="28"/>
                      <a:pt x="495" y="25"/>
                      <a:pt x="511" y="28"/>
                    </a:cubicBezTo>
                    <a:cubicBezTo>
                      <a:pt x="530" y="34"/>
                      <a:pt x="544" y="53"/>
                      <a:pt x="544" y="76"/>
                    </a:cubicBezTo>
                    <a:lnTo>
                      <a:pt x="544" y="76"/>
                    </a:lnTo>
                    <a:lnTo>
                      <a:pt x="544" y="90"/>
                    </a:lnTo>
                    <a:lnTo>
                      <a:pt x="544" y="90"/>
                    </a:lnTo>
                    <a:cubicBezTo>
                      <a:pt x="546" y="160"/>
                      <a:pt x="540" y="231"/>
                      <a:pt x="529" y="300"/>
                    </a:cubicBezTo>
                    <a:cubicBezTo>
                      <a:pt x="526" y="320"/>
                      <a:pt x="523" y="337"/>
                      <a:pt x="522" y="352"/>
                    </a:cubicBezTo>
                    <a:lnTo>
                      <a:pt x="522" y="352"/>
                    </a:lnTo>
                    <a:lnTo>
                      <a:pt x="513" y="467"/>
                    </a:lnTo>
                    <a:lnTo>
                      <a:pt x="513" y="467"/>
                    </a:lnTo>
                    <a:cubicBezTo>
                      <a:pt x="513" y="537"/>
                      <a:pt x="455" y="594"/>
                      <a:pt x="387" y="594"/>
                    </a:cubicBezTo>
                    <a:cubicBezTo>
                      <a:pt x="380" y="594"/>
                      <a:pt x="374" y="599"/>
                      <a:pt x="374" y="605"/>
                    </a:cubicBezTo>
                    <a:cubicBezTo>
                      <a:pt x="374" y="612"/>
                      <a:pt x="380" y="617"/>
                      <a:pt x="387" y="617"/>
                    </a:cubicBezTo>
                    <a:cubicBezTo>
                      <a:pt x="470" y="617"/>
                      <a:pt x="537" y="550"/>
                      <a:pt x="537" y="467"/>
                    </a:cubicBezTo>
                    <a:lnTo>
                      <a:pt x="537" y="467"/>
                    </a:lnTo>
                    <a:lnTo>
                      <a:pt x="544" y="365"/>
                    </a:lnTo>
                    <a:lnTo>
                      <a:pt x="592" y="365"/>
                    </a:lnTo>
                    <a:lnTo>
                      <a:pt x="592" y="365"/>
                    </a:lnTo>
                    <a:cubicBezTo>
                      <a:pt x="589" y="372"/>
                      <a:pt x="587" y="379"/>
                      <a:pt x="587" y="386"/>
                    </a:cubicBezTo>
                    <a:cubicBezTo>
                      <a:pt x="587" y="411"/>
                      <a:pt x="600" y="432"/>
                      <a:pt x="620" y="445"/>
                    </a:cubicBezTo>
                    <a:cubicBezTo>
                      <a:pt x="600" y="457"/>
                      <a:pt x="587" y="480"/>
                      <a:pt x="587" y="504"/>
                    </a:cubicBezTo>
                    <a:cubicBezTo>
                      <a:pt x="587" y="525"/>
                      <a:pt x="597" y="544"/>
                      <a:pt x="611" y="557"/>
                    </a:cubicBezTo>
                    <a:cubicBezTo>
                      <a:pt x="586" y="568"/>
                      <a:pt x="568" y="594"/>
                      <a:pt x="568" y="622"/>
                    </a:cubicBezTo>
                    <a:cubicBezTo>
                      <a:pt x="568" y="640"/>
                      <a:pt x="575" y="657"/>
                      <a:pt x="587" y="669"/>
                    </a:cubicBezTo>
                    <a:cubicBezTo>
                      <a:pt x="550" y="671"/>
                      <a:pt x="520" y="702"/>
                      <a:pt x="520" y="739"/>
                    </a:cubicBezTo>
                    <a:cubicBezTo>
                      <a:pt x="520" y="758"/>
                      <a:pt x="527" y="774"/>
                      <a:pt x="539" y="787"/>
                    </a:cubicBezTo>
                    <a:lnTo>
                      <a:pt x="539" y="787"/>
                    </a:lnTo>
                    <a:lnTo>
                      <a:pt x="431" y="787"/>
                    </a:lnTo>
                    <a:lnTo>
                      <a:pt x="431" y="787"/>
                    </a:lnTo>
                    <a:lnTo>
                      <a:pt x="431" y="787"/>
                    </a:lnTo>
                    <a:cubicBezTo>
                      <a:pt x="352" y="787"/>
                      <a:pt x="276" y="749"/>
                      <a:pt x="229" y="686"/>
                    </a:cubicBezTo>
                    <a:close/>
                    <a:moveTo>
                      <a:pt x="205" y="766"/>
                    </a:moveTo>
                    <a:lnTo>
                      <a:pt x="205" y="766"/>
                    </a:lnTo>
                    <a:lnTo>
                      <a:pt x="205" y="766"/>
                    </a:lnTo>
                    <a:lnTo>
                      <a:pt x="205" y="766"/>
                    </a:lnTo>
                    <a:cubicBezTo>
                      <a:pt x="205" y="778"/>
                      <a:pt x="196" y="787"/>
                      <a:pt x="184" y="787"/>
                    </a:cubicBezTo>
                    <a:lnTo>
                      <a:pt x="184" y="787"/>
                    </a:lnTo>
                    <a:lnTo>
                      <a:pt x="45" y="787"/>
                    </a:lnTo>
                    <a:lnTo>
                      <a:pt x="45" y="787"/>
                    </a:lnTo>
                    <a:cubicBezTo>
                      <a:pt x="34" y="787"/>
                      <a:pt x="24" y="778"/>
                      <a:pt x="24" y="766"/>
                    </a:cubicBezTo>
                    <a:lnTo>
                      <a:pt x="24" y="766"/>
                    </a:lnTo>
                    <a:lnTo>
                      <a:pt x="24" y="341"/>
                    </a:lnTo>
                    <a:lnTo>
                      <a:pt x="24" y="341"/>
                    </a:lnTo>
                    <a:cubicBezTo>
                      <a:pt x="24" y="330"/>
                      <a:pt x="34" y="320"/>
                      <a:pt x="45" y="320"/>
                    </a:cubicBezTo>
                    <a:lnTo>
                      <a:pt x="45" y="320"/>
                    </a:lnTo>
                    <a:lnTo>
                      <a:pt x="184" y="320"/>
                    </a:lnTo>
                    <a:lnTo>
                      <a:pt x="184" y="320"/>
                    </a:lnTo>
                    <a:cubicBezTo>
                      <a:pt x="196" y="320"/>
                      <a:pt x="205" y="330"/>
                      <a:pt x="205" y="341"/>
                    </a:cubicBezTo>
                    <a:lnTo>
                      <a:pt x="205" y="341"/>
                    </a:lnTo>
                    <a:lnTo>
                      <a:pt x="205" y="378"/>
                    </a:lnTo>
                    <a:lnTo>
                      <a:pt x="205" y="689"/>
                    </a:lnTo>
                    <a:lnTo>
                      <a:pt x="205" y="766"/>
                    </a:lnTo>
                    <a:close/>
                    <a:moveTo>
                      <a:pt x="811" y="386"/>
                    </a:moveTo>
                    <a:lnTo>
                      <a:pt x="811" y="386"/>
                    </a:lnTo>
                    <a:lnTo>
                      <a:pt x="811" y="386"/>
                    </a:lnTo>
                    <a:lnTo>
                      <a:pt x="811" y="386"/>
                    </a:lnTo>
                    <a:cubicBezTo>
                      <a:pt x="811" y="348"/>
                      <a:pt x="778" y="316"/>
                      <a:pt x="739" y="316"/>
                    </a:cubicBezTo>
                    <a:lnTo>
                      <a:pt x="739" y="316"/>
                    </a:lnTo>
                    <a:lnTo>
                      <a:pt x="658" y="316"/>
                    </a:lnTo>
                    <a:lnTo>
                      <a:pt x="658" y="316"/>
                    </a:lnTo>
                    <a:cubicBezTo>
                      <a:pt x="637" y="316"/>
                      <a:pt x="617" y="326"/>
                      <a:pt x="604" y="341"/>
                    </a:cubicBezTo>
                    <a:lnTo>
                      <a:pt x="604" y="341"/>
                    </a:lnTo>
                    <a:lnTo>
                      <a:pt x="547" y="341"/>
                    </a:lnTo>
                    <a:lnTo>
                      <a:pt x="547" y="341"/>
                    </a:lnTo>
                    <a:cubicBezTo>
                      <a:pt x="548" y="330"/>
                      <a:pt x="550" y="318"/>
                      <a:pt x="551" y="305"/>
                    </a:cubicBezTo>
                    <a:cubicBezTo>
                      <a:pt x="563" y="233"/>
                      <a:pt x="568" y="162"/>
                      <a:pt x="568" y="90"/>
                    </a:cubicBezTo>
                    <a:lnTo>
                      <a:pt x="568" y="90"/>
                    </a:lnTo>
                    <a:lnTo>
                      <a:pt x="568" y="76"/>
                    </a:lnTo>
                    <a:lnTo>
                      <a:pt x="568" y="76"/>
                    </a:lnTo>
                    <a:cubicBezTo>
                      <a:pt x="568" y="44"/>
                      <a:pt x="547" y="14"/>
                      <a:pt x="516" y="6"/>
                    </a:cubicBezTo>
                    <a:cubicBezTo>
                      <a:pt x="494" y="0"/>
                      <a:pt x="471" y="5"/>
                      <a:pt x="454" y="18"/>
                    </a:cubicBezTo>
                    <a:cubicBezTo>
                      <a:pt x="436" y="31"/>
                      <a:pt x="426" y="52"/>
                      <a:pt x="426" y="75"/>
                    </a:cubicBezTo>
                    <a:lnTo>
                      <a:pt x="426" y="75"/>
                    </a:lnTo>
                    <a:lnTo>
                      <a:pt x="426" y="80"/>
                    </a:lnTo>
                    <a:lnTo>
                      <a:pt x="426" y="80"/>
                    </a:lnTo>
                    <a:cubicBezTo>
                      <a:pt x="426" y="143"/>
                      <a:pt x="401" y="205"/>
                      <a:pt x="357" y="248"/>
                    </a:cubicBezTo>
                    <a:cubicBezTo>
                      <a:pt x="338" y="267"/>
                      <a:pt x="322" y="278"/>
                      <a:pt x="305" y="288"/>
                    </a:cubicBezTo>
                    <a:cubicBezTo>
                      <a:pt x="276" y="302"/>
                      <a:pt x="251" y="322"/>
                      <a:pt x="229" y="345"/>
                    </a:cubicBezTo>
                    <a:lnTo>
                      <a:pt x="229" y="345"/>
                    </a:lnTo>
                    <a:lnTo>
                      <a:pt x="229" y="341"/>
                    </a:lnTo>
                    <a:lnTo>
                      <a:pt x="229" y="341"/>
                    </a:lnTo>
                    <a:cubicBezTo>
                      <a:pt x="229" y="317"/>
                      <a:pt x="209" y="298"/>
                      <a:pt x="184" y="298"/>
                    </a:cubicBezTo>
                    <a:lnTo>
                      <a:pt x="184" y="298"/>
                    </a:lnTo>
                    <a:lnTo>
                      <a:pt x="45" y="298"/>
                    </a:lnTo>
                    <a:lnTo>
                      <a:pt x="45" y="298"/>
                    </a:lnTo>
                    <a:cubicBezTo>
                      <a:pt x="21" y="298"/>
                      <a:pt x="0" y="317"/>
                      <a:pt x="0" y="341"/>
                    </a:cubicBezTo>
                    <a:lnTo>
                      <a:pt x="0" y="341"/>
                    </a:lnTo>
                    <a:lnTo>
                      <a:pt x="0" y="766"/>
                    </a:lnTo>
                    <a:lnTo>
                      <a:pt x="0" y="766"/>
                    </a:lnTo>
                    <a:cubicBezTo>
                      <a:pt x="0" y="790"/>
                      <a:pt x="21" y="811"/>
                      <a:pt x="45" y="811"/>
                    </a:cubicBezTo>
                    <a:lnTo>
                      <a:pt x="45" y="811"/>
                    </a:lnTo>
                    <a:lnTo>
                      <a:pt x="184" y="811"/>
                    </a:lnTo>
                    <a:lnTo>
                      <a:pt x="184" y="811"/>
                    </a:lnTo>
                    <a:cubicBezTo>
                      <a:pt x="209" y="811"/>
                      <a:pt x="229" y="790"/>
                      <a:pt x="229" y="766"/>
                    </a:cubicBezTo>
                    <a:lnTo>
                      <a:pt x="229" y="766"/>
                    </a:lnTo>
                    <a:lnTo>
                      <a:pt x="229" y="721"/>
                    </a:lnTo>
                    <a:lnTo>
                      <a:pt x="229" y="721"/>
                    </a:lnTo>
                    <a:cubicBezTo>
                      <a:pt x="281" y="778"/>
                      <a:pt x="355" y="811"/>
                      <a:pt x="431" y="811"/>
                    </a:cubicBezTo>
                    <a:lnTo>
                      <a:pt x="431" y="811"/>
                    </a:lnTo>
                    <a:lnTo>
                      <a:pt x="431" y="811"/>
                    </a:lnTo>
                    <a:lnTo>
                      <a:pt x="591" y="811"/>
                    </a:lnTo>
                    <a:lnTo>
                      <a:pt x="670" y="811"/>
                    </a:lnTo>
                    <a:lnTo>
                      <a:pt x="672" y="811"/>
                    </a:lnTo>
                    <a:lnTo>
                      <a:pt x="672" y="811"/>
                    </a:lnTo>
                    <a:cubicBezTo>
                      <a:pt x="711" y="811"/>
                      <a:pt x="742" y="779"/>
                      <a:pt x="742" y="739"/>
                    </a:cubicBezTo>
                    <a:cubicBezTo>
                      <a:pt x="742" y="721"/>
                      <a:pt x="735" y="704"/>
                      <a:pt x="724" y="692"/>
                    </a:cubicBezTo>
                    <a:cubicBezTo>
                      <a:pt x="760" y="691"/>
                      <a:pt x="791" y="659"/>
                      <a:pt x="791" y="622"/>
                    </a:cubicBezTo>
                    <a:cubicBezTo>
                      <a:pt x="791" y="600"/>
                      <a:pt x="781" y="582"/>
                      <a:pt x="767" y="570"/>
                    </a:cubicBezTo>
                    <a:cubicBezTo>
                      <a:pt x="793" y="559"/>
                      <a:pt x="811" y="533"/>
                      <a:pt x="811" y="504"/>
                    </a:cubicBezTo>
                    <a:cubicBezTo>
                      <a:pt x="811" y="480"/>
                      <a:pt x="796" y="457"/>
                      <a:pt x="778" y="445"/>
                    </a:cubicBezTo>
                    <a:cubicBezTo>
                      <a:pt x="796" y="432"/>
                      <a:pt x="811" y="411"/>
                      <a:pt x="811" y="386"/>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sp>
            <p:nvSpPr>
              <p:cNvPr id="71" name="Freeform 1200">
                <a:extLst>
                  <a:ext uri="{FF2B5EF4-FFF2-40B4-BE49-F238E27FC236}">
                    <a16:creationId xmlns:a16="http://schemas.microsoft.com/office/drawing/2014/main" id="{6807DF99-4BC2-8AFD-7A31-1045CC01A390}"/>
                  </a:ext>
                </a:extLst>
              </p:cNvPr>
              <p:cNvSpPr>
                <a:spLocks noChangeArrowheads="1"/>
              </p:cNvSpPr>
              <p:nvPr/>
            </p:nvSpPr>
            <p:spPr bwMode="auto">
              <a:xfrm>
                <a:off x="6443663" y="3821113"/>
                <a:ext cx="9525" cy="26987"/>
              </a:xfrm>
              <a:custGeom>
                <a:avLst/>
                <a:gdLst>
                  <a:gd name="T0" fmla="*/ 13 w 25"/>
                  <a:gd name="T1" fmla="*/ 0 h 73"/>
                  <a:gd name="T2" fmla="*/ 13 w 25"/>
                  <a:gd name="T3" fmla="*/ 0 h 73"/>
                  <a:gd name="T4" fmla="*/ 13 w 25"/>
                  <a:gd name="T5" fmla="*/ 0 h 73"/>
                  <a:gd name="T6" fmla="*/ 13 w 25"/>
                  <a:gd name="T7" fmla="*/ 0 h 73"/>
                  <a:gd name="T8" fmla="*/ 0 w 25"/>
                  <a:gd name="T9" fmla="*/ 11 h 73"/>
                  <a:gd name="T10" fmla="*/ 0 w 25"/>
                  <a:gd name="T11" fmla="*/ 11 h 73"/>
                  <a:gd name="T12" fmla="*/ 0 w 25"/>
                  <a:gd name="T13" fmla="*/ 59 h 73"/>
                  <a:gd name="T14" fmla="*/ 0 w 25"/>
                  <a:gd name="T15" fmla="*/ 59 h 73"/>
                  <a:gd name="T16" fmla="*/ 13 w 25"/>
                  <a:gd name="T17" fmla="*/ 72 h 73"/>
                  <a:gd name="T18" fmla="*/ 24 w 25"/>
                  <a:gd name="T19" fmla="*/ 59 h 73"/>
                  <a:gd name="T20" fmla="*/ 24 w 25"/>
                  <a:gd name="T21" fmla="*/ 59 h 73"/>
                  <a:gd name="T22" fmla="*/ 24 w 25"/>
                  <a:gd name="T23" fmla="*/ 11 h 73"/>
                  <a:gd name="T24" fmla="*/ 24 w 25"/>
                  <a:gd name="T25" fmla="*/ 11 h 73"/>
                  <a:gd name="T26" fmla="*/ 13 w 25"/>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73">
                    <a:moveTo>
                      <a:pt x="13" y="0"/>
                    </a:moveTo>
                    <a:lnTo>
                      <a:pt x="13" y="0"/>
                    </a:lnTo>
                    <a:lnTo>
                      <a:pt x="13" y="0"/>
                    </a:lnTo>
                    <a:lnTo>
                      <a:pt x="13" y="0"/>
                    </a:lnTo>
                    <a:cubicBezTo>
                      <a:pt x="6" y="0"/>
                      <a:pt x="0" y="4"/>
                      <a:pt x="0" y="11"/>
                    </a:cubicBezTo>
                    <a:lnTo>
                      <a:pt x="0" y="11"/>
                    </a:lnTo>
                    <a:lnTo>
                      <a:pt x="0" y="59"/>
                    </a:lnTo>
                    <a:lnTo>
                      <a:pt x="0" y="59"/>
                    </a:lnTo>
                    <a:cubicBezTo>
                      <a:pt x="0" y="66"/>
                      <a:pt x="6" y="72"/>
                      <a:pt x="13" y="72"/>
                    </a:cubicBezTo>
                    <a:cubicBezTo>
                      <a:pt x="19" y="72"/>
                      <a:pt x="24" y="66"/>
                      <a:pt x="24" y="59"/>
                    </a:cubicBezTo>
                    <a:lnTo>
                      <a:pt x="24" y="59"/>
                    </a:lnTo>
                    <a:lnTo>
                      <a:pt x="24" y="11"/>
                    </a:lnTo>
                    <a:lnTo>
                      <a:pt x="24" y="11"/>
                    </a:lnTo>
                    <a:cubicBezTo>
                      <a:pt x="24" y="4"/>
                      <a:pt x="19" y="0"/>
                      <a:pt x="13"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grpSp>
        <p:grpSp>
          <p:nvGrpSpPr>
            <p:cNvPr id="72" name="Group 1409">
              <a:extLst>
                <a:ext uri="{FF2B5EF4-FFF2-40B4-BE49-F238E27FC236}">
                  <a16:creationId xmlns:a16="http://schemas.microsoft.com/office/drawing/2014/main" id="{B94A6196-54EF-13BB-F1EA-DBEE859394A8}"/>
                </a:ext>
              </a:extLst>
            </p:cNvPr>
            <p:cNvGrpSpPr/>
            <p:nvPr/>
          </p:nvGrpSpPr>
          <p:grpSpPr>
            <a:xfrm>
              <a:off x="6978129" y="5074367"/>
              <a:ext cx="834488" cy="656627"/>
              <a:chOff x="4921250" y="4491038"/>
              <a:chExt cx="290513" cy="273050"/>
            </a:xfrm>
            <a:solidFill>
              <a:schemeClr val="accent6"/>
            </a:solidFill>
          </p:grpSpPr>
          <p:sp>
            <p:nvSpPr>
              <p:cNvPr id="73" name="Freeform 854">
                <a:extLst>
                  <a:ext uri="{FF2B5EF4-FFF2-40B4-BE49-F238E27FC236}">
                    <a16:creationId xmlns:a16="http://schemas.microsoft.com/office/drawing/2014/main" id="{BAB46651-0FA0-C517-28CD-191DE0C157C9}"/>
                  </a:ext>
                </a:extLst>
              </p:cNvPr>
              <p:cNvSpPr>
                <a:spLocks noChangeArrowheads="1"/>
              </p:cNvSpPr>
              <p:nvPr/>
            </p:nvSpPr>
            <p:spPr bwMode="auto">
              <a:xfrm>
                <a:off x="5041900" y="4659313"/>
                <a:ext cx="47625" cy="15875"/>
              </a:xfrm>
              <a:custGeom>
                <a:avLst/>
                <a:gdLst>
                  <a:gd name="T0" fmla="*/ 6 w 131"/>
                  <a:gd name="T1" fmla="*/ 21 h 46"/>
                  <a:gd name="T2" fmla="*/ 6 w 131"/>
                  <a:gd name="T3" fmla="*/ 21 h 46"/>
                  <a:gd name="T4" fmla="*/ 6 w 131"/>
                  <a:gd name="T5" fmla="*/ 21 h 46"/>
                  <a:gd name="T6" fmla="*/ 6 w 131"/>
                  <a:gd name="T7" fmla="*/ 21 h 46"/>
                  <a:gd name="T8" fmla="*/ 3 w 131"/>
                  <a:gd name="T9" fmla="*/ 37 h 46"/>
                  <a:gd name="T10" fmla="*/ 19 w 131"/>
                  <a:gd name="T11" fmla="*/ 41 h 46"/>
                  <a:gd name="T12" fmla="*/ 110 w 131"/>
                  <a:gd name="T13" fmla="*/ 41 h 46"/>
                  <a:gd name="T14" fmla="*/ 116 w 131"/>
                  <a:gd name="T15" fmla="*/ 43 h 46"/>
                  <a:gd name="T16" fmla="*/ 126 w 131"/>
                  <a:gd name="T17" fmla="*/ 37 h 46"/>
                  <a:gd name="T18" fmla="*/ 123 w 131"/>
                  <a:gd name="T19" fmla="*/ 21 h 46"/>
                  <a:gd name="T20" fmla="*/ 6 w 131"/>
                  <a:gd name="T21"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46">
                    <a:moveTo>
                      <a:pt x="6" y="21"/>
                    </a:moveTo>
                    <a:lnTo>
                      <a:pt x="6" y="21"/>
                    </a:lnTo>
                    <a:lnTo>
                      <a:pt x="6" y="21"/>
                    </a:lnTo>
                    <a:lnTo>
                      <a:pt x="6" y="21"/>
                    </a:lnTo>
                    <a:cubicBezTo>
                      <a:pt x="1" y="25"/>
                      <a:pt x="0" y="32"/>
                      <a:pt x="3" y="37"/>
                    </a:cubicBezTo>
                    <a:cubicBezTo>
                      <a:pt x="6" y="43"/>
                      <a:pt x="13" y="45"/>
                      <a:pt x="19" y="41"/>
                    </a:cubicBezTo>
                    <a:cubicBezTo>
                      <a:pt x="47" y="24"/>
                      <a:pt x="82" y="24"/>
                      <a:pt x="110" y="41"/>
                    </a:cubicBezTo>
                    <a:cubicBezTo>
                      <a:pt x="111" y="42"/>
                      <a:pt x="115" y="43"/>
                      <a:pt x="116" y="43"/>
                    </a:cubicBezTo>
                    <a:cubicBezTo>
                      <a:pt x="120" y="43"/>
                      <a:pt x="124" y="41"/>
                      <a:pt x="126" y="37"/>
                    </a:cubicBezTo>
                    <a:cubicBezTo>
                      <a:pt x="130" y="32"/>
                      <a:pt x="128" y="25"/>
                      <a:pt x="123" y="21"/>
                    </a:cubicBezTo>
                    <a:cubicBezTo>
                      <a:pt x="88" y="0"/>
                      <a:pt x="41" y="0"/>
                      <a:pt x="6" y="21"/>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sp>
            <p:nvSpPr>
              <p:cNvPr id="74" name="Freeform 855">
                <a:extLst>
                  <a:ext uri="{FF2B5EF4-FFF2-40B4-BE49-F238E27FC236}">
                    <a16:creationId xmlns:a16="http://schemas.microsoft.com/office/drawing/2014/main" id="{EF9FA26E-388A-651D-E12E-CF3D49D750DC}"/>
                  </a:ext>
                </a:extLst>
              </p:cNvPr>
              <p:cNvSpPr>
                <a:spLocks noChangeArrowheads="1"/>
              </p:cNvSpPr>
              <p:nvPr/>
            </p:nvSpPr>
            <p:spPr bwMode="auto">
              <a:xfrm>
                <a:off x="5026025" y="4613275"/>
                <a:ext cx="9525" cy="20638"/>
              </a:xfrm>
              <a:custGeom>
                <a:avLst/>
                <a:gdLst>
                  <a:gd name="T0" fmla="*/ 11 w 25"/>
                  <a:gd name="T1" fmla="*/ 0 h 57"/>
                  <a:gd name="T2" fmla="*/ 11 w 25"/>
                  <a:gd name="T3" fmla="*/ 0 h 57"/>
                  <a:gd name="T4" fmla="*/ 11 w 25"/>
                  <a:gd name="T5" fmla="*/ 0 h 57"/>
                  <a:gd name="T6" fmla="*/ 11 w 25"/>
                  <a:gd name="T7" fmla="*/ 0 h 57"/>
                  <a:gd name="T8" fmla="*/ 0 w 25"/>
                  <a:gd name="T9" fmla="*/ 11 h 57"/>
                  <a:gd name="T10" fmla="*/ 0 w 25"/>
                  <a:gd name="T11" fmla="*/ 11 h 57"/>
                  <a:gd name="T12" fmla="*/ 0 w 25"/>
                  <a:gd name="T13" fmla="*/ 45 h 57"/>
                  <a:gd name="T14" fmla="*/ 0 w 25"/>
                  <a:gd name="T15" fmla="*/ 45 h 57"/>
                  <a:gd name="T16" fmla="*/ 11 w 25"/>
                  <a:gd name="T17" fmla="*/ 56 h 57"/>
                  <a:gd name="T18" fmla="*/ 24 w 25"/>
                  <a:gd name="T19" fmla="*/ 45 h 57"/>
                  <a:gd name="T20" fmla="*/ 24 w 25"/>
                  <a:gd name="T21" fmla="*/ 45 h 57"/>
                  <a:gd name="T22" fmla="*/ 24 w 25"/>
                  <a:gd name="T23" fmla="*/ 11 h 57"/>
                  <a:gd name="T24" fmla="*/ 24 w 25"/>
                  <a:gd name="T25" fmla="*/ 11 h 57"/>
                  <a:gd name="T26" fmla="*/ 11 w 25"/>
                  <a:gd name="T2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57">
                    <a:moveTo>
                      <a:pt x="11" y="0"/>
                    </a:moveTo>
                    <a:lnTo>
                      <a:pt x="11" y="0"/>
                    </a:lnTo>
                    <a:lnTo>
                      <a:pt x="11" y="0"/>
                    </a:lnTo>
                    <a:lnTo>
                      <a:pt x="11" y="0"/>
                    </a:lnTo>
                    <a:cubicBezTo>
                      <a:pt x="5" y="0"/>
                      <a:pt x="0" y="5"/>
                      <a:pt x="0" y="11"/>
                    </a:cubicBezTo>
                    <a:lnTo>
                      <a:pt x="0" y="11"/>
                    </a:lnTo>
                    <a:lnTo>
                      <a:pt x="0" y="45"/>
                    </a:lnTo>
                    <a:lnTo>
                      <a:pt x="0" y="45"/>
                    </a:lnTo>
                    <a:cubicBezTo>
                      <a:pt x="0" y="50"/>
                      <a:pt x="5" y="56"/>
                      <a:pt x="11" y="56"/>
                    </a:cubicBezTo>
                    <a:cubicBezTo>
                      <a:pt x="18" y="56"/>
                      <a:pt x="24" y="50"/>
                      <a:pt x="24" y="45"/>
                    </a:cubicBezTo>
                    <a:lnTo>
                      <a:pt x="24" y="45"/>
                    </a:lnTo>
                    <a:lnTo>
                      <a:pt x="24" y="11"/>
                    </a:lnTo>
                    <a:lnTo>
                      <a:pt x="24" y="11"/>
                    </a:lnTo>
                    <a:cubicBezTo>
                      <a:pt x="24" y="5"/>
                      <a:pt x="18" y="0"/>
                      <a:pt x="11"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sp>
            <p:nvSpPr>
              <p:cNvPr id="75" name="Freeform 856">
                <a:extLst>
                  <a:ext uri="{FF2B5EF4-FFF2-40B4-BE49-F238E27FC236}">
                    <a16:creationId xmlns:a16="http://schemas.microsoft.com/office/drawing/2014/main" id="{A3692A78-9896-B9A0-83BA-CE32B3910873}"/>
                  </a:ext>
                </a:extLst>
              </p:cNvPr>
              <p:cNvSpPr>
                <a:spLocks noChangeArrowheads="1"/>
              </p:cNvSpPr>
              <p:nvPr/>
            </p:nvSpPr>
            <p:spPr bwMode="auto">
              <a:xfrm>
                <a:off x="5095875" y="4613275"/>
                <a:ext cx="7938" cy="20638"/>
              </a:xfrm>
              <a:custGeom>
                <a:avLst/>
                <a:gdLst>
                  <a:gd name="T0" fmla="*/ 12 w 24"/>
                  <a:gd name="T1" fmla="*/ 56 h 57"/>
                  <a:gd name="T2" fmla="*/ 12 w 24"/>
                  <a:gd name="T3" fmla="*/ 56 h 57"/>
                  <a:gd name="T4" fmla="*/ 12 w 24"/>
                  <a:gd name="T5" fmla="*/ 56 h 57"/>
                  <a:gd name="T6" fmla="*/ 12 w 24"/>
                  <a:gd name="T7" fmla="*/ 56 h 57"/>
                  <a:gd name="T8" fmla="*/ 23 w 24"/>
                  <a:gd name="T9" fmla="*/ 45 h 57"/>
                  <a:gd name="T10" fmla="*/ 23 w 24"/>
                  <a:gd name="T11" fmla="*/ 45 h 57"/>
                  <a:gd name="T12" fmla="*/ 23 w 24"/>
                  <a:gd name="T13" fmla="*/ 11 h 57"/>
                  <a:gd name="T14" fmla="*/ 23 w 24"/>
                  <a:gd name="T15" fmla="*/ 11 h 57"/>
                  <a:gd name="T16" fmla="*/ 12 w 24"/>
                  <a:gd name="T17" fmla="*/ 0 h 57"/>
                  <a:gd name="T18" fmla="*/ 0 w 24"/>
                  <a:gd name="T19" fmla="*/ 11 h 57"/>
                  <a:gd name="T20" fmla="*/ 0 w 24"/>
                  <a:gd name="T21" fmla="*/ 11 h 57"/>
                  <a:gd name="T22" fmla="*/ 0 w 24"/>
                  <a:gd name="T23" fmla="*/ 45 h 57"/>
                  <a:gd name="T24" fmla="*/ 0 w 24"/>
                  <a:gd name="T25" fmla="*/ 45 h 57"/>
                  <a:gd name="T26" fmla="*/ 12 w 24"/>
                  <a:gd name="T27"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57">
                    <a:moveTo>
                      <a:pt x="12" y="56"/>
                    </a:moveTo>
                    <a:lnTo>
                      <a:pt x="12" y="56"/>
                    </a:lnTo>
                    <a:lnTo>
                      <a:pt x="12" y="56"/>
                    </a:lnTo>
                    <a:lnTo>
                      <a:pt x="12" y="56"/>
                    </a:lnTo>
                    <a:cubicBezTo>
                      <a:pt x="18" y="56"/>
                      <a:pt x="23" y="50"/>
                      <a:pt x="23" y="45"/>
                    </a:cubicBezTo>
                    <a:lnTo>
                      <a:pt x="23" y="45"/>
                    </a:lnTo>
                    <a:lnTo>
                      <a:pt x="23" y="11"/>
                    </a:lnTo>
                    <a:lnTo>
                      <a:pt x="23" y="11"/>
                    </a:lnTo>
                    <a:cubicBezTo>
                      <a:pt x="23" y="5"/>
                      <a:pt x="18" y="0"/>
                      <a:pt x="12" y="0"/>
                    </a:cubicBezTo>
                    <a:cubicBezTo>
                      <a:pt x="5" y="0"/>
                      <a:pt x="0" y="5"/>
                      <a:pt x="0" y="11"/>
                    </a:cubicBezTo>
                    <a:lnTo>
                      <a:pt x="0" y="11"/>
                    </a:lnTo>
                    <a:lnTo>
                      <a:pt x="0" y="45"/>
                    </a:lnTo>
                    <a:lnTo>
                      <a:pt x="0" y="45"/>
                    </a:lnTo>
                    <a:cubicBezTo>
                      <a:pt x="0" y="50"/>
                      <a:pt x="5" y="56"/>
                      <a:pt x="12" y="56"/>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sp>
            <p:nvSpPr>
              <p:cNvPr id="76" name="Freeform 857">
                <a:extLst>
                  <a:ext uri="{FF2B5EF4-FFF2-40B4-BE49-F238E27FC236}">
                    <a16:creationId xmlns:a16="http://schemas.microsoft.com/office/drawing/2014/main" id="{DE774B98-FCA4-4792-F4B0-A93F94BED789}"/>
                  </a:ext>
                </a:extLst>
              </p:cNvPr>
              <p:cNvSpPr>
                <a:spLocks noChangeArrowheads="1"/>
              </p:cNvSpPr>
              <p:nvPr/>
            </p:nvSpPr>
            <p:spPr bwMode="auto">
              <a:xfrm>
                <a:off x="4921250" y="4491038"/>
                <a:ext cx="290513" cy="273050"/>
              </a:xfrm>
              <a:custGeom>
                <a:avLst/>
                <a:gdLst>
                  <a:gd name="T0" fmla="*/ 570 w 809"/>
                  <a:gd name="T1" fmla="*/ 193 h 758"/>
                  <a:gd name="T2" fmla="*/ 376 w 809"/>
                  <a:gd name="T3" fmla="*/ 182 h 758"/>
                  <a:gd name="T4" fmla="*/ 241 w 809"/>
                  <a:gd name="T5" fmla="*/ 186 h 758"/>
                  <a:gd name="T6" fmla="*/ 628 w 809"/>
                  <a:gd name="T7" fmla="*/ 182 h 758"/>
                  <a:gd name="T8" fmla="*/ 621 w 809"/>
                  <a:gd name="T9" fmla="*/ 445 h 758"/>
                  <a:gd name="T10" fmla="*/ 684 w 809"/>
                  <a:gd name="T11" fmla="*/ 642 h 758"/>
                  <a:gd name="T12" fmla="*/ 535 w 809"/>
                  <a:gd name="T13" fmla="*/ 600 h 758"/>
                  <a:gd name="T14" fmla="*/ 642 w 809"/>
                  <a:gd name="T15" fmla="*/ 306 h 758"/>
                  <a:gd name="T16" fmla="*/ 408 w 809"/>
                  <a:gd name="T17" fmla="*/ 660 h 758"/>
                  <a:gd name="T18" fmla="*/ 297 w 809"/>
                  <a:gd name="T19" fmla="*/ 617 h 758"/>
                  <a:gd name="T20" fmla="*/ 322 w 809"/>
                  <a:gd name="T21" fmla="*/ 610 h 758"/>
                  <a:gd name="T22" fmla="*/ 332 w 809"/>
                  <a:gd name="T23" fmla="*/ 572 h 758"/>
                  <a:gd name="T24" fmla="*/ 408 w 809"/>
                  <a:gd name="T25" fmla="*/ 583 h 758"/>
                  <a:gd name="T26" fmla="*/ 479 w 809"/>
                  <a:gd name="T27" fmla="*/ 603 h 758"/>
                  <a:gd name="T28" fmla="*/ 485 w 809"/>
                  <a:gd name="T29" fmla="*/ 610 h 758"/>
                  <a:gd name="T30" fmla="*/ 511 w 809"/>
                  <a:gd name="T31" fmla="*/ 618 h 758"/>
                  <a:gd name="T32" fmla="*/ 157 w 809"/>
                  <a:gd name="T33" fmla="*/ 628 h 758"/>
                  <a:gd name="T34" fmla="*/ 161 w 809"/>
                  <a:gd name="T35" fmla="*/ 499 h 758"/>
                  <a:gd name="T36" fmla="*/ 146 w 809"/>
                  <a:gd name="T37" fmla="*/ 324 h 758"/>
                  <a:gd name="T38" fmla="*/ 310 w 809"/>
                  <a:gd name="T39" fmla="*/ 562 h 758"/>
                  <a:gd name="T40" fmla="*/ 207 w 809"/>
                  <a:gd name="T41" fmla="*/ 287 h 758"/>
                  <a:gd name="T42" fmla="*/ 185 w 809"/>
                  <a:gd name="T43" fmla="*/ 286 h 758"/>
                  <a:gd name="T44" fmla="*/ 593 w 809"/>
                  <a:gd name="T45" fmla="*/ 256 h 758"/>
                  <a:gd name="T46" fmla="*/ 596 w 809"/>
                  <a:gd name="T47" fmla="*/ 350 h 758"/>
                  <a:gd name="T48" fmla="*/ 433 w 809"/>
                  <a:gd name="T49" fmla="*/ 244 h 758"/>
                  <a:gd name="T50" fmla="*/ 572 w 809"/>
                  <a:gd name="T51" fmla="*/ 287 h 758"/>
                  <a:gd name="T52" fmla="*/ 408 w 809"/>
                  <a:gd name="T53" fmla="*/ 561 h 758"/>
                  <a:gd name="T54" fmla="*/ 231 w 809"/>
                  <a:gd name="T55" fmla="*/ 287 h 758"/>
                  <a:gd name="T56" fmla="*/ 433 w 809"/>
                  <a:gd name="T57" fmla="*/ 244 h 758"/>
                  <a:gd name="T58" fmla="*/ 747 w 809"/>
                  <a:gd name="T59" fmla="*/ 300 h 758"/>
                  <a:gd name="T60" fmla="*/ 153 w 809"/>
                  <a:gd name="T61" fmla="*/ 206 h 758"/>
                  <a:gd name="T62" fmla="*/ 36 w 809"/>
                  <a:gd name="T63" fmla="*/ 349 h 758"/>
                  <a:gd name="T64" fmla="*/ 24 w 809"/>
                  <a:gd name="T65" fmla="*/ 747 h 758"/>
                  <a:gd name="T66" fmla="*/ 75 w 809"/>
                  <a:gd name="T67" fmla="*/ 317 h 758"/>
                  <a:gd name="T68" fmla="*/ 192 w 809"/>
                  <a:gd name="T69" fmla="*/ 200 h 758"/>
                  <a:gd name="T70" fmla="*/ 213 w 809"/>
                  <a:gd name="T71" fmla="*/ 223 h 758"/>
                  <a:gd name="T72" fmla="*/ 107 w 809"/>
                  <a:gd name="T73" fmla="*/ 429 h 758"/>
                  <a:gd name="T74" fmla="*/ 130 w 809"/>
                  <a:gd name="T75" fmla="*/ 363 h 758"/>
                  <a:gd name="T76" fmla="*/ 161 w 809"/>
                  <a:gd name="T77" fmla="*/ 445 h 758"/>
                  <a:gd name="T78" fmla="*/ 102 w 809"/>
                  <a:gd name="T79" fmla="*/ 526 h 758"/>
                  <a:gd name="T80" fmla="*/ 111 w 809"/>
                  <a:gd name="T81" fmla="*/ 757 h 758"/>
                  <a:gd name="T82" fmla="*/ 162 w 809"/>
                  <a:gd name="T83" fmla="*/ 651 h 758"/>
                  <a:gd name="T84" fmla="*/ 408 w 809"/>
                  <a:gd name="T85" fmla="*/ 683 h 758"/>
                  <a:gd name="T86" fmla="*/ 684 w 809"/>
                  <a:gd name="T87" fmla="*/ 670 h 758"/>
                  <a:gd name="T88" fmla="*/ 707 w 809"/>
                  <a:gd name="T89" fmla="*/ 746 h 758"/>
                  <a:gd name="T90" fmla="*/ 704 w 809"/>
                  <a:gd name="T91" fmla="*/ 526 h 758"/>
                  <a:gd name="T92" fmla="*/ 645 w 809"/>
                  <a:gd name="T93" fmla="*/ 363 h 758"/>
                  <a:gd name="T94" fmla="*/ 677 w 809"/>
                  <a:gd name="T95" fmla="*/ 429 h 758"/>
                  <a:gd name="T96" fmla="*/ 700 w 809"/>
                  <a:gd name="T97" fmla="*/ 363 h 758"/>
                  <a:gd name="T98" fmla="*/ 593 w 809"/>
                  <a:gd name="T99" fmla="*/ 223 h 758"/>
                  <a:gd name="T100" fmla="*/ 732 w 809"/>
                  <a:gd name="T101" fmla="*/ 317 h 758"/>
                  <a:gd name="T102" fmla="*/ 784 w 809"/>
                  <a:gd name="T103" fmla="*/ 747 h 758"/>
                  <a:gd name="T104" fmla="*/ 771 w 809"/>
                  <a:gd name="T105" fmla="*/ 349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9" h="758">
                    <a:moveTo>
                      <a:pt x="576" y="184"/>
                    </a:moveTo>
                    <a:lnTo>
                      <a:pt x="576" y="184"/>
                    </a:lnTo>
                    <a:lnTo>
                      <a:pt x="576" y="184"/>
                    </a:lnTo>
                    <a:lnTo>
                      <a:pt x="576" y="184"/>
                    </a:lnTo>
                    <a:cubicBezTo>
                      <a:pt x="574" y="186"/>
                      <a:pt x="572" y="189"/>
                      <a:pt x="570" y="193"/>
                    </a:cubicBezTo>
                    <a:cubicBezTo>
                      <a:pt x="569" y="192"/>
                      <a:pt x="569" y="191"/>
                      <a:pt x="568" y="189"/>
                    </a:cubicBezTo>
                    <a:cubicBezTo>
                      <a:pt x="565" y="184"/>
                      <a:pt x="558" y="182"/>
                      <a:pt x="552" y="185"/>
                    </a:cubicBezTo>
                    <a:cubicBezTo>
                      <a:pt x="517" y="206"/>
                      <a:pt x="468" y="200"/>
                      <a:pt x="391" y="167"/>
                    </a:cubicBezTo>
                    <a:cubicBezTo>
                      <a:pt x="387" y="165"/>
                      <a:pt x="381" y="165"/>
                      <a:pt x="378" y="169"/>
                    </a:cubicBezTo>
                    <a:cubicBezTo>
                      <a:pt x="374" y="172"/>
                      <a:pt x="374" y="178"/>
                      <a:pt x="376" y="182"/>
                    </a:cubicBezTo>
                    <a:lnTo>
                      <a:pt x="376" y="182"/>
                    </a:lnTo>
                    <a:lnTo>
                      <a:pt x="405" y="238"/>
                    </a:lnTo>
                    <a:lnTo>
                      <a:pt x="405" y="238"/>
                    </a:lnTo>
                    <a:cubicBezTo>
                      <a:pt x="350" y="239"/>
                      <a:pt x="303" y="223"/>
                      <a:pt x="251" y="187"/>
                    </a:cubicBezTo>
                    <a:cubicBezTo>
                      <a:pt x="248" y="186"/>
                      <a:pt x="244" y="185"/>
                      <a:pt x="241" y="186"/>
                    </a:cubicBezTo>
                    <a:cubicBezTo>
                      <a:pt x="238" y="186"/>
                      <a:pt x="237" y="187"/>
                      <a:pt x="235" y="191"/>
                    </a:cubicBezTo>
                    <a:cubicBezTo>
                      <a:pt x="234" y="187"/>
                      <a:pt x="233" y="186"/>
                      <a:pt x="230" y="184"/>
                    </a:cubicBezTo>
                    <a:cubicBezTo>
                      <a:pt x="217" y="171"/>
                      <a:pt x="195" y="169"/>
                      <a:pt x="179" y="181"/>
                    </a:cubicBezTo>
                    <a:cubicBezTo>
                      <a:pt x="198" y="84"/>
                      <a:pt x="281" y="22"/>
                      <a:pt x="401" y="22"/>
                    </a:cubicBezTo>
                    <a:cubicBezTo>
                      <a:pt x="503" y="22"/>
                      <a:pt x="608" y="73"/>
                      <a:pt x="628" y="182"/>
                    </a:cubicBezTo>
                    <a:cubicBezTo>
                      <a:pt x="613" y="169"/>
                      <a:pt x="590" y="169"/>
                      <a:pt x="576" y="184"/>
                    </a:cubicBezTo>
                    <a:close/>
                    <a:moveTo>
                      <a:pt x="621" y="363"/>
                    </a:moveTo>
                    <a:lnTo>
                      <a:pt x="621" y="363"/>
                    </a:lnTo>
                    <a:lnTo>
                      <a:pt x="621" y="363"/>
                    </a:lnTo>
                    <a:lnTo>
                      <a:pt x="621" y="445"/>
                    </a:lnTo>
                    <a:lnTo>
                      <a:pt x="621" y="445"/>
                    </a:lnTo>
                    <a:cubicBezTo>
                      <a:pt x="621" y="464"/>
                      <a:pt x="630" y="485"/>
                      <a:pt x="645" y="499"/>
                    </a:cubicBezTo>
                    <a:lnTo>
                      <a:pt x="645" y="499"/>
                    </a:lnTo>
                    <a:lnTo>
                      <a:pt x="684" y="538"/>
                    </a:lnTo>
                    <a:lnTo>
                      <a:pt x="684" y="642"/>
                    </a:lnTo>
                    <a:lnTo>
                      <a:pt x="684" y="642"/>
                    </a:lnTo>
                    <a:cubicBezTo>
                      <a:pt x="673" y="636"/>
                      <a:pt x="661" y="631"/>
                      <a:pt x="649" y="628"/>
                    </a:cubicBezTo>
                    <a:lnTo>
                      <a:pt x="649" y="628"/>
                    </a:lnTo>
                    <a:lnTo>
                      <a:pt x="535" y="600"/>
                    </a:lnTo>
                    <a:lnTo>
                      <a:pt x="535" y="600"/>
                    </a:lnTo>
                    <a:lnTo>
                      <a:pt x="502" y="592"/>
                    </a:lnTo>
                    <a:lnTo>
                      <a:pt x="496" y="561"/>
                    </a:lnTo>
                    <a:lnTo>
                      <a:pt x="496" y="561"/>
                    </a:lnTo>
                    <a:cubicBezTo>
                      <a:pt x="555" y="530"/>
                      <a:pt x="594" y="468"/>
                      <a:pt x="596" y="398"/>
                    </a:cubicBezTo>
                    <a:cubicBezTo>
                      <a:pt x="617" y="363"/>
                      <a:pt x="632" y="334"/>
                      <a:pt x="642" y="306"/>
                    </a:cubicBezTo>
                    <a:lnTo>
                      <a:pt x="642" y="306"/>
                    </a:lnTo>
                    <a:lnTo>
                      <a:pt x="660" y="324"/>
                    </a:lnTo>
                    <a:lnTo>
                      <a:pt x="660" y="324"/>
                    </a:lnTo>
                    <a:cubicBezTo>
                      <a:pt x="639" y="325"/>
                      <a:pt x="621" y="342"/>
                      <a:pt x="621" y="363"/>
                    </a:cubicBezTo>
                    <a:close/>
                    <a:moveTo>
                      <a:pt x="408" y="660"/>
                    </a:moveTo>
                    <a:lnTo>
                      <a:pt x="408" y="660"/>
                    </a:lnTo>
                    <a:lnTo>
                      <a:pt x="408" y="660"/>
                    </a:lnTo>
                    <a:lnTo>
                      <a:pt x="408" y="660"/>
                    </a:lnTo>
                    <a:cubicBezTo>
                      <a:pt x="366" y="660"/>
                      <a:pt x="327" y="645"/>
                      <a:pt x="297" y="617"/>
                    </a:cubicBezTo>
                    <a:lnTo>
                      <a:pt x="297" y="617"/>
                    </a:lnTo>
                    <a:lnTo>
                      <a:pt x="318" y="612"/>
                    </a:lnTo>
                    <a:lnTo>
                      <a:pt x="318" y="612"/>
                    </a:lnTo>
                    <a:lnTo>
                      <a:pt x="318" y="612"/>
                    </a:lnTo>
                    <a:cubicBezTo>
                      <a:pt x="320" y="612"/>
                      <a:pt x="320" y="612"/>
                      <a:pt x="321" y="610"/>
                    </a:cubicBezTo>
                    <a:lnTo>
                      <a:pt x="322" y="610"/>
                    </a:lnTo>
                    <a:cubicBezTo>
                      <a:pt x="322" y="608"/>
                      <a:pt x="324" y="608"/>
                      <a:pt x="325" y="607"/>
                    </a:cubicBezTo>
                    <a:lnTo>
                      <a:pt x="325" y="607"/>
                    </a:lnTo>
                    <a:cubicBezTo>
                      <a:pt x="325" y="606"/>
                      <a:pt x="327" y="604"/>
                      <a:pt x="327" y="603"/>
                    </a:cubicBezTo>
                    <a:lnTo>
                      <a:pt x="327" y="603"/>
                    </a:lnTo>
                    <a:lnTo>
                      <a:pt x="332" y="572"/>
                    </a:lnTo>
                    <a:lnTo>
                      <a:pt x="332" y="572"/>
                    </a:lnTo>
                    <a:cubicBezTo>
                      <a:pt x="352" y="579"/>
                      <a:pt x="373" y="583"/>
                      <a:pt x="395" y="583"/>
                    </a:cubicBezTo>
                    <a:lnTo>
                      <a:pt x="395" y="583"/>
                    </a:lnTo>
                    <a:lnTo>
                      <a:pt x="408" y="583"/>
                    </a:lnTo>
                    <a:lnTo>
                      <a:pt x="408" y="583"/>
                    </a:lnTo>
                    <a:cubicBezTo>
                      <a:pt x="430" y="583"/>
                      <a:pt x="454" y="579"/>
                      <a:pt x="474" y="571"/>
                    </a:cubicBezTo>
                    <a:lnTo>
                      <a:pt x="474" y="571"/>
                    </a:lnTo>
                    <a:lnTo>
                      <a:pt x="479" y="603"/>
                    </a:lnTo>
                    <a:lnTo>
                      <a:pt x="479" y="603"/>
                    </a:lnTo>
                    <a:lnTo>
                      <a:pt x="479" y="603"/>
                    </a:lnTo>
                    <a:lnTo>
                      <a:pt x="479" y="603"/>
                    </a:lnTo>
                    <a:cubicBezTo>
                      <a:pt x="481" y="604"/>
                      <a:pt x="481" y="606"/>
                      <a:pt x="481" y="607"/>
                    </a:cubicBezTo>
                    <a:lnTo>
                      <a:pt x="482" y="607"/>
                    </a:lnTo>
                    <a:cubicBezTo>
                      <a:pt x="482" y="607"/>
                      <a:pt x="483" y="608"/>
                      <a:pt x="485" y="610"/>
                    </a:cubicBezTo>
                    <a:lnTo>
                      <a:pt x="485" y="610"/>
                    </a:lnTo>
                    <a:cubicBezTo>
                      <a:pt x="487" y="612"/>
                      <a:pt x="488" y="612"/>
                      <a:pt x="488" y="612"/>
                    </a:cubicBezTo>
                    <a:cubicBezTo>
                      <a:pt x="488" y="612"/>
                      <a:pt x="488" y="612"/>
                      <a:pt x="489" y="612"/>
                    </a:cubicBezTo>
                    <a:lnTo>
                      <a:pt x="489" y="612"/>
                    </a:lnTo>
                    <a:lnTo>
                      <a:pt x="511" y="618"/>
                    </a:lnTo>
                    <a:lnTo>
                      <a:pt x="511" y="618"/>
                    </a:lnTo>
                    <a:cubicBezTo>
                      <a:pt x="485" y="643"/>
                      <a:pt x="447" y="659"/>
                      <a:pt x="408" y="660"/>
                    </a:cubicBezTo>
                    <a:close/>
                    <a:moveTo>
                      <a:pt x="157" y="628"/>
                    </a:moveTo>
                    <a:lnTo>
                      <a:pt x="157" y="628"/>
                    </a:lnTo>
                    <a:lnTo>
                      <a:pt x="157" y="628"/>
                    </a:lnTo>
                    <a:lnTo>
                      <a:pt x="157" y="628"/>
                    </a:lnTo>
                    <a:cubicBezTo>
                      <a:pt x="144" y="631"/>
                      <a:pt x="133" y="636"/>
                      <a:pt x="123" y="642"/>
                    </a:cubicBezTo>
                    <a:lnTo>
                      <a:pt x="123" y="642"/>
                    </a:lnTo>
                    <a:lnTo>
                      <a:pt x="123" y="538"/>
                    </a:lnTo>
                    <a:lnTo>
                      <a:pt x="161" y="499"/>
                    </a:lnTo>
                    <a:lnTo>
                      <a:pt x="161" y="499"/>
                    </a:lnTo>
                    <a:cubicBezTo>
                      <a:pt x="177" y="485"/>
                      <a:pt x="185" y="464"/>
                      <a:pt x="185" y="445"/>
                    </a:cubicBezTo>
                    <a:lnTo>
                      <a:pt x="185" y="445"/>
                    </a:lnTo>
                    <a:lnTo>
                      <a:pt x="185" y="363"/>
                    </a:lnTo>
                    <a:lnTo>
                      <a:pt x="185" y="363"/>
                    </a:lnTo>
                    <a:cubicBezTo>
                      <a:pt x="185" y="342"/>
                      <a:pt x="168" y="325"/>
                      <a:pt x="146" y="324"/>
                    </a:cubicBezTo>
                    <a:lnTo>
                      <a:pt x="146" y="324"/>
                    </a:lnTo>
                    <a:lnTo>
                      <a:pt x="165" y="304"/>
                    </a:lnTo>
                    <a:lnTo>
                      <a:pt x="165" y="304"/>
                    </a:lnTo>
                    <a:cubicBezTo>
                      <a:pt x="175" y="334"/>
                      <a:pt x="188" y="365"/>
                      <a:pt x="207" y="398"/>
                    </a:cubicBezTo>
                    <a:cubicBezTo>
                      <a:pt x="209" y="469"/>
                      <a:pt x="250" y="531"/>
                      <a:pt x="310" y="562"/>
                    </a:cubicBezTo>
                    <a:lnTo>
                      <a:pt x="310" y="562"/>
                    </a:lnTo>
                    <a:lnTo>
                      <a:pt x="304" y="592"/>
                    </a:lnTo>
                    <a:lnTo>
                      <a:pt x="157" y="628"/>
                    </a:lnTo>
                    <a:close/>
                    <a:moveTo>
                      <a:pt x="207" y="287"/>
                    </a:moveTo>
                    <a:lnTo>
                      <a:pt x="207" y="287"/>
                    </a:lnTo>
                    <a:lnTo>
                      <a:pt x="207" y="287"/>
                    </a:lnTo>
                    <a:lnTo>
                      <a:pt x="207" y="348"/>
                    </a:lnTo>
                    <a:lnTo>
                      <a:pt x="207" y="348"/>
                    </a:lnTo>
                    <a:cubicBezTo>
                      <a:pt x="198" y="325"/>
                      <a:pt x="189" y="306"/>
                      <a:pt x="185" y="286"/>
                    </a:cubicBezTo>
                    <a:lnTo>
                      <a:pt x="185" y="286"/>
                    </a:lnTo>
                    <a:lnTo>
                      <a:pt x="209" y="261"/>
                    </a:lnTo>
                    <a:lnTo>
                      <a:pt x="209" y="261"/>
                    </a:lnTo>
                    <a:cubicBezTo>
                      <a:pt x="209" y="269"/>
                      <a:pt x="207" y="279"/>
                      <a:pt x="207" y="287"/>
                    </a:cubicBezTo>
                    <a:close/>
                    <a:moveTo>
                      <a:pt x="593" y="256"/>
                    </a:moveTo>
                    <a:lnTo>
                      <a:pt x="593" y="256"/>
                    </a:lnTo>
                    <a:lnTo>
                      <a:pt x="593" y="256"/>
                    </a:lnTo>
                    <a:lnTo>
                      <a:pt x="622" y="287"/>
                    </a:lnTo>
                    <a:lnTo>
                      <a:pt x="622" y="287"/>
                    </a:lnTo>
                    <a:cubicBezTo>
                      <a:pt x="617" y="307"/>
                      <a:pt x="608" y="328"/>
                      <a:pt x="596" y="350"/>
                    </a:cubicBezTo>
                    <a:lnTo>
                      <a:pt x="596" y="350"/>
                    </a:lnTo>
                    <a:lnTo>
                      <a:pt x="596" y="287"/>
                    </a:lnTo>
                    <a:lnTo>
                      <a:pt x="596" y="287"/>
                    </a:lnTo>
                    <a:cubicBezTo>
                      <a:pt x="596" y="278"/>
                      <a:pt x="594" y="266"/>
                      <a:pt x="593" y="256"/>
                    </a:cubicBezTo>
                    <a:close/>
                    <a:moveTo>
                      <a:pt x="433" y="244"/>
                    </a:moveTo>
                    <a:lnTo>
                      <a:pt x="433" y="244"/>
                    </a:lnTo>
                    <a:lnTo>
                      <a:pt x="433" y="244"/>
                    </a:lnTo>
                    <a:lnTo>
                      <a:pt x="412" y="200"/>
                    </a:lnTo>
                    <a:lnTo>
                      <a:pt x="412" y="200"/>
                    </a:lnTo>
                    <a:cubicBezTo>
                      <a:pt x="458" y="219"/>
                      <a:pt x="510" y="230"/>
                      <a:pt x="554" y="211"/>
                    </a:cubicBezTo>
                    <a:cubicBezTo>
                      <a:pt x="566" y="234"/>
                      <a:pt x="572" y="261"/>
                      <a:pt x="572" y="287"/>
                    </a:cubicBezTo>
                    <a:lnTo>
                      <a:pt x="572" y="287"/>
                    </a:lnTo>
                    <a:lnTo>
                      <a:pt x="572" y="395"/>
                    </a:lnTo>
                    <a:lnTo>
                      <a:pt x="572" y="395"/>
                    </a:lnTo>
                    <a:cubicBezTo>
                      <a:pt x="572" y="486"/>
                      <a:pt x="499" y="561"/>
                      <a:pt x="408" y="561"/>
                    </a:cubicBezTo>
                    <a:lnTo>
                      <a:pt x="408" y="561"/>
                    </a:lnTo>
                    <a:lnTo>
                      <a:pt x="395" y="561"/>
                    </a:lnTo>
                    <a:lnTo>
                      <a:pt x="395" y="561"/>
                    </a:lnTo>
                    <a:cubicBezTo>
                      <a:pt x="304" y="561"/>
                      <a:pt x="231" y="486"/>
                      <a:pt x="231" y="395"/>
                    </a:cubicBezTo>
                    <a:lnTo>
                      <a:pt x="231" y="395"/>
                    </a:lnTo>
                    <a:lnTo>
                      <a:pt x="231" y="287"/>
                    </a:lnTo>
                    <a:lnTo>
                      <a:pt x="231" y="287"/>
                    </a:lnTo>
                    <a:cubicBezTo>
                      <a:pt x="231" y="262"/>
                      <a:pt x="237" y="237"/>
                      <a:pt x="248" y="214"/>
                    </a:cubicBezTo>
                    <a:cubicBezTo>
                      <a:pt x="305" y="251"/>
                      <a:pt x="362" y="266"/>
                      <a:pt x="425" y="262"/>
                    </a:cubicBezTo>
                    <a:cubicBezTo>
                      <a:pt x="428" y="261"/>
                      <a:pt x="431" y="259"/>
                      <a:pt x="433" y="255"/>
                    </a:cubicBezTo>
                    <a:cubicBezTo>
                      <a:pt x="436" y="252"/>
                      <a:pt x="436" y="248"/>
                      <a:pt x="433" y="244"/>
                    </a:cubicBezTo>
                    <a:close/>
                    <a:moveTo>
                      <a:pt x="771" y="349"/>
                    </a:moveTo>
                    <a:lnTo>
                      <a:pt x="771" y="349"/>
                    </a:lnTo>
                    <a:lnTo>
                      <a:pt x="771" y="349"/>
                    </a:lnTo>
                    <a:lnTo>
                      <a:pt x="771" y="349"/>
                    </a:lnTo>
                    <a:cubicBezTo>
                      <a:pt x="769" y="331"/>
                      <a:pt x="761" y="314"/>
                      <a:pt x="747" y="300"/>
                    </a:cubicBezTo>
                    <a:lnTo>
                      <a:pt x="747" y="300"/>
                    </a:lnTo>
                    <a:lnTo>
                      <a:pt x="655" y="208"/>
                    </a:lnTo>
                    <a:lnTo>
                      <a:pt x="655" y="208"/>
                    </a:lnTo>
                    <a:cubicBezTo>
                      <a:pt x="649" y="82"/>
                      <a:pt x="546" y="0"/>
                      <a:pt x="401" y="0"/>
                    </a:cubicBezTo>
                    <a:cubicBezTo>
                      <a:pt x="258" y="0"/>
                      <a:pt x="161" y="80"/>
                      <a:pt x="153" y="206"/>
                    </a:cubicBezTo>
                    <a:lnTo>
                      <a:pt x="153" y="206"/>
                    </a:lnTo>
                    <a:lnTo>
                      <a:pt x="59" y="300"/>
                    </a:lnTo>
                    <a:lnTo>
                      <a:pt x="59" y="300"/>
                    </a:lnTo>
                    <a:cubicBezTo>
                      <a:pt x="46" y="314"/>
                      <a:pt x="38" y="331"/>
                      <a:pt x="36" y="349"/>
                    </a:cubicBezTo>
                    <a:lnTo>
                      <a:pt x="36" y="349"/>
                    </a:lnTo>
                    <a:lnTo>
                      <a:pt x="0" y="745"/>
                    </a:lnTo>
                    <a:lnTo>
                      <a:pt x="0" y="745"/>
                    </a:lnTo>
                    <a:cubicBezTo>
                      <a:pt x="0" y="751"/>
                      <a:pt x="4" y="757"/>
                      <a:pt x="11" y="757"/>
                    </a:cubicBezTo>
                    <a:lnTo>
                      <a:pt x="11" y="757"/>
                    </a:lnTo>
                    <a:cubicBezTo>
                      <a:pt x="18" y="757"/>
                      <a:pt x="22" y="753"/>
                      <a:pt x="24" y="747"/>
                    </a:cubicBezTo>
                    <a:lnTo>
                      <a:pt x="24" y="747"/>
                    </a:lnTo>
                    <a:lnTo>
                      <a:pt x="59" y="350"/>
                    </a:lnTo>
                    <a:lnTo>
                      <a:pt x="59" y="350"/>
                    </a:lnTo>
                    <a:cubicBezTo>
                      <a:pt x="60" y="338"/>
                      <a:pt x="66" y="326"/>
                      <a:pt x="75" y="317"/>
                    </a:cubicBezTo>
                    <a:lnTo>
                      <a:pt x="75" y="317"/>
                    </a:lnTo>
                    <a:lnTo>
                      <a:pt x="172" y="220"/>
                    </a:lnTo>
                    <a:lnTo>
                      <a:pt x="172" y="220"/>
                    </a:lnTo>
                    <a:lnTo>
                      <a:pt x="172" y="220"/>
                    </a:lnTo>
                    <a:lnTo>
                      <a:pt x="172" y="220"/>
                    </a:lnTo>
                    <a:lnTo>
                      <a:pt x="192" y="200"/>
                    </a:lnTo>
                    <a:lnTo>
                      <a:pt x="192" y="200"/>
                    </a:lnTo>
                    <a:cubicBezTo>
                      <a:pt x="198" y="195"/>
                      <a:pt x="207" y="195"/>
                      <a:pt x="213" y="200"/>
                    </a:cubicBezTo>
                    <a:cubicBezTo>
                      <a:pt x="217" y="203"/>
                      <a:pt x="218" y="208"/>
                      <a:pt x="218" y="211"/>
                    </a:cubicBezTo>
                    <a:cubicBezTo>
                      <a:pt x="218" y="216"/>
                      <a:pt x="217" y="220"/>
                      <a:pt x="213" y="223"/>
                    </a:cubicBezTo>
                    <a:lnTo>
                      <a:pt x="213" y="223"/>
                    </a:lnTo>
                    <a:lnTo>
                      <a:pt x="129" y="308"/>
                    </a:lnTo>
                    <a:lnTo>
                      <a:pt x="129" y="308"/>
                    </a:lnTo>
                    <a:cubicBezTo>
                      <a:pt x="115" y="324"/>
                      <a:pt x="107" y="342"/>
                      <a:pt x="107" y="363"/>
                    </a:cubicBezTo>
                    <a:lnTo>
                      <a:pt x="107" y="363"/>
                    </a:lnTo>
                    <a:lnTo>
                      <a:pt x="107" y="429"/>
                    </a:lnTo>
                    <a:lnTo>
                      <a:pt x="107" y="429"/>
                    </a:lnTo>
                    <a:cubicBezTo>
                      <a:pt x="107" y="436"/>
                      <a:pt x="112" y="441"/>
                      <a:pt x="118" y="441"/>
                    </a:cubicBezTo>
                    <a:cubicBezTo>
                      <a:pt x="125" y="441"/>
                      <a:pt x="130" y="436"/>
                      <a:pt x="130" y="429"/>
                    </a:cubicBezTo>
                    <a:lnTo>
                      <a:pt x="130" y="429"/>
                    </a:lnTo>
                    <a:lnTo>
                      <a:pt x="130" y="363"/>
                    </a:lnTo>
                    <a:lnTo>
                      <a:pt x="130" y="363"/>
                    </a:lnTo>
                    <a:cubicBezTo>
                      <a:pt x="130" y="354"/>
                      <a:pt x="137" y="348"/>
                      <a:pt x="146" y="348"/>
                    </a:cubicBezTo>
                    <a:cubicBezTo>
                      <a:pt x="154" y="348"/>
                      <a:pt x="161" y="354"/>
                      <a:pt x="161" y="363"/>
                    </a:cubicBezTo>
                    <a:lnTo>
                      <a:pt x="161" y="363"/>
                    </a:lnTo>
                    <a:lnTo>
                      <a:pt x="161" y="445"/>
                    </a:lnTo>
                    <a:lnTo>
                      <a:pt x="161" y="445"/>
                    </a:lnTo>
                    <a:cubicBezTo>
                      <a:pt x="161" y="458"/>
                      <a:pt x="155" y="473"/>
                      <a:pt x="146" y="482"/>
                    </a:cubicBezTo>
                    <a:lnTo>
                      <a:pt x="146" y="482"/>
                    </a:lnTo>
                    <a:lnTo>
                      <a:pt x="102" y="526"/>
                    </a:lnTo>
                    <a:lnTo>
                      <a:pt x="102" y="526"/>
                    </a:lnTo>
                    <a:cubicBezTo>
                      <a:pt x="101" y="527"/>
                      <a:pt x="99" y="530"/>
                      <a:pt x="99" y="534"/>
                    </a:cubicBezTo>
                    <a:lnTo>
                      <a:pt x="99" y="534"/>
                    </a:lnTo>
                    <a:lnTo>
                      <a:pt x="99" y="746"/>
                    </a:lnTo>
                    <a:lnTo>
                      <a:pt x="99" y="746"/>
                    </a:lnTo>
                    <a:cubicBezTo>
                      <a:pt x="99" y="753"/>
                      <a:pt x="105" y="757"/>
                      <a:pt x="111" y="757"/>
                    </a:cubicBezTo>
                    <a:cubicBezTo>
                      <a:pt x="118" y="757"/>
                      <a:pt x="123" y="753"/>
                      <a:pt x="123" y="746"/>
                    </a:cubicBezTo>
                    <a:lnTo>
                      <a:pt x="123" y="746"/>
                    </a:lnTo>
                    <a:lnTo>
                      <a:pt x="123" y="670"/>
                    </a:lnTo>
                    <a:lnTo>
                      <a:pt x="123" y="670"/>
                    </a:lnTo>
                    <a:cubicBezTo>
                      <a:pt x="135" y="662"/>
                      <a:pt x="148" y="655"/>
                      <a:pt x="162" y="651"/>
                    </a:cubicBezTo>
                    <a:lnTo>
                      <a:pt x="162" y="651"/>
                    </a:lnTo>
                    <a:lnTo>
                      <a:pt x="272" y="624"/>
                    </a:lnTo>
                    <a:lnTo>
                      <a:pt x="272" y="624"/>
                    </a:lnTo>
                    <a:cubicBezTo>
                      <a:pt x="305" y="662"/>
                      <a:pt x="353" y="683"/>
                      <a:pt x="405" y="683"/>
                    </a:cubicBezTo>
                    <a:cubicBezTo>
                      <a:pt x="407" y="683"/>
                      <a:pt x="407" y="683"/>
                      <a:pt x="408" y="683"/>
                    </a:cubicBezTo>
                    <a:cubicBezTo>
                      <a:pt x="458" y="683"/>
                      <a:pt x="506" y="662"/>
                      <a:pt x="537" y="624"/>
                    </a:cubicBezTo>
                    <a:lnTo>
                      <a:pt x="537" y="624"/>
                    </a:lnTo>
                    <a:lnTo>
                      <a:pt x="643" y="651"/>
                    </a:lnTo>
                    <a:lnTo>
                      <a:pt x="643" y="651"/>
                    </a:lnTo>
                    <a:cubicBezTo>
                      <a:pt x="659" y="655"/>
                      <a:pt x="672" y="662"/>
                      <a:pt x="684" y="670"/>
                    </a:cubicBezTo>
                    <a:lnTo>
                      <a:pt x="684" y="670"/>
                    </a:lnTo>
                    <a:lnTo>
                      <a:pt x="684" y="746"/>
                    </a:lnTo>
                    <a:lnTo>
                      <a:pt x="684" y="746"/>
                    </a:lnTo>
                    <a:cubicBezTo>
                      <a:pt x="684" y="753"/>
                      <a:pt x="689" y="757"/>
                      <a:pt x="695" y="757"/>
                    </a:cubicBezTo>
                    <a:cubicBezTo>
                      <a:pt x="702" y="757"/>
                      <a:pt x="707" y="753"/>
                      <a:pt x="707" y="746"/>
                    </a:cubicBezTo>
                    <a:lnTo>
                      <a:pt x="707" y="746"/>
                    </a:lnTo>
                    <a:lnTo>
                      <a:pt x="707" y="534"/>
                    </a:lnTo>
                    <a:lnTo>
                      <a:pt x="707" y="534"/>
                    </a:lnTo>
                    <a:cubicBezTo>
                      <a:pt x="707" y="530"/>
                      <a:pt x="705" y="527"/>
                      <a:pt x="704" y="526"/>
                    </a:cubicBezTo>
                    <a:lnTo>
                      <a:pt x="704" y="526"/>
                    </a:lnTo>
                    <a:lnTo>
                      <a:pt x="661" y="482"/>
                    </a:lnTo>
                    <a:lnTo>
                      <a:pt x="661" y="482"/>
                    </a:lnTo>
                    <a:cubicBezTo>
                      <a:pt x="650" y="473"/>
                      <a:pt x="645" y="458"/>
                      <a:pt x="645" y="445"/>
                    </a:cubicBezTo>
                    <a:lnTo>
                      <a:pt x="645" y="445"/>
                    </a:lnTo>
                    <a:lnTo>
                      <a:pt x="645" y="363"/>
                    </a:lnTo>
                    <a:lnTo>
                      <a:pt x="645" y="363"/>
                    </a:lnTo>
                    <a:cubicBezTo>
                      <a:pt x="645" y="354"/>
                      <a:pt x="652" y="348"/>
                      <a:pt x="660" y="348"/>
                    </a:cubicBezTo>
                    <a:cubicBezTo>
                      <a:pt x="670" y="348"/>
                      <a:pt x="677" y="354"/>
                      <a:pt x="677" y="363"/>
                    </a:cubicBezTo>
                    <a:lnTo>
                      <a:pt x="677" y="363"/>
                    </a:lnTo>
                    <a:lnTo>
                      <a:pt x="677" y="429"/>
                    </a:lnTo>
                    <a:lnTo>
                      <a:pt x="677" y="429"/>
                    </a:lnTo>
                    <a:cubicBezTo>
                      <a:pt x="677" y="436"/>
                      <a:pt x="681" y="441"/>
                      <a:pt x="689" y="441"/>
                    </a:cubicBezTo>
                    <a:cubicBezTo>
                      <a:pt x="695" y="441"/>
                      <a:pt x="700" y="436"/>
                      <a:pt x="700" y="429"/>
                    </a:cubicBezTo>
                    <a:lnTo>
                      <a:pt x="700" y="429"/>
                    </a:lnTo>
                    <a:lnTo>
                      <a:pt x="700" y="363"/>
                    </a:lnTo>
                    <a:lnTo>
                      <a:pt x="700" y="363"/>
                    </a:lnTo>
                    <a:cubicBezTo>
                      <a:pt x="700" y="342"/>
                      <a:pt x="691" y="324"/>
                      <a:pt x="677" y="308"/>
                    </a:cubicBezTo>
                    <a:lnTo>
                      <a:pt x="677" y="308"/>
                    </a:lnTo>
                    <a:lnTo>
                      <a:pt x="593" y="223"/>
                    </a:lnTo>
                    <a:lnTo>
                      <a:pt x="593" y="223"/>
                    </a:lnTo>
                    <a:cubicBezTo>
                      <a:pt x="590" y="220"/>
                      <a:pt x="587" y="216"/>
                      <a:pt x="587" y="211"/>
                    </a:cubicBezTo>
                    <a:cubicBezTo>
                      <a:pt x="587" y="208"/>
                      <a:pt x="590" y="203"/>
                      <a:pt x="593" y="200"/>
                    </a:cubicBezTo>
                    <a:cubicBezTo>
                      <a:pt x="598" y="195"/>
                      <a:pt x="608" y="195"/>
                      <a:pt x="615" y="200"/>
                    </a:cubicBezTo>
                    <a:lnTo>
                      <a:pt x="615" y="200"/>
                    </a:lnTo>
                    <a:lnTo>
                      <a:pt x="732" y="317"/>
                    </a:lnTo>
                    <a:lnTo>
                      <a:pt x="732" y="317"/>
                    </a:lnTo>
                    <a:cubicBezTo>
                      <a:pt x="740" y="326"/>
                      <a:pt x="746" y="338"/>
                      <a:pt x="747" y="350"/>
                    </a:cubicBezTo>
                    <a:lnTo>
                      <a:pt x="747" y="350"/>
                    </a:lnTo>
                    <a:lnTo>
                      <a:pt x="784" y="747"/>
                    </a:lnTo>
                    <a:lnTo>
                      <a:pt x="784" y="747"/>
                    </a:lnTo>
                    <a:cubicBezTo>
                      <a:pt x="784" y="753"/>
                      <a:pt x="789" y="757"/>
                      <a:pt x="795" y="757"/>
                    </a:cubicBezTo>
                    <a:cubicBezTo>
                      <a:pt x="795" y="757"/>
                      <a:pt x="795" y="757"/>
                      <a:pt x="796" y="757"/>
                    </a:cubicBezTo>
                    <a:cubicBezTo>
                      <a:pt x="802" y="757"/>
                      <a:pt x="808" y="751"/>
                      <a:pt x="806" y="745"/>
                    </a:cubicBezTo>
                    <a:lnTo>
                      <a:pt x="806" y="745"/>
                    </a:lnTo>
                    <a:lnTo>
                      <a:pt x="771" y="349"/>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grpSp>
        <p:grpSp>
          <p:nvGrpSpPr>
            <p:cNvPr id="77" name="Group 1387">
              <a:extLst>
                <a:ext uri="{FF2B5EF4-FFF2-40B4-BE49-F238E27FC236}">
                  <a16:creationId xmlns:a16="http://schemas.microsoft.com/office/drawing/2014/main" id="{A4C8C3E0-62D0-2808-D94A-25DE2B70D539}"/>
                </a:ext>
              </a:extLst>
            </p:cNvPr>
            <p:cNvGrpSpPr/>
            <p:nvPr/>
          </p:nvGrpSpPr>
          <p:grpSpPr>
            <a:xfrm rot="532969">
              <a:off x="11017258" y="4866707"/>
              <a:ext cx="645501" cy="654294"/>
              <a:chOff x="6407150" y="3578225"/>
              <a:chExt cx="292100" cy="292100"/>
            </a:xfrm>
            <a:solidFill>
              <a:schemeClr val="accent6"/>
            </a:solidFill>
          </p:grpSpPr>
          <p:sp>
            <p:nvSpPr>
              <p:cNvPr id="78" name="Freeform 1199">
                <a:extLst>
                  <a:ext uri="{FF2B5EF4-FFF2-40B4-BE49-F238E27FC236}">
                    <a16:creationId xmlns:a16="http://schemas.microsoft.com/office/drawing/2014/main" id="{F1BA7190-88B0-2110-EB28-D7258F1A99B4}"/>
                  </a:ext>
                </a:extLst>
              </p:cNvPr>
              <p:cNvSpPr>
                <a:spLocks noChangeArrowheads="1"/>
              </p:cNvSpPr>
              <p:nvPr/>
            </p:nvSpPr>
            <p:spPr bwMode="auto">
              <a:xfrm>
                <a:off x="6407150" y="3578225"/>
                <a:ext cx="292100" cy="292100"/>
              </a:xfrm>
              <a:custGeom>
                <a:avLst/>
                <a:gdLst>
                  <a:gd name="T0" fmla="*/ 739 w 812"/>
                  <a:gd name="T1" fmla="*/ 433 h 812"/>
                  <a:gd name="T2" fmla="*/ 658 w 812"/>
                  <a:gd name="T3" fmla="*/ 433 h 812"/>
                  <a:gd name="T4" fmla="*/ 658 w 812"/>
                  <a:gd name="T5" fmla="*/ 340 h 812"/>
                  <a:gd name="T6" fmla="*/ 787 w 812"/>
                  <a:gd name="T7" fmla="*/ 386 h 812"/>
                  <a:gd name="T8" fmla="*/ 787 w 812"/>
                  <a:gd name="T9" fmla="*/ 504 h 812"/>
                  <a:gd name="T10" fmla="*/ 739 w 812"/>
                  <a:gd name="T11" fmla="*/ 552 h 812"/>
                  <a:gd name="T12" fmla="*/ 719 w 812"/>
                  <a:gd name="T13" fmla="*/ 552 h 812"/>
                  <a:gd name="T14" fmla="*/ 658 w 812"/>
                  <a:gd name="T15" fmla="*/ 552 h 812"/>
                  <a:gd name="T16" fmla="*/ 658 w 812"/>
                  <a:gd name="T17" fmla="*/ 457 h 812"/>
                  <a:gd name="T18" fmla="*/ 739 w 812"/>
                  <a:gd name="T19" fmla="*/ 457 h 812"/>
                  <a:gd name="T20" fmla="*/ 591 w 812"/>
                  <a:gd name="T21" fmla="*/ 787 h 812"/>
                  <a:gd name="T22" fmla="*/ 543 w 812"/>
                  <a:gd name="T23" fmla="*/ 739 h 812"/>
                  <a:gd name="T24" fmla="*/ 639 w 812"/>
                  <a:gd name="T25" fmla="*/ 693 h 812"/>
                  <a:gd name="T26" fmla="*/ 717 w 812"/>
                  <a:gd name="T27" fmla="*/ 739 h 812"/>
                  <a:gd name="T28" fmla="*/ 591 w 812"/>
                  <a:gd name="T29" fmla="*/ 787 h 812"/>
                  <a:gd name="T30" fmla="*/ 697 w 812"/>
                  <a:gd name="T31" fmla="*/ 576 h 812"/>
                  <a:gd name="T32" fmla="*/ 767 w 812"/>
                  <a:gd name="T33" fmla="*/ 622 h 812"/>
                  <a:gd name="T34" fmla="*/ 670 w 812"/>
                  <a:gd name="T35" fmla="*/ 669 h 812"/>
                  <a:gd name="T36" fmla="*/ 592 w 812"/>
                  <a:gd name="T37" fmla="*/ 622 h 812"/>
                  <a:gd name="T38" fmla="*/ 658 w 812"/>
                  <a:gd name="T39" fmla="*/ 576 h 812"/>
                  <a:gd name="T40" fmla="*/ 229 w 812"/>
                  <a:gd name="T41" fmla="*/ 686 h 812"/>
                  <a:gd name="T42" fmla="*/ 229 w 812"/>
                  <a:gd name="T43" fmla="*/ 382 h 812"/>
                  <a:gd name="T44" fmla="*/ 450 w 812"/>
                  <a:gd name="T45" fmla="*/ 80 h 812"/>
                  <a:gd name="T46" fmla="*/ 450 w 812"/>
                  <a:gd name="T47" fmla="*/ 75 h 812"/>
                  <a:gd name="T48" fmla="*/ 544 w 812"/>
                  <a:gd name="T49" fmla="*/ 76 h 812"/>
                  <a:gd name="T50" fmla="*/ 544 w 812"/>
                  <a:gd name="T51" fmla="*/ 90 h 812"/>
                  <a:gd name="T52" fmla="*/ 522 w 812"/>
                  <a:gd name="T53" fmla="*/ 352 h 812"/>
                  <a:gd name="T54" fmla="*/ 387 w 812"/>
                  <a:gd name="T55" fmla="*/ 594 h 812"/>
                  <a:gd name="T56" fmla="*/ 537 w 812"/>
                  <a:gd name="T57" fmla="*/ 467 h 812"/>
                  <a:gd name="T58" fmla="*/ 592 w 812"/>
                  <a:gd name="T59" fmla="*/ 365 h 812"/>
                  <a:gd name="T60" fmla="*/ 620 w 812"/>
                  <a:gd name="T61" fmla="*/ 445 h 812"/>
                  <a:gd name="T62" fmla="*/ 568 w 812"/>
                  <a:gd name="T63" fmla="*/ 622 h 812"/>
                  <a:gd name="T64" fmla="*/ 539 w 812"/>
                  <a:gd name="T65" fmla="*/ 787 h 812"/>
                  <a:gd name="T66" fmla="*/ 431 w 812"/>
                  <a:gd name="T67" fmla="*/ 787 h 812"/>
                  <a:gd name="T68" fmla="*/ 205 w 812"/>
                  <a:gd name="T69" fmla="*/ 766 h 812"/>
                  <a:gd name="T70" fmla="*/ 205 w 812"/>
                  <a:gd name="T71" fmla="*/ 766 h 812"/>
                  <a:gd name="T72" fmla="*/ 45 w 812"/>
                  <a:gd name="T73" fmla="*/ 787 h 812"/>
                  <a:gd name="T74" fmla="*/ 24 w 812"/>
                  <a:gd name="T75" fmla="*/ 766 h 812"/>
                  <a:gd name="T76" fmla="*/ 45 w 812"/>
                  <a:gd name="T77" fmla="*/ 320 h 812"/>
                  <a:gd name="T78" fmla="*/ 184 w 812"/>
                  <a:gd name="T79" fmla="*/ 320 h 812"/>
                  <a:gd name="T80" fmla="*/ 205 w 812"/>
                  <a:gd name="T81" fmla="*/ 378 h 812"/>
                  <a:gd name="T82" fmla="*/ 811 w 812"/>
                  <a:gd name="T83" fmla="*/ 386 h 812"/>
                  <a:gd name="T84" fmla="*/ 811 w 812"/>
                  <a:gd name="T85" fmla="*/ 386 h 812"/>
                  <a:gd name="T86" fmla="*/ 658 w 812"/>
                  <a:gd name="T87" fmla="*/ 316 h 812"/>
                  <a:gd name="T88" fmla="*/ 604 w 812"/>
                  <a:gd name="T89" fmla="*/ 341 h 812"/>
                  <a:gd name="T90" fmla="*/ 551 w 812"/>
                  <a:gd name="T91" fmla="*/ 305 h 812"/>
                  <a:gd name="T92" fmla="*/ 568 w 812"/>
                  <a:gd name="T93" fmla="*/ 76 h 812"/>
                  <a:gd name="T94" fmla="*/ 454 w 812"/>
                  <a:gd name="T95" fmla="*/ 18 h 812"/>
                  <a:gd name="T96" fmla="*/ 426 w 812"/>
                  <a:gd name="T97" fmla="*/ 80 h 812"/>
                  <a:gd name="T98" fmla="*/ 305 w 812"/>
                  <a:gd name="T99" fmla="*/ 288 h 812"/>
                  <a:gd name="T100" fmla="*/ 229 w 812"/>
                  <a:gd name="T101" fmla="*/ 341 h 812"/>
                  <a:gd name="T102" fmla="*/ 184 w 812"/>
                  <a:gd name="T103" fmla="*/ 298 h 812"/>
                  <a:gd name="T104" fmla="*/ 0 w 812"/>
                  <a:gd name="T105" fmla="*/ 341 h 812"/>
                  <a:gd name="T106" fmla="*/ 0 w 812"/>
                  <a:gd name="T107" fmla="*/ 766 h 812"/>
                  <a:gd name="T108" fmla="*/ 184 w 812"/>
                  <a:gd name="T109" fmla="*/ 811 h 812"/>
                  <a:gd name="T110" fmla="*/ 229 w 812"/>
                  <a:gd name="T111" fmla="*/ 766 h 812"/>
                  <a:gd name="T112" fmla="*/ 431 w 812"/>
                  <a:gd name="T113" fmla="*/ 811 h 812"/>
                  <a:gd name="T114" fmla="*/ 591 w 812"/>
                  <a:gd name="T115" fmla="*/ 811 h 812"/>
                  <a:gd name="T116" fmla="*/ 672 w 812"/>
                  <a:gd name="T117" fmla="*/ 811 h 812"/>
                  <a:gd name="T118" fmla="*/ 791 w 812"/>
                  <a:gd name="T119" fmla="*/ 622 h 812"/>
                  <a:gd name="T120" fmla="*/ 778 w 812"/>
                  <a:gd name="T121" fmla="*/ 445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12" h="812">
                    <a:moveTo>
                      <a:pt x="739" y="433"/>
                    </a:moveTo>
                    <a:lnTo>
                      <a:pt x="739" y="433"/>
                    </a:lnTo>
                    <a:lnTo>
                      <a:pt x="739" y="433"/>
                    </a:lnTo>
                    <a:lnTo>
                      <a:pt x="715" y="433"/>
                    </a:lnTo>
                    <a:lnTo>
                      <a:pt x="658" y="433"/>
                    </a:lnTo>
                    <a:lnTo>
                      <a:pt x="658" y="433"/>
                    </a:lnTo>
                    <a:cubicBezTo>
                      <a:pt x="632" y="433"/>
                      <a:pt x="611" y="413"/>
                      <a:pt x="611" y="386"/>
                    </a:cubicBezTo>
                    <a:cubicBezTo>
                      <a:pt x="611" y="361"/>
                      <a:pt x="632" y="340"/>
                      <a:pt x="658" y="340"/>
                    </a:cubicBezTo>
                    <a:lnTo>
                      <a:pt x="658" y="340"/>
                    </a:lnTo>
                    <a:lnTo>
                      <a:pt x="739" y="340"/>
                    </a:lnTo>
                    <a:lnTo>
                      <a:pt x="739" y="340"/>
                    </a:lnTo>
                    <a:cubicBezTo>
                      <a:pt x="765" y="340"/>
                      <a:pt x="787" y="361"/>
                      <a:pt x="787" y="386"/>
                    </a:cubicBezTo>
                    <a:cubicBezTo>
                      <a:pt x="787" y="413"/>
                      <a:pt x="765" y="433"/>
                      <a:pt x="739" y="433"/>
                    </a:cubicBezTo>
                    <a:close/>
                    <a:moveTo>
                      <a:pt x="787" y="504"/>
                    </a:moveTo>
                    <a:lnTo>
                      <a:pt x="787" y="504"/>
                    </a:lnTo>
                    <a:lnTo>
                      <a:pt x="787" y="504"/>
                    </a:lnTo>
                    <a:lnTo>
                      <a:pt x="787" y="504"/>
                    </a:lnTo>
                    <a:cubicBezTo>
                      <a:pt x="787" y="530"/>
                      <a:pt x="765" y="552"/>
                      <a:pt x="739" y="552"/>
                    </a:cubicBezTo>
                    <a:lnTo>
                      <a:pt x="739" y="552"/>
                    </a:lnTo>
                    <a:lnTo>
                      <a:pt x="721" y="552"/>
                    </a:lnTo>
                    <a:lnTo>
                      <a:pt x="719" y="552"/>
                    </a:lnTo>
                    <a:lnTo>
                      <a:pt x="697" y="552"/>
                    </a:lnTo>
                    <a:lnTo>
                      <a:pt x="658" y="552"/>
                    </a:lnTo>
                    <a:lnTo>
                      <a:pt x="658" y="552"/>
                    </a:lnTo>
                    <a:cubicBezTo>
                      <a:pt x="632" y="552"/>
                      <a:pt x="611" y="530"/>
                      <a:pt x="611" y="504"/>
                    </a:cubicBezTo>
                    <a:cubicBezTo>
                      <a:pt x="611" y="479"/>
                      <a:pt x="632" y="457"/>
                      <a:pt x="658" y="457"/>
                    </a:cubicBezTo>
                    <a:lnTo>
                      <a:pt x="658" y="457"/>
                    </a:lnTo>
                    <a:lnTo>
                      <a:pt x="715" y="457"/>
                    </a:lnTo>
                    <a:lnTo>
                      <a:pt x="739" y="457"/>
                    </a:lnTo>
                    <a:lnTo>
                      <a:pt x="739" y="457"/>
                    </a:lnTo>
                    <a:cubicBezTo>
                      <a:pt x="765" y="457"/>
                      <a:pt x="787" y="479"/>
                      <a:pt x="787" y="504"/>
                    </a:cubicBezTo>
                    <a:close/>
                    <a:moveTo>
                      <a:pt x="591" y="787"/>
                    </a:moveTo>
                    <a:lnTo>
                      <a:pt x="591" y="787"/>
                    </a:lnTo>
                    <a:lnTo>
                      <a:pt x="591" y="787"/>
                    </a:lnTo>
                    <a:lnTo>
                      <a:pt x="591" y="787"/>
                    </a:lnTo>
                    <a:cubicBezTo>
                      <a:pt x="564" y="787"/>
                      <a:pt x="543" y="766"/>
                      <a:pt x="543" y="739"/>
                    </a:cubicBezTo>
                    <a:cubicBezTo>
                      <a:pt x="543" y="714"/>
                      <a:pt x="564" y="693"/>
                      <a:pt x="591" y="693"/>
                    </a:cubicBezTo>
                    <a:lnTo>
                      <a:pt x="591" y="693"/>
                    </a:lnTo>
                    <a:lnTo>
                      <a:pt x="639" y="693"/>
                    </a:lnTo>
                    <a:lnTo>
                      <a:pt x="670" y="693"/>
                    </a:lnTo>
                    <a:lnTo>
                      <a:pt x="670" y="693"/>
                    </a:lnTo>
                    <a:cubicBezTo>
                      <a:pt x="696" y="693"/>
                      <a:pt x="717" y="714"/>
                      <a:pt x="717" y="739"/>
                    </a:cubicBezTo>
                    <a:cubicBezTo>
                      <a:pt x="717" y="766"/>
                      <a:pt x="696" y="787"/>
                      <a:pt x="670" y="787"/>
                    </a:cubicBezTo>
                    <a:lnTo>
                      <a:pt x="670" y="787"/>
                    </a:lnTo>
                    <a:lnTo>
                      <a:pt x="591" y="787"/>
                    </a:lnTo>
                    <a:close/>
                    <a:moveTo>
                      <a:pt x="697" y="576"/>
                    </a:moveTo>
                    <a:lnTo>
                      <a:pt x="697" y="576"/>
                    </a:lnTo>
                    <a:lnTo>
                      <a:pt x="697" y="576"/>
                    </a:lnTo>
                    <a:lnTo>
                      <a:pt x="719" y="576"/>
                    </a:lnTo>
                    <a:lnTo>
                      <a:pt x="719" y="576"/>
                    </a:lnTo>
                    <a:cubicBezTo>
                      <a:pt x="746" y="576"/>
                      <a:pt x="767" y="596"/>
                      <a:pt x="767" y="622"/>
                    </a:cubicBezTo>
                    <a:cubicBezTo>
                      <a:pt x="767" y="648"/>
                      <a:pt x="746" y="669"/>
                      <a:pt x="719" y="669"/>
                    </a:cubicBezTo>
                    <a:lnTo>
                      <a:pt x="719" y="669"/>
                    </a:lnTo>
                    <a:lnTo>
                      <a:pt x="670" y="669"/>
                    </a:lnTo>
                    <a:lnTo>
                      <a:pt x="639" y="669"/>
                    </a:lnTo>
                    <a:lnTo>
                      <a:pt x="639" y="669"/>
                    </a:lnTo>
                    <a:cubicBezTo>
                      <a:pt x="613" y="669"/>
                      <a:pt x="592" y="648"/>
                      <a:pt x="592" y="622"/>
                    </a:cubicBezTo>
                    <a:cubicBezTo>
                      <a:pt x="592" y="596"/>
                      <a:pt x="613" y="576"/>
                      <a:pt x="639" y="576"/>
                    </a:cubicBezTo>
                    <a:lnTo>
                      <a:pt x="639" y="576"/>
                    </a:lnTo>
                    <a:lnTo>
                      <a:pt x="658" y="576"/>
                    </a:lnTo>
                    <a:lnTo>
                      <a:pt x="697" y="576"/>
                    </a:lnTo>
                    <a:close/>
                    <a:moveTo>
                      <a:pt x="229" y="686"/>
                    </a:moveTo>
                    <a:lnTo>
                      <a:pt x="229" y="686"/>
                    </a:lnTo>
                    <a:lnTo>
                      <a:pt x="229" y="686"/>
                    </a:lnTo>
                    <a:lnTo>
                      <a:pt x="229" y="382"/>
                    </a:lnTo>
                    <a:lnTo>
                      <a:pt x="229" y="382"/>
                    </a:lnTo>
                    <a:cubicBezTo>
                      <a:pt x="251" y="351"/>
                      <a:pt x="282" y="326"/>
                      <a:pt x="316" y="307"/>
                    </a:cubicBezTo>
                    <a:cubicBezTo>
                      <a:pt x="335" y="299"/>
                      <a:pt x="353" y="285"/>
                      <a:pt x="373" y="265"/>
                    </a:cubicBezTo>
                    <a:cubicBezTo>
                      <a:pt x="422" y="216"/>
                      <a:pt x="450" y="149"/>
                      <a:pt x="450" y="80"/>
                    </a:cubicBezTo>
                    <a:lnTo>
                      <a:pt x="450" y="80"/>
                    </a:lnTo>
                    <a:lnTo>
                      <a:pt x="450" y="75"/>
                    </a:lnTo>
                    <a:lnTo>
                      <a:pt x="450" y="75"/>
                    </a:lnTo>
                    <a:cubicBezTo>
                      <a:pt x="450" y="59"/>
                      <a:pt x="457" y="45"/>
                      <a:pt x="468" y="37"/>
                    </a:cubicBezTo>
                    <a:cubicBezTo>
                      <a:pt x="479" y="28"/>
                      <a:pt x="495" y="25"/>
                      <a:pt x="511" y="28"/>
                    </a:cubicBezTo>
                    <a:cubicBezTo>
                      <a:pt x="530" y="34"/>
                      <a:pt x="544" y="53"/>
                      <a:pt x="544" y="76"/>
                    </a:cubicBezTo>
                    <a:lnTo>
                      <a:pt x="544" y="76"/>
                    </a:lnTo>
                    <a:lnTo>
                      <a:pt x="544" y="90"/>
                    </a:lnTo>
                    <a:lnTo>
                      <a:pt x="544" y="90"/>
                    </a:lnTo>
                    <a:cubicBezTo>
                      <a:pt x="546" y="160"/>
                      <a:pt x="540" y="231"/>
                      <a:pt x="529" y="300"/>
                    </a:cubicBezTo>
                    <a:cubicBezTo>
                      <a:pt x="526" y="320"/>
                      <a:pt x="523" y="337"/>
                      <a:pt x="522" y="352"/>
                    </a:cubicBezTo>
                    <a:lnTo>
                      <a:pt x="522" y="352"/>
                    </a:lnTo>
                    <a:lnTo>
                      <a:pt x="513" y="467"/>
                    </a:lnTo>
                    <a:lnTo>
                      <a:pt x="513" y="467"/>
                    </a:lnTo>
                    <a:cubicBezTo>
                      <a:pt x="513" y="537"/>
                      <a:pt x="455" y="594"/>
                      <a:pt x="387" y="594"/>
                    </a:cubicBezTo>
                    <a:cubicBezTo>
                      <a:pt x="380" y="594"/>
                      <a:pt x="374" y="599"/>
                      <a:pt x="374" y="605"/>
                    </a:cubicBezTo>
                    <a:cubicBezTo>
                      <a:pt x="374" y="612"/>
                      <a:pt x="380" y="617"/>
                      <a:pt x="387" y="617"/>
                    </a:cubicBezTo>
                    <a:cubicBezTo>
                      <a:pt x="470" y="617"/>
                      <a:pt x="537" y="550"/>
                      <a:pt x="537" y="467"/>
                    </a:cubicBezTo>
                    <a:lnTo>
                      <a:pt x="537" y="467"/>
                    </a:lnTo>
                    <a:lnTo>
                      <a:pt x="544" y="365"/>
                    </a:lnTo>
                    <a:lnTo>
                      <a:pt x="592" y="365"/>
                    </a:lnTo>
                    <a:lnTo>
                      <a:pt x="592" y="365"/>
                    </a:lnTo>
                    <a:cubicBezTo>
                      <a:pt x="589" y="372"/>
                      <a:pt x="587" y="379"/>
                      <a:pt x="587" y="386"/>
                    </a:cubicBezTo>
                    <a:cubicBezTo>
                      <a:pt x="587" y="411"/>
                      <a:pt x="600" y="432"/>
                      <a:pt x="620" y="445"/>
                    </a:cubicBezTo>
                    <a:cubicBezTo>
                      <a:pt x="600" y="457"/>
                      <a:pt x="587" y="480"/>
                      <a:pt x="587" y="504"/>
                    </a:cubicBezTo>
                    <a:cubicBezTo>
                      <a:pt x="587" y="525"/>
                      <a:pt x="597" y="544"/>
                      <a:pt x="611" y="557"/>
                    </a:cubicBezTo>
                    <a:cubicBezTo>
                      <a:pt x="586" y="568"/>
                      <a:pt x="568" y="594"/>
                      <a:pt x="568" y="622"/>
                    </a:cubicBezTo>
                    <a:cubicBezTo>
                      <a:pt x="568" y="640"/>
                      <a:pt x="575" y="657"/>
                      <a:pt x="587" y="669"/>
                    </a:cubicBezTo>
                    <a:cubicBezTo>
                      <a:pt x="550" y="671"/>
                      <a:pt x="520" y="702"/>
                      <a:pt x="520" y="739"/>
                    </a:cubicBezTo>
                    <a:cubicBezTo>
                      <a:pt x="520" y="758"/>
                      <a:pt x="527" y="774"/>
                      <a:pt x="539" y="787"/>
                    </a:cubicBezTo>
                    <a:lnTo>
                      <a:pt x="539" y="787"/>
                    </a:lnTo>
                    <a:lnTo>
                      <a:pt x="431" y="787"/>
                    </a:lnTo>
                    <a:lnTo>
                      <a:pt x="431" y="787"/>
                    </a:lnTo>
                    <a:lnTo>
                      <a:pt x="431" y="787"/>
                    </a:lnTo>
                    <a:cubicBezTo>
                      <a:pt x="352" y="787"/>
                      <a:pt x="276" y="749"/>
                      <a:pt x="229" y="686"/>
                    </a:cubicBezTo>
                    <a:close/>
                    <a:moveTo>
                      <a:pt x="205" y="766"/>
                    </a:moveTo>
                    <a:lnTo>
                      <a:pt x="205" y="766"/>
                    </a:lnTo>
                    <a:lnTo>
                      <a:pt x="205" y="766"/>
                    </a:lnTo>
                    <a:lnTo>
                      <a:pt x="205" y="766"/>
                    </a:lnTo>
                    <a:cubicBezTo>
                      <a:pt x="205" y="778"/>
                      <a:pt x="196" y="787"/>
                      <a:pt x="184" y="787"/>
                    </a:cubicBezTo>
                    <a:lnTo>
                      <a:pt x="184" y="787"/>
                    </a:lnTo>
                    <a:lnTo>
                      <a:pt x="45" y="787"/>
                    </a:lnTo>
                    <a:lnTo>
                      <a:pt x="45" y="787"/>
                    </a:lnTo>
                    <a:cubicBezTo>
                      <a:pt x="34" y="787"/>
                      <a:pt x="24" y="778"/>
                      <a:pt x="24" y="766"/>
                    </a:cubicBezTo>
                    <a:lnTo>
                      <a:pt x="24" y="766"/>
                    </a:lnTo>
                    <a:lnTo>
                      <a:pt x="24" y="341"/>
                    </a:lnTo>
                    <a:lnTo>
                      <a:pt x="24" y="341"/>
                    </a:lnTo>
                    <a:cubicBezTo>
                      <a:pt x="24" y="330"/>
                      <a:pt x="34" y="320"/>
                      <a:pt x="45" y="320"/>
                    </a:cubicBezTo>
                    <a:lnTo>
                      <a:pt x="45" y="320"/>
                    </a:lnTo>
                    <a:lnTo>
                      <a:pt x="184" y="320"/>
                    </a:lnTo>
                    <a:lnTo>
                      <a:pt x="184" y="320"/>
                    </a:lnTo>
                    <a:cubicBezTo>
                      <a:pt x="196" y="320"/>
                      <a:pt x="205" y="330"/>
                      <a:pt x="205" y="341"/>
                    </a:cubicBezTo>
                    <a:lnTo>
                      <a:pt x="205" y="341"/>
                    </a:lnTo>
                    <a:lnTo>
                      <a:pt x="205" y="378"/>
                    </a:lnTo>
                    <a:lnTo>
                      <a:pt x="205" y="689"/>
                    </a:lnTo>
                    <a:lnTo>
                      <a:pt x="205" y="766"/>
                    </a:lnTo>
                    <a:close/>
                    <a:moveTo>
                      <a:pt x="811" y="386"/>
                    </a:moveTo>
                    <a:lnTo>
                      <a:pt x="811" y="386"/>
                    </a:lnTo>
                    <a:lnTo>
                      <a:pt x="811" y="386"/>
                    </a:lnTo>
                    <a:lnTo>
                      <a:pt x="811" y="386"/>
                    </a:lnTo>
                    <a:cubicBezTo>
                      <a:pt x="811" y="348"/>
                      <a:pt x="778" y="316"/>
                      <a:pt x="739" y="316"/>
                    </a:cubicBezTo>
                    <a:lnTo>
                      <a:pt x="739" y="316"/>
                    </a:lnTo>
                    <a:lnTo>
                      <a:pt x="658" y="316"/>
                    </a:lnTo>
                    <a:lnTo>
                      <a:pt x="658" y="316"/>
                    </a:lnTo>
                    <a:cubicBezTo>
                      <a:pt x="637" y="316"/>
                      <a:pt x="617" y="326"/>
                      <a:pt x="604" y="341"/>
                    </a:cubicBezTo>
                    <a:lnTo>
                      <a:pt x="604" y="341"/>
                    </a:lnTo>
                    <a:lnTo>
                      <a:pt x="547" y="341"/>
                    </a:lnTo>
                    <a:lnTo>
                      <a:pt x="547" y="341"/>
                    </a:lnTo>
                    <a:cubicBezTo>
                      <a:pt x="548" y="330"/>
                      <a:pt x="550" y="318"/>
                      <a:pt x="551" y="305"/>
                    </a:cubicBezTo>
                    <a:cubicBezTo>
                      <a:pt x="563" y="233"/>
                      <a:pt x="568" y="162"/>
                      <a:pt x="568" y="90"/>
                    </a:cubicBezTo>
                    <a:lnTo>
                      <a:pt x="568" y="90"/>
                    </a:lnTo>
                    <a:lnTo>
                      <a:pt x="568" y="76"/>
                    </a:lnTo>
                    <a:lnTo>
                      <a:pt x="568" y="76"/>
                    </a:lnTo>
                    <a:cubicBezTo>
                      <a:pt x="568" y="44"/>
                      <a:pt x="547" y="14"/>
                      <a:pt x="516" y="6"/>
                    </a:cubicBezTo>
                    <a:cubicBezTo>
                      <a:pt x="494" y="0"/>
                      <a:pt x="471" y="5"/>
                      <a:pt x="454" y="18"/>
                    </a:cubicBezTo>
                    <a:cubicBezTo>
                      <a:pt x="436" y="31"/>
                      <a:pt x="426" y="52"/>
                      <a:pt x="426" y="75"/>
                    </a:cubicBezTo>
                    <a:lnTo>
                      <a:pt x="426" y="75"/>
                    </a:lnTo>
                    <a:lnTo>
                      <a:pt x="426" y="80"/>
                    </a:lnTo>
                    <a:lnTo>
                      <a:pt x="426" y="80"/>
                    </a:lnTo>
                    <a:cubicBezTo>
                      <a:pt x="426" y="143"/>
                      <a:pt x="401" y="205"/>
                      <a:pt x="357" y="248"/>
                    </a:cubicBezTo>
                    <a:cubicBezTo>
                      <a:pt x="338" y="267"/>
                      <a:pt x="322" y="278"/>
                      <a:pt x="305" y="288"/>
                    </a:cubicBezTo>
                    <a:cubicBezTo>
                      <a:pt x="276" y="302"/>
                      <a:pt x="251" y="322"/>
                      <a:pt x="229" y="345"/>
                    </a:cubicBezTo>
                    <a:lnTo>
                      <a:pt x="229" y="345"/>
                    </a:lnTo>
                    <a:lnTo>
                      <a:pt x="229" y="341"/>
                    </a:lnTo>
                    <a:lnTo>
                      <a:pt x="229" y="341"/>
                    </a:lnTo>
                    <a:cubicBezTo>
                      <a:pt x="229" y="317"/>
                      <a:pt x="209" y="298"/>
                      <a:pt x="184" y="298"/>
                    </a:cubicBezTo>
                    <a:lnTo>
                      <a:pt x="184" y="298"/>
                    </a:lnTo>
                    <a:lnTo>
                      <a:pt x="45" y="298"/>
                    </a:lnTo>
                    <a:lnTo>
                      <a:pt x="45" y="298"/>
                    </a:lnTo>
                    <a:cubicBezTo>
                      <a:pt x="21" y="298"/>
                      <a:pt x="0" y="317"/>
                      <a:pt x="0" y="341"/>
                    </a:cubicBezTo>
                    <a:lnTo>
                      <a:pt x="0" y="341"/>
                    </a:lnTo>
                    <a:lnTo>
                      <a:pt x="0" y="766"/>
                    </a:lnTo>
                    <a:lnTo>
                      <a:pt x="0" y="766"/>
                    </a:lnTo>
                    <a:cubicBezTo>
                      <a:pt x="0" y="790"/>
                      <a:pt x="21" y="811"/>
                      <a:pt x="45" y="811"/>
                    </a:cubicBezTo>
                    <a:lnTo>
                      <a:pt x="45" y="811"/>
                    </a:lnTo>
                    <a:lnTo>
                      <a:pt x="184" y="811"/>
                    </a:lnTo>
                    <a:lnTo>
                      <a:pt x="184" y="811"/>
                    </a:lnTo>
                    <a:cubicBezTo>
                      <a:pt x="209" y="811"/>
                      <a:pt x="229" y="790"/>
                      <a:pt x="229" y="766"/>
                    </a:cubicBezTo>
                    <a:lnTo>
                      <a:pt x="229" y="766"/>
                    </a:lnTo>
                    <a:lnTo>
                      <a:pt x="229" y="721"/>
                    </a:lnTo>
                    <a:lnTo>
                      <a:pt x="229" y="721"/>
                    </a:lnTo>
                    <a:cubicBezTo>
                      <a:pt x="281" y="778"/>
                      <a:pt x="355" y="811"/>
                      <a:pt x="431" y="811"/>
                    </a:cubicBezTo>
                    <a:lnTo>
                      <a:pt x="431" y="811"/>
                    </a:lnTo>
                    <a:lnTo>
                      <a:pt x="431" y="811"/>
                    </a:lnTo>
                    <a:lnTo>
                      <a:pt x="591" y="811"/>
                    </a:lnTo>
                    <a:lnTo>
                      <a:pt x="670" y="811"/>
                    </a:lnTo>
                    <a:lnTo>
                      <a:pt x="672" y="811"/>
                    </a:lnTo>
                    <a:lnTo>
                      <a:pt x="672" y="811"/>
                    </a:lnTo>
                    <a:cubicBezTo>
                      <a:pt x="711" y="811"/>
                      <a:pt x="742" y="779"/>
                      <a:pt x="742" y="739"/>
                    </a:cubicBezTo>
                    <a:cubicBezTo>
                      <a:pt x="742" y="721"/>
                      <a:pt x="735" y="704"/>
                      <a:pt x="724" y="692"/>
                    </a:cubicBezTo>
                    <a:cubicBezTo>
                      <a:pt x="760" y="691"/>
                      <a:pt x="791" y="659"/>
                      <a:pt x="791" y="622"/>
                    </a:cubicBezTo>
                    <a:cubicBezTo>
                      <a:pt x="791" y="600"/>
                      <a:pt x="781" y="582"/>
                      <a:pt x="767" y="570"/>
                    </a:cubicBezTo>
                    <a:cubicBezTo>
                      <a:pt x="793" y="559"/>
                      <a:pt x="811" y="533"/>
                      <a:pt x="811" y="504"/>
                    </a:cubicBezTo>
                    <a:cubicBezTo>
                      <a:pt x="811" y="480"/>
                      <a:pt x="796" y="457"/>
                      <a:pt x="778" y="445"/>
                    </a:cubicBezTo>
                    <a:cubicBezTo>
                      <a:pt x="796" y="432"/>
                      <a:pt x="811" y="411"/>
                      <a:pt x="811" y="386"/>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sp>
            <p:nvSpPr>
              <p:cNvPr id="79" name="Freeform 1200">
                <a:extLst>
                  <a:ext uri="{FF2B5EF4-FFF2-40B4-BE49-F238E27FC236}">
                    <a16:creationId xmlns:a16="http://schemas.microsoft.com/office/drawing/2014/main" id="{2C2686F8-5BB0-5A5F-2238-0EDFBF3CA175}"/>
                  </a:ext>
                </a:extLst>
              </p:cNvPr>
              <p:cNvSpPr>
                <a:spLocks noChangeArrowheads="1"/>
              </p:cNvSpPr>
              <p:nvPr/>
            </p:nvSpPr>
            <p:spPr bwMode="auto">
              <a:xfrm>
                <a:off x="6443663" y="3821113"/>
                <a:ext cx="9525" cy="26987"/>
              </a:xfrm>
              <a:custGeom>
                <a:avLst/>
                <a:gdLst>
                  <a:gd name="T0" fmla="*/ 13 w 25"/>
                  <a:gd name="T1" fmla="*/ 0 h 73"/>
                  <a:gd name="T2" fmla="*/ 13 w 25"/>
                  <a:gd name="T3" fmla="*/ 0 h 73"/>
                  <a:gd name="T4" fmla="*/ 13 w 25"/>
                  <a:gd name="T5" fmla="*/ 0 h 73"/>
                  <a:gd name="T6" fmla="*/ 13 w 25"/>
                  <a:gd name="T7" fmla="*/ 0 h 73"/>
                  <a:gd name="T8" fmla="*/ 0 w 25"/>
                  <a:gd name="T9" fmla="*/ 11 h 73"/>
                  <a:gd name="T10" fmla="*/ 0 w 25"/>
                  <a:gd name="T11" fmla="*/ 11 h 73"/>
                  <a:gd name="T12" fmla="*/ 0 w 25"/>
                  <a:gd name="T13" fmla="*/ 59 h 73"/>
                  <a:gd name="T14" fmla="*/ 0 w 25"/>
                  <a:gd name="T15" fmla="*/ 59 h 73"/>
                  <a:gd name="T16" fmla="*/ 13 w 25"/>
                  <a:gd name="T17" fmla="*/ 72 h 73"/>
                  <a:gd name="T18" fmla="*/ 24 w 25"/>
                  <a:gd name="T19" fmla="*/ 59 h 73"/>
                  <a:gd name="T20" fmla="*/ 24 w 25"/>
                  <a:gd name="T21" fmla="*/ 59 h 73"/>
                  <a:gd name="T22" fmla="*/ 24 w 25"/>
                  <a:gd name="T23" fmla="*/ 11 h 73"/>
                  <a:gd name="T24" fmla="*/ 24 w 25"/>
                  <a:gd name="T25" fmla="*/ 11 h 73"/>
                  <a:gd name="T26" fmla="*/ 13 w 25"/>
                  <a:gd name="T2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73">
                    <a:moveTo>
                      <a:pt x="13" y="0"/>
                    </a:moveTo>
                    <a:lnTo>
                      <a:pt x="13" y="0"/>
                    </a:lnTo>
                    <a:lnTo>
                      <a:pt x="13" y="0"/>
                    </a:lnTo>
                    <a:lnTo>
                      <a:pt x="13" y="0"/>
                    </a:lnTo>
                    <a:cubicBezTo>
                      <a:pt x="6" y="0"/>
                      <a:pt x="0" y="4"/>
                      <a:pt x="0" y="11"/>
                    </a:cubicBezTo>
                    <a:lnTo>
                      <a:pt x="0" y="11"/>
                    </a:lnTo>
                    <a:lnTo>
                      <a:pt x="0" y="59"/>
                    </a:lnTo>
                    <a:lnTo>
                      <a:pt x="0" y="59"/>
                    </a:lnTo>
                    <a:cubicBezTo>
                      <a:pt x="0" y="66"/>
                      <a:pt x="6" y="72"/>
                      <a:pt x="13" y="72"/>
                    </a:cubicBezTo>
                    <a:cubicBezTo>
                      <a:pt x="19" y="72"/>
                      <a:pt x="24" y="66"/>
                      <a:pt x="24" y="59"/>
                    </a:cubicBezTo>
                    <a:lnTo>
                      <a:pt x="24" y="59"/>
                    </a:lnTo>
                    <a:lnTo>
                      <a:pt x="24" y="11"/>
                    </a:lnTo>
                    <a:lnTo>
                      <a:pt x="24" y="11"/>
                    </a:lnTo>
                    <a:cubicBezTo>
                      <a:pt x="24" y="4"/>
                      <a:pt x="19" y="0"/>
                      <a:pt x="13"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da-DK"/>
              </a:p>
            </p:txBody>
          </p:sp>
        </p:grpSp>
      </p:grpSp>
    </p:spTree>
    <p:extLst>
      <p:ext uri="{BB962C8B-B14F-4D97-AF65-F5344CB8AC3E}">
        <p14:creationId xmlns:p14="http://schemas.microsoft.com/office/powerpoint/2010/main" val="3795755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p:cNvPicPr>
            <a:picLocks noGrp="1" noChangeAspect="1"/>
          </p:cNvPicPr>
          <p:nvPr>
            <p:ph idx="1"/>
          </p:nvPr>
        </p:nvPicPr>
        <p:blipFill rotWithShape="1">
          <a:blip r:embed="rId3"/>
          <a:srcRect l="17128" t="14068" r="15718" b="19060"/>
          <a:stretch/>
        </p:blipFill>
        <p:spPr>
          <a:xfrm>
            <a:off x="0" y="-217714"/>
            <a:ext cx="12192000" cy="6397829"/>
          </a:xfrm>
          <a:prstGeom prst="rect">
            <a:avLst/>
          </a:prstGeom>
        </p:spPr>
      </p:pic>
      <p:sp>
        <p:nvSpPr>
          <p:cNvPr id="2" name="Titel 8">
            <a:extLst>
              <a:ext uri="{FF2B5EF4-FFF2-40B4-BE49-F238E27FC236}">
                <a16:creationId xmlns:a16="http://schemas.microsoft.com/office/drawing/2014/main" id="{A6CBF94E-E214-3036-3496-58D71BF08261}"/>
              </a:ext>
            </a:extLst>
          </p:cNvPr>
          <p:cNvSpPr>
            <a:spLocks noGrp="1"/>
          </p:cNvSpPr>
          <p:nvPr>
            <p:ph type="title"/>
          </p:nvPr>
        </p:nvSpPr>
        <p:spPr>
          <a:xfrm>
            <a:off x="479425" y="441325"/>
            <a:ext cx="11233150" cy="511175"/>
          </a:xfrm>
        </p:spPr>
        <p:txBody>
          <a:bodyPr/>
          <a:lstStyle/>
          <a:p>
            <a:r>
              <a:rPr lang="da-DK" dirty="0"/>
              <a:t>Nikotinstart, afhængighed og stop</a:t>
            </a:r>
          </a:p>
        </p:txBody>
      </p:sp>
    </p:spTree>
    <p:extLst>
      <p:ext uri="{BB962C8B-B14F-4D97-AF65-F5344CB8AC3E}">
        <p14:creationId xmlns:p14="http://schemas.microsoft.com/office/powerpoint/2010/main" val="2321785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9425" y="441325"/>
            <a:ext cx="6159914" cy="511175"/>
          </a:xfrm>
        </p:spPr>
        <p:txBody>
          <a:bodyPr/>
          <a:lstStyle/>
          <a:p>
            <a:r>
              <a:rPr lang="da-DK" dirty="0"/>
              <a:t>Nikotinstop? Søg hjælp!</a:t>
            </a:r>
          </a:p>
        </p:txBody>
      </p:sp>
      <p:sp>
        <p:nvSpPr>
          <p:cNvPr id="4" name="Pladsholder til tekst 3"/>
          <p:cNvSpPr>
            <a:spLocks noGrp="1"/>
          </p:cNvSpPr>
          <p:nvPr>
            <p:ph type="body" sz="quarter" idx="14"/>
          </p:nvPr>
        </p:nvSpPr>
        <p:spPr>
          <a:xfrm>
            <a:off x="479425" y="1540675"/>
            <a:ext cx="5167999" cy="4436829"/>
          </a:xfrm>
        </p:spPr>
        <p:txBody>
          <a:bodyPr>
            <a:normAutofit/>
          </a:bodyPr>
          <a:lstStyle/>
          <a:p>
            <a:endParaRPr lang="da-DK" dirty="0"/>
          </a:p>
          <a:p>
            <a:pPr marL="342900" indent="-342900">
              <a:buFont typeface="Arial" panose="020B0604020202020204" pitchFamily="34" charset="0"/>
              <a:buChar char="•"/>
            </a:pPr>
            <a:r>
              <a:rPr lang="da-DK" dirty="0"/>
              <a:t>XHALE app til både snus- og rygestop</a:t>
            </a:r>
            <a:br>
              <a:rPr lang="da-DK" dirty="0"/>
            </a:br>
            <a:endParaRPr lang="da-DK" dirty="0"/>
          </a:p>
          <a:p>
            <a:pPr marL="342900" indent="-342900">
              <a:buFont typeface="Arial" panose="020B0604020202020204" pitchFamily="34" charset="0"/>
              <a:buChar char="•"/>
            </a:pPr>
            <a:r>
              <a:rPr lang="da-DK" sz="2100" dirty="0"/>
              <a:t>Sms til 1231 med teksten ”snusfri”.</a:t>
            </a:r>
          </a:p>
          <a:p>
            <a:endParaRPr lang="da-DK" dirty="0"/>
          </a:p>
          <a:p>
            <a:pPr marL="342900" indent="-342900">
              <a:buFont typeface="Arial" panose="020B0604020202020204" pitchFamily="34" charset="0"/>
              <a:buChar char="•"/>
            </a:pPr>
            <a:r>
              <a:rPr lang="da-DK" dirty="0" err="1"/>
              <a:t>Stoplinien</a:t>
            </a:r>
            <a:r>
              <a:rPr lang="da-DK" dirty="0"/>
              <a:t> - gratis telefonrådgivning på 80 31 31 31.</a:t>
            </a:r>
          </a:p>
          <a:p>
            <a:endParaRPr lang="da-DK" dirty="0"/>
          </a:p>
          <a:p>
            <a:pPr marL="342900" indent="-342900">
              <a:buFont typeface="Arial" panose="020B0604020202020204" pitchFamily="34" charset="0"/>
              <a:buChar char="•"/>
            </a:pPr>
            <a:r>
              <a:rPr lang="da-DK" dirty="0"/>
              <a:t>Kommunens rådgivningstilbud.</a:t>
            </a:r>
          </a:p>
          <a:p>
            <a:endParaRPr lang="da-DK" dirty="0"/>
          </a:p>
        </p:txBody>
      </p:sp>
      <p:pic>
        <p:nvPicPr>
          <p:cNvPr id="10" name="Billed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776" y="3759089"/>
            <a:ext cx="2292789" cy="2441583"/>
          </a:xfrm>
          <a:prstGeom prst="rect">
            <a:avLst/>
          </a:prstGeom>
        </p:spPr>
      </p:pic>
      <p:pic>
        <p:nvPicPr>
          <p:cNvPr id="6" name="Billede 5">
            <a:extLst>
              <a:ext uri="{FF2B5EF4-FFF2-40B4-BE49-F238E27FC236}">
                <a16:creationId xmlns:a16="http://schemas.microsoft.com/office/drawing/2014/main" id="{54F3580A-63C4-3F80-CD2E-57552C203957}"/>
              </a:ext>
            </a:extLst>
          </p:cNvPr>
          <p:cNvPicPr>
            <a:picLocks noChangeAspect="1"/>
          </p:cNvPicPr>
          <p:nvPr/>
        </p:nvPicPr>
        <p:blipFill>
          <a:blip r:embed="rId4"/>
          <a:stretch>
            <a:fillRect/>
          </a:stretch>
        </p:blipFill>
        <p:spPr>
          <a:xfrm rot="20306354">
            <a:off x="5973535" y="1040795"/>
            <a:ext cx="2309034" cy="4676035"/>
          </a:xfrm>
          <a:prstGeom prst="rect">
            <a:avLst/>
          </a:prstGeom>
        </p:spPr>
      </p:pic>
      <p:pic>
        <p:nvPicPr>
          <p:cNvPr id="7" name="Billede 6">
            <a:extLst>
              <a:ext uri="{FF2B5EF4-FFF2-40B4-BE49-F238E27FC236}">
                <a16:creationId xmlns:a16="http://schemas.microsoft.com/office/drawing/2014/main" id="{3B7BEB74-D922-CDDE-A308-ADF3C54B03A6}"/>
              </a:ext>
            </a:extLst>
          </p:cNvPr>
          <p:cNvPicPr>
            <a:picLocks noChangeAspect="1"/>
          </p:cNvPicPr>
          <p:nvPr/>
        </p:nvPicPr>
        <p:blipFill>
          <a:blip r:embed="rId5"/>
          <a:stretch>
            <a:fillRect/>
          </a:stretch>
        </p:blipFill>
        <p:spPr>
          <a:xfrm rot="20373941">
            <a:off x="6023898" y="1400656"/>
            <a:ext cx="2046760" cy="3472268"/>
          </a:xfrm>
          <a:prstGeom prst="rect">
            <a:avLst/>
          </a:prstGeom>
        </p:spPr>
      </p:pic>
      <p:pic>
        <p:nvPicPr>
          <p:cNvPr id="12" name="Billede 11">
            <a:extLst>
              <a:ext uri="{FF2B5EF4-FFF2-40B4-BE49-F238E27FC236}">
                <a16:creationId xmlns:a16="http://schemas.microsoft.com/office/drawing/2014/main" id="{77AE7BD1-4E28-A943-B34A-CCF45264BE56}"/>
              </a:ext>
            </a:extLst>
          </p:cNvPr>
          <p:cNvPicPr>
            <a:picLocks noChangeAspect="1"/>
          </p:cNvPicPr>
          <p:nvPr/>
        </p:nvPicPr>
        <p:blipFill rotWithShape="1">
          <a:blip r:embed="rId6"/>
          <a:srcRect l="14464" t="11673" r="64687" b="3233"/>
          <a:stretch/>
        </p:blipFill>
        <p:spPr>
          <a:xfrm>
            <a:off x="8943202" y="347629"/>
            <a:ext cx="2541939" cy="3242063"/>
          </a:xfrm>
          <a:prstGeom prst="rect">
            <a:avLst/>
          </a:prstGeom>
        </p:spPr>
      </p:pic>
    </p:spTree>
    <p:extLst>
      <p:ext uri="{BB962C8B-B14F-4D97-AF65-F5344CB8AC3E}">
        <p14:creationId xmlns:p14="http://schemas.microsoft.com/office/powerpoint/2010/main" val="188456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a:xfrm>
            <a:off x="479425" y="617538"/>
            <a:ext cx="11233150" cy="513046"/>
          </a:xfrm>
        </p:spPr>
        <p:txBody>
          <a:bodyPr/>
          <a:lstStyle/>
          <a:p>
            <a:r>
              <a:rPr lang="da-DK" dirty="0"/>
              <a:t>	       Et forebyggelsestiltag, der virker! </a:t>
            </a:r>
          </a:p>
        </p:txBody>
      </p:sp>
      <p:sp>
        <p:nvSpPr>
          <p:cNvPr id="8" name="Pladsholder til tekst 7"/>
          <p:cNvSpPr>
            <a:spLocks noGrp="1"/>
          </p:cNvSpPr>
          <p:nvPr>
            <p:ph type="body" sz="quarter" idx="19"/>
          </p:nvPr>
        </p:nvSpPr>
        <p:spPr/>
        <p:txBody>
          <a:bodyPr/>
          <a:lstStyle/>
          <a:p>
            <a:pPr marL="285750" indent="-285750">
              <a:spcBef>
                <a:spcPts val="600"/>
              </a:spcBef>
              <a:buFont typeface="Arial" panose="020B0604020202020204" pitchFamily="34" charset="0"/>
              <a:buChar char="•"/>
            </a:pPr>
            <a:r>
              <a:rPr lang="da-DK" dirty="0"/>
              <a:t>8 lektioner om året</a:t>
            </a:r>
          </a:p>
          <a:p>
            <a:pPr marL="285750" indent="-285750">
              <a:spcBef>
                <a:spcPts val="600"/>
              </a:spcBef>
              <a:buFont typeface="Arial" panose="020B0604020202020204" pitchFamily="34" charset="0"/>
              <a:buChar char="•"/>
            </a:pPr>
            <a:r>
              <a:rPr lang="da-DK" dirty="0"/>
              <a:t>Temadage, undervisningsforløb etc. </a:t>
            </a:r>
          </a:p>
          <a:p>
            <a:pPr marL="285750" indent="-285750">
              <a:spcBef>
                <a:spcPts val="600"/>
              </a:spcBef>
              <a:buFont typeface="Arial" panose="020B0604020202020204" pitchFamily="34" charset="0"/>
              <a:buChar char="•"/>
            </a:pPr>
            <a:r>
              <a:rPr lang="da-DK" dirty="0">
                <a:hlinkClick r:id="rId3"/>
              </a:rPr>
              <a:t>www.opiroeg.dk</a:t>
            </a:r>
            <a:r>
              <a:rPr lang="da-DK" dirty="0"/>
              <a:t> </a:t>
            </a:r>
          </a:p>
        </p:txBody>
      </p:sp>
      <p:sp>
        <p:nvSpPr>
          <p:cNvPr id="9" name="Pladsholder til tekst 8"/>
          <p:cNvSpPr>
            <a:spLocks noGrp="1"/>
          </p:cNvSpPr>
          <p:nvPr>
            <p:ph type="body" sz="quarter" idx="21"/>
          </p:nvPr>
        </p:nvSpPr>
        <p:spPr/>
        <p:txBody>
          <a:bodyPr/>
          <a:lstStyle/>
          <a:p>
            <a:r>
              <a:rPr lang="da-DK" dirty="0"/>
              <a:t>Undervisning i tobak/snus </a:t>
            </a:r>
          </a:p>
        </p:txBody>
      </p:sp>
      <p:sp>
        <p:nvSpPr>
          <p:cNvPr id="10" name="Pladsholder til tekst 9"/>
          <p:cNvSpPr>
            <a:spLocks noGrp="1"/>
          </p:cNvSpPr>
          <p:nvPr>
            <p:ph type="body" sz="quarter" idx="22"/>
          </p:nvPr>
        </p:nvSpPr>
        <p:spPr/>
        <p:txBody>
          <a:bodyPr/>
          <a:lstStyle/>
          <a:p>
            <a:pPr marL="285750" indent="-285750">
              <a:buFont typeface="Arial" panose="020B0604020202020204" pitchFamily="34" charset="0"/>
              <a:buChar char="•"/>
            </a:pPr>
            <a:r>
              <a:rPr lang="da-DK" dirty="0"/>
              <a:t>Alle produkter</a:t>
            </a:r>
          </a:p>
          <a:p>
            <a:pPr marL="285750" indent="-285750">
              <a:buFont typeface="Arial" panose="020B0604020202020204" pitchFamily="34" charset="0"/>
              <a:buChar char="•"/>
            </a:pPr>
            <a:r>
              <a:rPr lang="da-DK" dirty="0"/>
              <a:t>Gælder også for ansatte og besøgende </a:t>
            </a:r>
          </a:p>
        </p:txBody>
      </p:sp>
      <p:sp>
        <p:nvSpPr>
          <p:cNvPr id="11" name="Pladsholder til tekst 10"/>
          <p:cNvSpPr>
            <a:spLocks noGrp="1"/>
          </p:cNvSpPr>
          <p:nvPr>
            <p:ph type="body" sz="quarter" idx="24"/>
          </p:nvPr>
        </p:nvSpPr>
        <p:spPr/>
        <p:txBody>
          <a:bodyPr/>
          <a:lstStyle/>
          <a:p>
            <a:r>
              <a:rPr lang="da-DK" dirty="0"/>
              <a:t>Røgfri skoletid </a:t>
            </a:r>
          </a:p>
        </p:txBody>
      </p:sp>
      <p:sp>
        <p:nvSpPr>
          <p:cNvPr id="14" name="Pladsholder til tekst 13"/>
          <p:cNvSpPr>
            <a:spLocks noGrp="1"/>
          </p:cNvSpPr>
          <p:nvPr>
            <p:ph type="body" sz="quarter" idx="28"/>
          </p:nvPr>
        </p:nvSpPr>
        <p:spPr/>
        <p:txBody>
          <a:bodyPr/>
          <a:lstStyle/>
          <a:p>
            <a:pPr marL="285750" indent="-285750">
              <a:spcBef>
                <a:spcPts val="600"/>
              </a:spcBef>
              <a:buFont typeface="Arial" panose="020B0604020202020204" pitchFamily="34" charset="0"/>
              <a:buChar char="•"/>
            </a:pPr>
            <a:r>
              <a:rPr lang="da-DK" dirty="0"/>
              <a:t>Løbende dialog </a:t>
            </a:r>
          </a:p>
          <a:p>
            <a:pPr marL="285750" indent="-285750">
              <a:spcBef>
                <a:spcPts val="600"/>
              </a:spcBef>
              <a:buFont typeface="Arial" panose="020B0604020202020204" pitchFamily="34" charset="0"/>
              <a:buChar char="•"/>
            </a:pPr>
            <a:r>
              <a:rPr lang="da-DK" dirty="0"/>
              <a:t>Røgfri aftaler</a:t>
            </a:r>
          </a:p>
        </p:txBody>
      </p:sp>
      <p:sp>
        <p:nvSpPr>
          <p:cNvPr id="15" name="Pladsholder til tekst 14"/>
          <p:cNvSpPr>
            <a:spLocks noGrp="1"/>
          </p:cNvSpPr>
          <p:nvPr>
            <p:ph type="body" sz="quarter" idx="30"/>
          </p:nvPr>
        </p:nvSpPr>
        <p:spPr/>
        <p:txBody>
          <a:bodyPr/>
          <a:lstStyle/>
          <a:p>
            <a:r>
              <a:rPr lang="da-DK" dirty="0"/>
              <a:t>Forældreinddragelse </a:t>
            </a:r>
          </a:p>
        </p:txBody>
      </p:sp>
      <p:pic>
        <p:nvPicPr>
          <p:cNvPr id="16" name="Billed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79" y="3677980"/>
            <a:ext cx="1998919" cy="1998919"/>
          </a:xfrm>
          <a:prstGeom prst="rect">
            <a:avLst/>
          </a:prstGeom>
        </p:spPr>
      </p:pic>
      <p:pic>
        <p:nvPicPr>
          <p:cNvPr id="17" name="Billede 16"/>
          <p:cNvPicPr>
            <a:picLocks noChangeAspect="1"/>
          </p:cNvPicPr>
          <p:nvPr/>
        </p:nvPicPr>
        <p:blipFill rotWithShape="1">
          <a:blip r:embed="rId5"/>
          <a:srcRect l="16445" t="13815" r="19219" b="3802"/>
          <a:stretch/>
        </p:blipFill>
        <p:spPr>
          <a:xfrm>
            <a:off x="3374736" y="3765878"/>
            <a:ext cx="2257740" cy="1806907"/>
          </a:xfrm>
          <a:prstGeom prst="rect">
            <a:avLst/>
          </a:prstGeom>
        </p:spPr>
      </p:pic>
      <p:pic>
        <p:nvPicPr>
          <p:cNvPr id="19" name="Pladsholder til indhold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6573" y="1600200"/>
            <a:ext cx="2746007" cy="3603171"/>
          </a:xfrm>
          <a:prstGeom prst="rect">
            <a:avLst/>
          </a:prstGeom>
        </p:spPr>
      </p:pic>
      <p:pic>
        <p:nvPicPr>
          <p:cNvPr id="13" name="Billede 12"/>
          <p:cNvPicPr>
            <a:picLocks noChangeAspect="1"/>
          </p:cNvPicPr>
          <p:nvPr/>
        </p:nvPicPr>
        <p:blipFill>
          <a:blip r:embed="rId7"/>
          <a:stretch>
            <a:fillRect/>
          </a:stretch>
        </p:blipFill>
        <p:spPr>
          <a:xfrm>
            <a:off x="6784630" y="3667796"/>
            <a:ext cx="1337377" cy="1894804"/>
          </a:xfrm>
          <a:prstGeom prst="rect">
            <a:avLst/>
          </a:prstGeom>
        </p:spPr>
      </p:pic>
      <p:sp>
        <p:nvSpPr>
          <p:cNvPr id="2" name="AutoShape 2" descr="https://euc-powerpoint.officeapps.live.com/pods/GetClipboardImage.ashx?Id=e6deeb17-8cf1-4c45-9892-582ff1f38384&amp;DC=GEU6&amp;pkey=e5837623-e3a2-4c9d-868c-522c1ec9df46&amp;wdwaccluster=GEU6"/>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3" name="AutoShape 4" descr="https://euc-powerpoint.officeapps.live.com/pods/GetClipboardImage.ashx?Id=e6deeb17-8cf1-4c45-9892-582ff1f38384&amp;DC=GEU6&amp;pkey=e5837623-e3a2-4c9d-868c-522c1ec9df46&amp;wdwaccluster=GEU6"/>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 name="AutoShape 6" descr="https://euc-powerpoint.officeapps.live.com/pods/GetClipboardImage.ashx?Id=6ed5da21-725e-4530-9cdd-2e3c493bdaf2&amp;DC=GEU6&amp;pkey=3fb18965-c706-450b-afff-e8e8bf129069&amp;wdwaccluster=GEU6"/>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5" name="AutoShape 2" descr="data:image/png;base64,%20iVBORw0KGgoAAAANSUhEUgAAAMAAAABkCAMAAADnj8/NAAAAAXNSR0IArs4c6QAAAARnQU1BAACxjwv8YQUAAAKjUExURQAAAAAAAAAAAAAAAFVVVQAAAAAAAAAAACsrAAAAACQkJCAgIBwcABwcHBUVFRQUFBISEh4eHg4ODhwcHBsbDRsbGxgYDBcXDBcXFxYWFhUVFRQUFBQUFBMTExwcExISEhoaGhERERoaERkZEBkZGRgYGBcXFxYWFhUVFRwcFRUVFRQUFBkZExgYGBcXFxcXFxwcFxsbGxoaFRoaGhoaFBoaGhkZGRkZGRwcFxYWFhsbFhYWFhoaFhoaFRgYGBsbFxoaFhYWFhkZFhkZFRgYFRgYGBwcGBgYGBsbGBoaFxoaFhkZFhkZGRkZFhgYGBgYGBgYGBoaFxoaFxoaGhYWFhkZGRgYGBgYGBgYGBcXFxoaFxcXFxkZFxoaGBoaGBsbFxkZFxgYFhgYGBoaGBgYGBoaFxcXFxoaFhoaGBkZFxsbFxkZFxkZFxkZFxoaGBgYFhoaGBgYGBkZGBsbGRkZFhsbGRkZFxkZFxgYFxkZGBkZGRkZFxkZGRkZFxkZFxoaGRoaFxoaGBoaGBoaGBkZGBoaGRoaFxoaGBoaFxoaGBoaGBkZGBsbGBsbGRkZFxkZFxoaFxoaGBoaFxoaGBsbGBoaGBoaGBgYFxoaFhoaGBoaGRoaGBoaGRoaFxoaGBsbFxkZGBoaFxoaGBoaFxoaGRkZGBoaGBoaGRsbGRoaFxoaGRsbGBkZGBoaGBoaGBoaGRkZFxkZGBkZGBkZGBoaGBkZGBoaGBoaFxoaGRkZFhoaFxoaGBsbGBsbGBkZFxkZGBoaGBoaGBoaGRoaGBoaGBoaGBoaGBsbGRoaFxoaGRoaGBsbGRsbGRoaFxoaGBsbGBsbGRoaGBoaGBoaGRsbGRoaGBsbGRoaGBsbGBoaFxoaGBoaGBoaGBsbGBsbGRwcGRwcGhOh0HYAAADcdFJOUwABAgMDBAUGBgcHCAkJDA0OERISExMVFhYXGBkaGxscHR4eHx8gISMkJCUmKSssLS0wMTEyMjM0Nzk5Ojo8QENFRkdISUpKS0tPUFFRUlRVVldaWlxcXl9gYmRlZmpscHFzdnZ3eHqAgoSEhYaHiImMjY2Njo6PkJOXl5qam5ycnp6foKKmp6eoqKmrrK2usLCxsrS0uL6/wcHCw8XGxsnKy8vMzM3Ozs7Pz9HU1NfY3d3e39/g4OHi5OTl5ebn5+fp6err7e7u7+/z8/T19fX19vf39/j5+vr7+/6bD7jrAAAACXBIWXMAAA7DAAAOwwHHb6hkAAADs0lEQVR4Xu2c91OURxzGV7BjbzHR2LFhSSQmaqyxK3ZjLzHWJJbYjbErsffesbdYwK6oIdGoRLAmGl2W+1Pc/e4DzuExdyM3s/sy+/mBe5/v3nPsh3lf5mWOOeZwhIPlRw94jqPLsXnFSZ/wHL6T2LziuOCeQxzH5hVOwAD5UuB+8i0PkHyfNhtAQIxu8JkHaDBa7zaAQByi5cQ5AcM4AdM4AdM4AdM4AdM4AdM4AdM4AdM4AdM4AdM4AdM4AdM4AdM4Afb12pXxkvWtkGstWa3yht7I7/PJ/DXx8SuXVUeMXkoFf9Z/i9Vg5F0gch29p+Y7VEznKZn0rtXtj3QMQMyf6glPmiI2f0QFf3yzsRqMMJxC0X9kUOFHSn1eqcB5f0oBaZiinpDeBPHzVCr4I2ZgNRjhuAZ6/qcKnHeQx5VP6/ZcvRQQ6wTYb9Tgp8oztkqXz3+MpUDYJ/DpOapkLmS99Qn0vDVWApJDIPYffdpTU35jwjcTq8EIiwAb8kZVeNqoZHoUszAHZb+sgyMih0CZbj26S7rMoerhbip079UYq8EIjwD7Rf/89I9RHC6KsWZ4grg6qRyCJIdAFgNUWWxGCpUwCdS/og2I9PaYasZJLSE2lETMVWAQCWxFCpUwCbCuL1WJEJMw01T9V0/7IlsqwBZQSxWPlcFI0xfj3ci2ClTYD4MHbTABvfQFLnYg2yrAxqiW7O1EzqJSmp53RLZVIGIT1Tj/6ytMshjD1UX8a2FEWwWm0Q2RKm55t1XNwI3Xd40tiCCxUqDFM1UixA+YZVM82u+6tlGgyhkqaVK+wDQXbBT4We8fX4+UwFhTsW2/b+rhWGGhQL/XqsL5sv/pQYzHnGh+UN6c3WmHJLFPoOpZXdkW8b165PxFW6xIog7Q4sNqyDYKrKAG/zuWlT5Bhxl7o7DEWDN9hy2mI1sogBNIjJTHTe/p43l6STKMBlzsQbZPoG6SLmyh+82JFPjT7JOoFfQWIdsnsDYzQyLu1tRxu463a+jIovbR66XWRmYsJkU943FOgcGqmLkNKVTyLtDpwqVEyc2hyC2TklS+8R0ya5QgfwvdHIEkiU64nJh48fcYxCx6XlMvsxgpVPIuUKRwpCICUd4VUS5UvAAyKzXhp8l+f1PSEyIRsilA03evExrhuIiN4gRM4wRM4wRM4wRM4wRM4wRM4wRM4wRM4wRM4wRM4wRMk48FpnaO8wCdp+YmgP8asR+92QACnsIJmCZ/CXj+o0k8/+EwDscHwthbG2gJ4/48a8QAAAAASUVORK5CYII="/>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18" name="Billede 17"/>
          <p:cNvPicPr>
            <a:picLocks noChangeAspect="1"/>
          </p:cNvPicPr>
          <p:nvPr/>
        </p:nvPicPr>
        <p:blipFill>
          <a:blip r:embed="rId8"/>
          <a:stretch>
            <a:fillRect/>
          </a:stretch>
        </p:blipFill>
        <p:spPr>
          <a:xfrm>
            <a:off x="212725" y="160338"/>
            <a:ext cx="1849092" cy="970246"/>
          </a:xfrm>
          <a:prstGeom prst="rect">
            <a:avLst/>
          </a:prstGeom>
        </p:spPr>
      </p:pic>
    </p:spTree>
    <p:extLst>
      <p:ext uri="{BB962C8B-B14F-4D97-AF65-F5344CB8AC3E}">
        <p14:creationId xmlns:p14="http://schemas.microsoft.com/office/powerpoint/2010/main" val="27723975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5400" dirty="0"/>
              <a:t>Nationale rammer</a:t>
            </a:r>
          </a:p>
        </p:txBody>
      </p:sp>
      <p:pic>
        <p:nvPicPr>
          <p:cNvPr id="16" name="Pladsholder til indhold 15">
            <a:extLst>
              <a:ext uri="{FF2B5EF4-FFF2-40B4-BE49-F238E27FC236}">
                <a16:creationId xmlns:a16="http://schemas.microsoft.com/office/drawing/2014/main" id="{EA922DD5-06AB-CB73-A58F-46457DC622A4}"/>
              </a:ext>
            </a:extLst>
          </p:cNvPr>
          <p:cNvPicPr>
            <a:picLocks noGrp="1" noChangeAspect="1"/>
          </p:cNvPicPr>
          <p:nvPr>
            <p:ph idx="1"/>
          </p:nvPr>
        </p:nvPicPr>
        <p:blipFill>
          <a:blip r:embed="rId3"/>
          <a:stretch>
            <a:fillRect/>
          </a:stretch>
        </p:blipFill>
        <p:spPr>
          <a:xfrm>
            <a:off x="879093" y="4440182"/>
            <a:ext cx="2241309" cy="2110668"/>
          </a:xfrm>
        </p:spPr>
      </p:pic>
      <p:sp>
        <p:nvSpPr>
          <p:cNvPr id="4" name="Rektangel 3"/>
          <p:cNvSpPr/>
          <p:nvPr/>
        </p:nvSpPr>
        <p:spPr>
          <a:xfrm>
            <a:off x="5973210" y="3244334"/>
            <a:ext cx="245580" cy="369332"/>
          </a:xfrm>
          <a:prstGeom prst="rect">
            <a:avLst/>
          </a:prstGeom>
        </p:spPr>
        <p:txBody>
          <a:bodyPr wrap="none">
            <a:spAutoFit/>
          </a:bodyPr>
          <a:lstStyle/>
          <a:p>
            <a:r>
              <a:rPr lang="da-DK" dirty="0"/>
              <a:t> </a:t>
            </a:r>
          </a:p>
        </p:txBody>
      </p:sp>
      <p:pic>
        <p:nvPicPr>
          <p:cNvPr id="18" name="Pladsholder til indhold 17">
            <a:extLst>
              <a:ext uri="{FF2B5EF4-FFF2-40B4-BE49-F238E27FC236}">
                <a16:creationId xmlns:a16="http://schemas.microsoft.com/office/drawing/2014/main" id="{ACCACE4C-0B0F-EDC9-E555-4D6E06A23598}"/>
              </a:ext>
            </a:extLst>
          </p:cNvPr>
          <p:cNvPicPr>
            <a:picLocks noGrp="1" noChangeAspect="1"/>
          </p:cNvPicPr>
          <p:nvPr>
            <p:ph idx="15"/>
          </p:nvPr>
        </p:nvPicPr>
        <p:blipFill>
          <a:blip r:embed="rId4"/>
          <a:stretch>
            <a:fillRect/>
          </a:stretch>
        </p:blipFill>
        <p:spPr>
          <a:xfrm>
            <a:off x="3613498" y="2632177"/>
            <a:ext cx="3530571" cy="2110667"/>
          </a:xfrm>
        </p:spPr>
      </p:pic>
      <p:pic>
        <p:nvPicPr>
          <p:cNvPr id="14" name="Billede 13">
            <a:extLst>
              <a:ext uri="{FF2B5EF4-FFF2-40B4-BE49-F238E27FC236}">
                <a16:creationId xmlns:a16="http://schemas.microsoft.com/office/drawing/2014/main" id="{5CCC0FA6-2B45-AC43-0232-AFF20CEA17B4}"/>
              </a:ext>
            </a:extLst>
          </p:cNvPr>
          <p:cNvPicPr>
            <a:picLocks noChangeAspect="1"/>
          </p:cNvPicPr>
          <p:nvPr/>
        </p:nvPicPr>
        <p:blipFill>
          <a:blip r:embed="rId5"/>
          <a:stretch>
            <a:fillRect/>
          </a:stretch>
        </p:blipFill>
        <p:spPr>
          <a:xfrm>
            <a:off x="956440" y="1695861"/>
            <a:ext cx="2086614" cy="2318459"/>
          </a:xfrm>
          <a:prstGeom prst="rect">
            <a:avLst/>
          </a:prstGeom>
        </p:spPr>
      </p:pic>
      <p:pic>
        <p:nvPicPr>
          <p:cNvPr id="20" name="Billede 19">
            <a:extLst>
              <a:ext uri="{FF2B5EF4-FFF2-40B4-BE49-F238E27FC236}">
                <a16:creationId xmlns:a16="http://schemas.microsoft.com/office/drawing/2014/main" id="{6C17AD22-8C34-D9AB-1A89-5FA0754DEB89}"/>
              </a:ext>
            </a:extLst>
          </p:cNvPr>
          <p:cNvPicPr>
            <a:picLocks noChangeAspect="1"/>
          </p:cNvPicPr>
          <p:nvPr/>
        </p:nvPicPr>
        <p:blipFill>
          <a:blip r:embed="rId6"/>
          <a:stretch>
            <a:fillRect/>
          </a:stretch>
        </p:blipFill>
        <p:spPr>
          <a:xfrm>
            <a:off x="7559818" y="1674520"/>
            <a:ext cx="3023562" cy="2012991"/>
          </a:xfrm>
          <a:prstGeom prst="rect">
            <a:avLst/>
          </a:prstGeom>
        </p:spPr>
      </p:pic>
      <p:pic>
        <p:nvPicPr>
          <p:cNvPr id="22" name="Billede 21">
            <a:extLst>
              <a:ext uri="{FF2B5EF4-FFF2-40B4-BE49-F238E27FC236}">
                <a16:creationId xmlns:a16="http://schemas.microsoft.com/office/drawing/2014/main" id="{FE762216-CDA2-A0CB-06B2-B9010A5B0F9A}"/>
              </a:ext>
            </a:extLst>
          </p:cNvPr>
          <p:cNvPicPr>
            <a:picLocks noChangeAspect="1"/>
          </p:cNvPicPr>
          <p:nvPr/>
        </p:nvPicPr>
        <p:blipFill>
          <a:blip r:embed="rId7"/>
          <a:stretch>
            <a:fillRect/>
          </a:stretch>
        </p:blipFill>
        <p:spPr>
          <a:xfrm>
            <a:off x="7327585" y="4403683"/>
            <a:ext cx="3488029" cy="2012992"/>
          </a:xfrm>
          <a:prstGeom prst="rect">
            <a:avLst/>
          </a:prstGeom>
        </p:spPr>
      </p:pic>
    </p:spTree>
    <p:extLst>
      <p:ext uri="{BB962C8B-B14F-4D97-AF65-F5344CB8AC3E}">
        <p14:creationId xmlns:p14="http://schemas.microsoft.com/office/powerpoint/2010/main" val="1473390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271A27E-52C1-5D45-B674-F0DFA9109F61}"/>
              </a:ext>
            </a:extLst>
          </p:cNvPr>
          <p:cNvSpPr>
            <a:spLocks noGrp="1"/>
          </p:cNvSpPr>
          <p:nvPr>
            <p:ph type="title"/>
          </p:nvPr>
        </p:nvSpPr>
        <p:spPr>
          <a:xfrm>
            <a:off x="479423" y="1255652"/>
            <a:ext cx="9868344" cy="2220371"/>
          </a:xfrm>
        </p:spPr>
        <p:txBody>
          <a:bodyPr/>
          <a:lstStyle/>
          <a:p>
            <a:r>
              <a:rPr lang="da-DK" dirty="0"/>
              <a:t>Tobaks- og nikotinforebyggelse via frivillige</a:t>
            </a:r>
            <a:br>
              <a:rPr lang="da-DK" dirty="0"/>
            </a:br>
            <a:br>
              <a:rPr lang="da-DK" dirty="0"/>
            </a:br>
            <a:br>
              <a:rPr lang="da-DK" dirty="0"/>
            </a:br>
            <a:br>
              <a:rPr lang="da-DK" dirty="0"/>
            </a:br>
            <a:endParaRPr lang="da-DK" sz="3600" dirty="0"/>
          </a:p>
        </p:txBody>
      </p:sp>
      <p:pic>
        <p:nvPicPr>
          <p:cNvPr id="6" name="Billede 5">
            <a:extLst>
              <a:ext uri="{FF2B5EF4-FFF2-40B4-BE49-F238E27FC236}">
                <a16:creationId xmlns:a16="http://schemas.microsoft.com/office/drawing/2014/main" id="{622E191B-D38A-978C-FBA8-D3216A73AC59}"/>
              </a:ext>
            </a:extLst>
          </p:cNvPr>
          <p:cNvPicPr>
            <a:picLocks noChangeAspect="1"/>
          </p:cNvPicPr>
          <p:nvPr/>
        </p:nvPicPr>
        <p:blipFill>
          <a:blip r:embed="rId3"/>
          <a:stretch>
            <a:fillRect/>
          </a:stretch>
        </p:blipFill>
        <p:spPr>
          <a:xfrm>
            <a:off x="5805926" y="3185824"/>
            <a:ext cx="4515483" cy="2208199"/>
          </a:xfrm>
          <a:prstGeom prst="rect">
            <a:avLst/>
          </a:prstGeom>
        </p:spPr>
      </p:pic>
      <p:pic>
        <p:nvPicPr>
          <p:cNvPr id="7" name="Pladsholder til indhold 5">
            <a:extLst>
              <a:ext uri="{FF2B5EF4-FFF2-40B4-BE49-F238E27FC236}">
                <a16:creationId xmlns:a16="http://schemas.microsoft.com/office/drawing/2014/main" id="{21562EB7-D645-1471-51E6-E5A687B41F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532" y="2977501"/>
            <a:ext cx="2464883" cy="2624847"/>
          </a:xfrm>
          <a:prstGeom prst="rect">
            <a:avLst/>
          </a:prstGeom>
          <a:solidFill>
            <a:schemeClr val="bg1"/>
          </a:solidFill>
        </p:spPr>
      </p:pic>
      <p:sp>
        <p:nvSpPr>
          <p:cNvPr id="8" name="Titel 2">
            <a:extLst>
              <a:ext uri="{FF2B5EF4-FFF2-40B4-BE49-F238E27FC236}">
                <a16:creationId xmlns:a16="http://schemas.microsoft.com/office/drawing/2014/main" id="{A9751AC9-732F-2233-6028-84EF0B4650A3}"/>
              </a:ext>
            </a:extLst>
          </p:cNvPr>
          <p:cNvSpPr txBox="1">
            <a:spLocks/>
          </p:cNvSpPr>
          <p:nvPr/>
        </p:nvSpPr>
        <p:spPr>
          <a:xfrm>
            <a:off x="479423" y="4428134"/>
            <a:ext cx="9868344" cy="222037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endParaRPr lang="da-DK" dirty="0"/>
          </a:p>
          <a:p>
            <a:endParaRPr lang="da-DK" dirty="0"/>
          </a:p>
          <a:p>
            <a:r>
              <a:rPr lang="da-DK" sz="3000" dirty="0"/>
              <a:t>         </a:t>
            </a:r>
            <a:r>
              <a:rPr lang="da-DK" sz="2400" dirty="0"/>
              <a:t>Lokalpolitisk arbejde 	                    Sundhedsformidlere</a:t>
            </a:r>
          </a:p>
          <a:p>
            <a:endParaRPr lang="da-DK" sz="3600" dirty="0"/>
          </a:p>
        </p:txBody>
      </p:sp>
    </p:spTree>
    <p:extLst>
      <p:ext uri="{BB962C8B-B14F-4D97-AF65-F5344CB8AC3E}">
        <p14:creationId xmlns:p14="http://schemas.microsoft.com/office/powerpoint/2010/main" val="1281343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LF BAR - 600 ENGANGS-VAPE (Køb Billigt Her) → Just Vape">
            <a:extLst>
              <a:ext uri="{FF2B5EF4-FFF2-40B4-BE49-F238E27FC236}">
                <a16:creationId xmlns:a16="http://schemas.microsoft.com/office/drawing/2014/main" id="{91D0AEA2-51F3-1173-908B-59E8482BF5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2180" y="1966913"/>
            <a:ext cx="3905250" cy="4314825"/>
          </a:xfrm>
          <a:prstGeom prst="rect">
            <a:avLst/>
          </a:prstGeom>
          <a:noFill/>
          <a:ln>
            <a:noFill/>
          </a:ln>
        </p:spPr>
      </p:pic>
      <p:sp>
        <p:nvSpPr>
          <p:cNvPr id="2" name="Titel 1">
            <a:extLst>
              <a:ext uri="{FF2B5EF4-FFF2-40B4-BE49-F238E27FC236}">
                <a16:creationId xmlns:a16="http://schemas.microsoft.com/office/drawing/2014/main" id="{DB0893B8-92AC-2818-EB65-E63F54647FD9}"/>
              </a:ext>
            </a:extLst>
          </p:cNvPr>
          <p:cNvSpPr>
            <a:spLocks noGrp="1"/>
          </p:cNvSpPr>
          <p:nvPr>
            <p:ph type="title"/>
          </p:nvPr>
        </p:nvSpPr>
        <p:spPr/>
        <p:txBody>
          <a:bodyPr/>
          <a:lstStyle/>
          <a:p>
            <a:r>
              <a:rPr lang="da-DK" dirty="0"/>
              <a:t>Produkter blandt unge</a:t>
            </a:r>
          </a:p>
        </p:txBody>
      </p:sp>
      <p:pic>
        <p:nvPicPr>
          <p:cNvPr id="7" name="Pladsholder til indhold 5">
            <a:extLst>
              <a:ext uri="{FF2B5EF4-FFF2-40B4-BE49-F238E27FC236}">
                <a16:creationId xmlns:a16="http://schemas.microsoft.com/office/drawing/2014/main" id="{53D9D440-5F23-9ADA-97DD-5CBF9EC932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120" y="1720058"/>
            <a:ext cx="4449762" cy="4449762"/>
          </a:xfrm>
          <a:prstGeom prst="rect">
            <a:avLst/>
          </a:prstGeom>
        </p:spPr>
      </p:pic>
      <p:pic>
        <p:nvPicPr>
          <p:cNvPr id="6" name="Billede 5" descr="Et billede, der indeholder diagram&#10;&#10;Automatisk genereret beskrivelse">
            <a:extLst>
              <a:ext uri="{FF2B5EF4-FFF2-40B4-BE49-F238E27FC236}">
                <a16:creationId xmlns:a16="http://schemas.microsoft.com/office/drawing/2014/main" id="{F4AD5972-30CF-5142-1703-6C478A63CE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151" y="2755803"/>
            <a:ext cx="4156195" cy="3414017"/>
          </a:xfrm>
          <a:prstGeom prst="rect">
            <a:avLst/>
          </a:prstGeom>
          <a:noFill/>
          <a:ln>
            <a:noFill/>
          </a:ln>
        </p:spPr>
      </p:pic>
    </p:spTree>
    <p:extLst>
      <p:ext uri="{BB962C8B-B14F-4D97-AF65-F5344CB8AC3E}">
        <p14:creationId xmlns:p14="http://schemas.microsoft.com/office/powerpoint/2010/main" val="1874248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ELF BAR - 600 ENGANGS-VAPE (Køb Billigt Her) → Just Va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8440" y="1020184"/>
            <a:ext cx="2641600" cy="264160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p:cNvSpPr>
            <a:spLocks noGrp="1"/>
          </p:cNvSpPr>
          <p:nvPr>
            <p:ph type="title"/>
          </p:nvPr>
        </p:nvSpPr>
        <p:spPr>
          <a:xfrm>
            <a:off x="479425" y="441325"/>
            <a:ext cx="11233150" cy="511175"/>
          </a:xfrm>
        </p:spPr>
        <p:txBody>
          <a:bodyPr/>
          <a:lstStyle/>
          <a:p>
            <a:r>
              <a:rPr lang="da-DK" dirty="0"/>
              <a:t>Lidt om e-cigaretter/</a:t>
            </a:r>
            <a:r>
              <a:rPr lang="da-DK" dirty="0" err="1"/>
              <a:t>vapes</a:t>
            </a:r>
            <a:endParaRPr lang="da-DK" dirty="0"/>
          </a:p>
        </p:txBody>
      </p:sp>
      <p:sp>
        <p:nvSpPr>
          <p:cNvPr id="15" name="Tekstfelt 14"/>
          <p:cNvSpPr txBox="1"/>
          <p:nvPr/>
        </p:nvSpPr>
        <p:spPr>
          <a:xfrm>
            <a:off x="581025" y="1599681"/>
            <a:ext cx="7722466" cy="2862322"/>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rgbClr val="40203F"/>
                </a:solidFill>
              </a:rPr>
              <a:t>Ulovlige produkter er udbredt blandt børn og unge.</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Dufter sødligt.</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Ofte farvestrålende.</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Smager af slik og frugt.</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Kan have meget højt nikotinindhold.</a:t>
            </a:r>
            <a:endParaRPr lang="da-DK" dirty="0"/>
          </a:p>
        </p:txBody>
      </p:sp>
      <p:pic>
        <p:nvPicPr>
          <p:cNvPr id="2" name="Billede 1"/>
          <p:cNvPicPr>
            <a:picLocks noChangeAspect="1"/>
          </p:cNvPicPr>
          <p:nvPr/>
        </p:nvPicPr>
        <p:blipFill rotWithShape="1">
          <a:blip r:embed="rId4"/>
          <a:srcRect l="-430" t="19995"/>
          <a:stretch/>
        </p:blipFill>
        <p:spPr>
          <a:xfrm>
            <a:off x="8386628" y="3729468"/>
            <a:ext cx="3565225" cy="2840182"/>
          </a:xfrm>
          <a:prstGeom prst="rect">
            <a:avLst/>
          </a:prstGeom>
        </p:spPr>
      </p:pic>
    </p:spTree>
    <p:extLst>
      <p:ext uri="{BB962C8B-B14F-4D97-AF65-F5344CB8AC3E}">
        <p14:creationId xmlns:p14="http://schemas.microsoft.com/office/powerpoint/2010/main" val="2239883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a:xfrm>
            <a:off x="479425" y="441325"/>
            <a:ext cx="11233150" cy="511175"/>
          </a:xfrm>
        </p:spPr>
        <p:txBody>
          <a:bodyPr/>
          <a:lstStyle/>
          <a:p>
            <a:r>
              <a:rPr lang="da-DK" dirty="0"/>
              <a:t>Lidt om snus</a:t>
            </a:r>
          </a:p>
        </p:txBody>
      </p:sp>
      <p:sp>
        <p:nvSpPr>
          <p:cNvPr id="15" name="Tekstfelt 14"/>
          <p:cNvSpPr txBox="1"/>
          <p:nvPr/>
        </p:nvSpPr>
        <p:spPr>
          <a:xfrm>
            <a:off x="581025" y="1599681"/>
            <a:ext cx="7722466" cy="2862322"/>
          </a:xfrm>
          <a:prstGeom prst="rect">
            <a:avLst/>
          </a:prstGeom>
          <a:noFill/>
        </p:spPr>
        <p:txBody>
          <a:bodyPr wrap="square" rtlCol="0">
            <a:spAutoFit/>
          </a:bodyPr>
          <a:lstStyle/>
          <a:p>
            <a:pPr marL="285750" indent="-285750">
              <a:buFont typeface="Arial" panose="020B0604020202020204" pitchFamily="34" charset="0"/>
              <a:buChar char="•"/>
            </a:pPr>
            <a:r>
              <a:rPr lang="da-DK" sz="2000" dirty="0">
                <a:solidFill>
                  <a:srgbClr val="40203F"/>
                </a:solidFill>
              </a:rPr>
              <a:t>Unge skelner ikke mellem forskellige produkter.</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Bruges under læben.</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Runde pakker og små hvide poser.</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Mange forskellige smage.</a:t>
            </a:r>
          </a:p>
          <a:p>
            <a:pPr marL="285750" indent="-285750">
              <a:buFont typeface="Arial" panose="020B0604020202020204" pitchFamily="34" charset="0"/>
              <a:buChar char="•"/>
            </a:pPr>
            <a:endParaRPr lang="da-DK" sz="2000" dirty="0">
              <a:solidFill>
                <a:srgbClr val="40203F"/>
              </a:solidFill>
            </a:endParaRPr>
          </a:p>
          <a:p>
            <a:pPr marL="285750" indent="-285750">
              <a:buFont typeface="Arial" panose="020B0604020202020204" pitchFamily="34" charset="0"/>
              <a:buChar char="•"/>
            </a:pPr>
            <a:r>
              <a:rPr lang="da-DK" sz="2000" dirty="0">
                <a:solidFill>
                  <a:srgbClr val="40203F"/>
                </a:solidFill>
              </a:rPr>
              <a:t>Kan indtage meget nikotin på en gang og hele døgnet.</a:t>
            </a:r>
            <a:endParaRPr lang="da-DK" dirty="0"/>
          </a:p>
        </p:txBody>
      </p:sp>
      <p:pic>
        <p:nvPicPr>
          <p:cNvPr id="4" name="Billede 3">
            <a:extLst>
              <a:ext uri="{FF2B5EF4-FFF2-40B4-BE49-F238E27FC236}">
                <a16:creationId xmlns:a16="http://schemas.microsoft.com/office/drawing/2014/main" id="{0FCA01EF-5F5A-3554-685F-537ABFC0872F}"/>
              </a:ext>
            </a:extLst>
          </p:cNvPr>
          <p:cNvPicPr>
            <a:picLocks noChangeAspect="1"/>
          </p:cNvPicPr>
          <p:nvPr/>
        </p:nvPicPr>
        <p:blipFill>
          <a:blip r:embed="rId3"/>
          <a:stretch>
            <a:fillRect/>
          </a:stretch>
        </p:blipFill>
        <p:spPr>
          <a:xfrm>
            <a:off x="7390253" y="849191"/>
            <a:ext cx="2390209" cy="1972551"/>
          </a:xfrm>
          <a:prstGeom prst="rect">
            <a:avLst/>
          </a:prstGeom>
        </p:spPr>
      </p:pic>
      <p:pic>
        <p:nvPicPr>
          <p:cNvPr id="5" name="Billede 4">
            <a:extLst>
              <a:ext uri="{FF2B5EF4-FFF2-40B4-BE49-F238E27FC236}">
                <a16:creationId xmlns:a16="http://schemas.microsoft.com/office/drawing/2014/main" id="{2EAF988C-5B17-ACC2-857F-1980065BE755}"/>
              </a:ext>
            </a:extLst>
          </p:cNvPr>
          <p:cNvPicPr>
            <a:picLocks noChangeAspect="1"/>
          </p:cNvPicPr>
          <p:nvPr/>
        </p:nvPicPr>
        <p:blipFill>
          <a:blip r:embed="rId4"/>
          <a:stretch>
            <a:fillRect/>
          </a:stretch>
        </p:blipFill>
        <p:spPr>
          <a:xfrm>
            <a:off x="7739003" y="3338647"/>
            <a:ext cx="4082920" cy="2294082"/>
          </a:xfrm>
          <a:prstGeom prst="rect">
            <a:avLst/>
          </a:prstGeom>
        </p:spPr>
      </p:pic>
      <p:pic>
        <p:nvPicPr>
          <p:cNvPr id="6" name="Billede 5">
            <a:extLst>
              <a:ext uri="{FF2B5EF4-FFF2-40B4-BE49-F238E27FC236}">
                <a16:creationId xmlns:a16="http://schemas.microsoft.com/office/drawing/2014/main" id="{B9FB288C-63B2-D14C-EDD1-D91327E61787}"/>
              </a:ext>
            </a:extLst>
          </p:cNvPr>
          <p:cNvPicPr>
            <a:picLocks noChangeAspect="1"/>
          </p:cNvPicPr>
          <p:nvPr/>
        </p:nvPicPr>
        <p:blipFill>
          <a:blip r:embed="rId5"/>
          <a:stretch>
            <a:fillRect/>
          </a:stretch>
        </p:blipFill>
        <p:spPr>
          <a:xfrm>
            <a:off x="9662775" y="572357"/>
            <a:ext cx="2411492" cy="2404314"/>
          </a:xfrm>
          <a:prstGeom prst="rect">
            <a:avLst/>
          </a:prstGeom>
        </p:spPr>
      </p:pic>
    </p:spTree>
    <p:extLst>
      <p:ext uri="{BB962C8B-B14F-4D97-AF65-F5344CB8AC3E}">
        <p14:creationId xmlns:p14="http://schemas.microsoft.com/office/powerpoint/2010/main" val="3121091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Nikotin er fællesnævneren</a:t>
            </a:r>
          </a:p>
        </p:txBody>
      </p:sp>
      <p:sp>
        <p:nvSpPr>
          <p:cNvPr id="3" name="Pladsholder til tekst 2"/>
          <p:cNvSpPr>
            <a:spLocks noGrp="1"/>
          </p:cNvSpPr>
          <p:nvPr>
            <p:ph type="body" sz="quarter" idx="14"/>
          </p:nvPr>
        </p:nvSpPr>
        <p:spPr/>
        <p:txBody>
          <a:bodyPr/>
          <a:lstStyle/>
          <a:p>
            <a:endParaRPr lang="da-DK" dirty="0"/>
          </a:p>
        </p:txBody>
      </p:sp>
      <p:sp>
        <p:nvSpPr>
          <p:cNvPr id="4" name="Pladsholder til tekst 3"/>
          <p:cNvSpPr>
            <a:spLocks noGrp="1"/>
          </p:cNvSpPr>
          <p:nvPr>
            <p:ph type="body" sz="quarter" idx="19"/>
          </p:nvPr>
        </p:nvSpPr>
        <p:spPr>
          <a:xfrm>
            <a:off x="8418927" y="2476500"/>
            <a:ext cx="2376000" cy="2997200"/>
          </a:xfrm>
        </p:spPr>
        <p:txBody>
          <a:bodyPr/>
          <a:lstStyle/>
          <a:p>
            <a:r>
              <a:rPr lang="da-DK" dirty="0"/>
              <a:t>Produkterne er designet til at gøre brugerne afhængige af dem.</a:t>
            </a:r>
          </a:p>
        </p:txBody>
      </p:sp>
      <p:sp>
        <p:nvSpPr>
          <p:cNvPr id="5" name="Pladsholder til tekst 4"/>
          <p:cNvSpPr>
            <a:spLocks noGrp="1"/>
          </p:cNvSpPr>
          <p:nvPr>
            <p:ph type="body" sz="quarter" idx="21"/>
          </p:nvPr>
        </p:nvSpPr>
        <p:spPr>
          <a:xfrm>
            <a:off x="8418927" y="2159000"/>
            <a:ext cx="2376000" cy="203200"/>
          </a:xfrm>
        </p:spPr>
        <p:txBody>
          <a:bodyPr>
            <a:noAutofit/>
          </a:bodyPr>
          <a:lstStyle/>
          <a:p>
            <a:r>
              <a:rPr lang="da-DK" sz="1600" dirty="0"/>
              <a:t>Afhængighedsskabende </a:t>
            </a:r>
          </a:p>
        </p:txBody>
      </p:sp>
      <p:sp>
        <p:nvSpPr>
          <p:cNvPr id="6" name="Pladsholder til tekst 5"/>
          <p:cNvSpPr>
            <a:spLocks noGrp="1"/>
          </p:cNvSpPr>
          <p:nvPr>
            <p:ph type="body" sz="quarter" idx="22"/>
          </p:nvPr>
        </p:nvSpPr>
        <p:spPr>
          <a:xfrm>
            <a:off x="2585073" y="2565400"/>
            <a:ext cx="2376000" cy="2997200"/>
          </a:xfrm>
        </p:spPr>
        <p:txBody>
          <a:bodyPr/>
          <a:lstStyle/>
          <a:p>
            <a:r>
              <a:rPr lang="da-DK" dirty="0"/>
              <a:t>Nikotin er et stof, som dannes i tobaksplanter til forsvar mod insekter. Det har tidligere været anvendt som sprøjtegift i landbruget. </a:t>
            </a:r>
          </a:p>
          <a:p>
            <a:endParaRPr lang="da-DK" dirty="0"/>
          </a:p>
          <a:p>
            <a:endParaRPr lang="da-DK" dirty="0"/>
          </a:p>
        </p:txBody>
      </p:sp>
      <p:sp>
        <p:nvSpPr>
          <p:cNvPr id="7" name="Pladsholder til tekst 6"/>
          <p:cNvSpPr>
            <a:spLocks noGrp="1"/>
          </p:cNvSpPr>
          <p:nvPr>
            <p:ph type="body" sz="quarter" idx="24"/>
          </p:nvPr>
        </p:nvSpPr>
        <p:spPr>
          <a:xfrm>
            <a:off x="2585073" y="2159000"/>
            <a:ext cx="2376000" cy="292100"/>
          </a:xfrm>
        </p:spPr>
        <p:txBody>
          <a:bodyPr>
            <a:normAutofit/>
          </a:bodyPr>
          <a:lstStyle/>
          <a:p>
            <a:r>
              <a:rPr lang="da-DK" sz="1600" dirty="0"/>
              <a:t>Nikotin er et giftstof </a:t>
            </a:r>
          </a:p>
        </p:txBody>
      </p:sp>
      <p:pic>
        <p:nvPicPr>
          <p:cNvPr id="9" name="Billede 8">
            <a:extLst>
              <a:ext uri="{FF2B5EF4-FFF2-40B4-BE49-F238E27FC236}">
                <a16:creationId xmlns:a16="http://schemas.microsoft.com/office/drawing/2014/main" id="{D77CCC60-F54D-5714-6DF0-46FB7AA1072E}"/>
              </a:ext>
            </a:extLst>
          </p:cNvPr>
          <p:cNvPicPr>
            <a:picLocks noChangeAspect="1"/>
          </p:cNvPicPr>
          <p:nvPr/>
        </p:nvPicPr>
        <p:blipFill>
          <a:blip r:embed="rId3"/>
          <a:stretch>
            <a:fillRect/>
          </a:stretch>
        </p:blipFill>
        <p:spPr>
          <a:xfrm>
            <a:off x="309117" y="2257011"/>
            <a:ext cx="2179982" cy="2724978"/>
          </a:xfrm>
          <a:prstGeom prst="rect">
            <a:avLst/>
          </a:prstGeom>
        </p:spPr>
      </p:pic>
      <p:pic>
        <p:nvPicPr>
          <p:cNvPr id="10" name="Pladsholder til indhold 5">
            <a:extLst>
              <a:ext uri="{FF2B5EF4-FFF2-40B4-BE49-F238E27FC236}">
                <a16:creationId xmlns:a16="http://schemas.microsoft.com/office/drawing/2014/main" id="{FC0F7A95-4AAF-1397-E71C-6E34775F0B59}"/>
              </a:ext>
            </a:extLst>
          </p:cNvPr>
          <p:cNvPicPr>
            <a:picLocks noChangeAspect="1"/>
          </p:cNvPicPr>
          <p:nvPr/>
        </p:nvPicPr>
        <p:blipFill>
          <a:blip r:embed="rId4" cstate="print">
            <a:extLst>
              <a:ext uri="{28A0092B-C50C-407E-A947-70E740481C1C}">
                <a14:useLocalDpi xmlns:a14="http://schemas.microsoft.com/office/drawing/2010/main" val="0"/>
              </a:ext>
            </a:extLst>
          </a:blip>
          <a:srcRect l="878" r="878"/>
          <a:stretch>
            <a:fillRect/>
          </a:stretch>
        </p:blipFill>
        <p:spPr>
          <a:xfrm>
            <a:off x="5181438" y="1602180"/>
            <a:ext cx="3237489" cy="3295348"/>
          </a:xfrm>
          <a:prstGeom prst="rect">
            <a:avLst/>
          </a:prstGeom>
        </p:spPr>
      </p:pic>
    </p:spTree>
    <p:extLst>
      <p:ext uri="{BB962C8B-B14F-4D97-AF65-F5344CB8AC3E}">
        <p14:creationId xmlns:p14="http://schemas.microsoft.com/office/powerpoint/2010/main" val="1458730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9425" y="441325"/>
            <a:ext cx="9741535" cy="511175"/>
          </a:xfrm>
        </p:spPr>
        <p:txBody>
          <a:bodyPr/>
          <a:lstStyle/>
          <a:p>
            <a:r>
              <a:rPr lang="da-DK" dirty="0"/>
              <a:t>Helbredskonsekvenser ved nikotinbrug</a:t>
            </a:r>
          </a:p>
        </p:txBody>
      </p:sp>
      <p:sp>
        <p:nvSpPr>
          <p:cNvPr id="6" name="Tekstfelt 5"/>
          <p:cNvSpPr txBox="1"/>
          <p:nvPr/>
        </p:nvSpPr>
        <p:spPr>
          <a:xfrm>
            <a:off x="371856" y="6451600"/>
            <a:ext cx="4777257" cy="369332"/>
          </a:xfrm>
          <a:prstGeom prst="rect">
            <a:avLst/>
          </a:prstGeom>
          <a:noFill/>
        </p:spPr>
        <p:txBody>
          <a:bodyPr wrap="square" rtlCol="0">
            <a:spAutoFit/>
          </a:bodyPr>
          <a:lstStyle/>
          <a:p>
            <a:r>
              <a:rPr lang="da-DK" dirty="0"/>
              <a:t>Kilde: </a:t>
            </a:r>
            <a:r>
              <a:rPr lang="da-DK" dirty="0" err="1"/>
              <a:t>Vidensråd</a:t>
            </a:r>
            <a:r>
              <a:rPr lang="da-DK" dirty="0"/>
              <a:t> for Forebyggelse (2022)</a:t>
            </a:r>
          </a:p>
        </p:txBody>
      </p:sp>
      <p:pic>
        <p:nvPicPr>
          <p:cNvPr id="8" name="751591328"/>
          <p:cNvPicPr>
            <a:picLocks noRot="1" noChangeAspect="1"/>
          </p:cNvPicPr>
          <p:nvPr>
            <a:videoFile r:link="rId1"/>
          </p:nvPr>
        </p:nvPicPr>
        <p:blipFill>
          <a:blip r:embed="rId4"/>
          <a:stretch>
            <a:fillRect/>
          </a:stretch>
        </p:blipFill>
        <p:spPr>
          <a:xfrm>
            <a:off x="1168400" y="1046480"/>
            <a:ext cx="9067236" cy="5100320"/>
          </a:xfrm>
          <a:prstGeom prst="rect">
            <a:avLst/>
          </a:prstGeom>
        </p:spPr>
      </p:pic>
    </p:spTree>
    <p:extLst>
      <p:ext uri="{BB962C8B-B14F-4D97-AF65-F5344CB8AC3E}">
        <p14:creationId xmlns:p14="http://schemas.microsoft.com/office/powerpoint/2010/main" val="38737528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cTn>
                <p:tgtEl>
                  <p:spTgt spid="8"/>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FC330-8F0B-0E01-A2B9-DB7C1CD8F707}"/>
              </a:ext>
            </a:extLst>
          </p:cNvPr>
          <p:cNvSpPr>
            <a:spLocks noGrp="1"/>
          </p:cNvSpPr>
          <p:nvPr>
            <p:ph type="title"/>
          </p:nvPr>
        </p:nvSpPr>
        <p:spPr/>
        <p:txBody>
          <a:bodyPr/>
          <a:lstStyle/>
          <a:p>
            <a:r>
              <a:rPr lang="da-DK" dirty="0"/>
              <a:t>Bekymringer ift. nikotinforbrug </a:t>
            </a:r>
          </a:p>
        </p:txBody>
      </p:sp>
      <p:sp>
        <p:nvSpPr>
          <p:cNvPr id="4" name="Pladsholder til tekst 3">
            <a:extLst>
              <a:ext uri="{FF2B5EF4-FFF2-40B4-BE49-F238E27FC236}">
                <a16:creationId xmlns:a16="http://schemas.microsoft.com/office/drawing/2014/main" id="{3108242E-34D7-1D81-5854-61618191D3AE}"/>
              </a:ext>
            </a:extLst>
          </p:cNvPr>
          <p:cNvSpPr>
            <a:spLocks noGrp="1"/>
          </p:cNvSpPr>
          <p:nvPr>
            <p:ph type="body" sz="quarter" idx="14"/>
          </p:nvPr>
        </p:nvSpPr>
        <p:spPr/>
        <p:txBody>
          <a:bodyPr/>
          <a:lstStyle/>
          <a:p>
            <a:endParaRPr lang="da-DK" dirty="0"/>
          </a:p>
        </p:txBody>
      </p:sp>
      <p:pic>
        <p:nvPicPr>
          <p:cNvPr id="1026" name="Picture 2" descr="Et billede, der indeholder tegneserie&#10;&#10;Automatisk genereret beskrivelse">
            <a:extLst>
              <a:ext uri="{FF2B5EF4-FFF2-40B4-BE49-F238E27FC236}">
                <a16:creationId xmlns:a16="http://schemas.microsoft.com/office/drawing/2014/main" id="{2BB564CD-7063-7D08-EA45-B230ED6965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78897" y="2876764"/>
            <a:ext cx="7052801" cy="2702104"/>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a:extLst>
              <a:ext uri="{FF2B5EF4-FFF2-40B4-BE49-F238E27FC236}">
                <a16:creationId xmlns:a16="http://schemas.microsoft.com/office/drawing/2014/main" id="{0E83AAF5-C7E3-7088-6A73-0AF41D9F7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69" y="2774648"/>
            <a:ext cx="2367765" cy="2804220"/>
          </a:xfrm>
          <a:prstGeom prst="rect">
            <a:avLst/>
          </a:prstGeom>
        </p:spPr>
      </p:pic>
      <p:pic>
        <p:nvPicPr>
          <p:cNvPr id="5" name="Billede 4">
            <a:extLst>
              <a:ext uri="{FF2B5EF4-FFF2-40B4-BE49-F238E27FC236}">
                <a16:creationId xmlns:a16="http://schemas.microsoft.com/office/drawing/2014/main" id="{F715F4B3-3587-91C9-6B88-92182295A3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0353" y="2858089"/>
            <a:ext cx="2739454" cy="2739454"/>
          </a:xfrm>
          <a:prstGeom prst="rect">
            <a:avLst/>
          </a:prstGeom>
        </p:spPr>
      </p:pic>
    </p:spTree>
    <p:extLst>
      <p:ext uri="{BB962C8B-B14F-4D97-AF65-F5344CB8AC3E}">
        <p14:creationId xmlns:p14="http://schemas.microsoft.com/office/powerpoint/2010/main" val="1530786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Kraeftens Bekaempelse Basisskabelon">
  <a:themeElements>
    <a:clrScheme name="Kr">
      <a:dk1>
        <a:srgbClr val="F0001D"/>
      </a:dk1>
      <a:lt1>
        <a:srgbClr val="FFFFFF"/>
      </a:lt1>
      <a:dk2>
        <a:srgbClr val="3B3B3B"/>
      </a:dk2>
      <a:lt2>
        <a:srgbClr val="FFFFFF"/>
      </a:lt2>
      <a:accent1>
        <a:srgbClr val="F0001D"/>
      </a:accent1>
      <a:accent2>
        <a:srgbClr val="DEDAD6"/>
      </a:accent2>
      <a:accent3>
        <a:srgbClr val="D9AC82"/>
      </a:accent3>
      <a:accent4>
        <a:srgbClr val="202243"/>
      </a:accent4>
      <a:accent5>
        <a:srgbClr val="82A9D9"/>
      </a:accent5>
      <a:accent6>
        <a:srgbClr val="82D9C9"/>
      </a:accent6>
      <a:hlink>
        <a:srgbClr val="F0001D"/>
      </a:hlink>
      <a:folHlink>
        <a:srgbClr val="3B3B3B"/>
      </a:folHlink>
    </a:clrScheme>
    <a:fontScheme name="Kontor 2">
      <a:majorFont>
        <a:latin typeface="Fighter-Overskrif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ighter-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æsentation1" id="{2877AE35-B945-4DF5-9F7C-977083105EF3}" vid="{E3AAA0ED-C50A-4BF6-8591-8B6CEA5CC5C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294E57CFBDD404F8F062C02BE94149C" ma:contentTypeVersion="13" ma:contentTypeDescription="Opret et nyt dokument." ma:contentTypeScope="" ma:versionID="3fb5a929a441cc238fb84b24f7c96801">
  <xsd:schema xmlns:xsd="http://www.w3.org/2001/XMLSchema" xmlns:xs="http://www.w3.org/2001/XMLSchema" xmlns:p="http://schemas.microsoft.com/office/2006/metadata/properties" xmlns:ns2="1f140cdb-cc4f-4315-8970-bed924af52ca" xmlns:ns3="2a6c9f93-3d3a-4771-b9c5-d57a0c45e634" targetNamespace="http://schemas.microsoft.com/office/2006/metadata/properties" ma:root="true" ma:fieldsID="5bf308f7573b13ba5eb4f8dc38dc31ab" ns2:_="" ns3:_="">
    <xsd:import namespace="1f140cdb-cc4f-4315-8970-bed924af52ca"/>
    <xsd:import namespace="2a6c9f93-3d3a-4771-b9c5-d57a0c45e6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40cdb-cc4f-4315-8970-bed924af5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22326893-d167-47d4-9a45-6c9c6b2efaf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6c9f93-3d3a-4771-b9c5-d57a0c45e6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615140d-cf0c-4a0a-9a92-2615ffc4eaaa}" ma:internalName="TaxCatchAll" ma:showField="CatchAllData" ma:web="2a6c9f93-3d3a-4771-b9c5-d57a0c45e6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22326893-d167-47d4-9a45-6c9c6b2efaff"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TaxCatchAll xmlns="2a6c9f93-3d3a-4771-b9c5-d57a0c45e634" xsi:nil="true"/>
    <lcf76f155ced4ddcb4097134ff3c332f xmlns="1f140cdb-cc4f-4315-8970-bed924af52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BE19A30-C3A8-46C8-B8E3-3775F046BA17}"/>
</file>

<file path=customXml/itemProps2.xml><?xml version="1.0" encoding="utf-8"?>
<ds:datastoreItem xmlns:ds="http://schemas.openxmlformats.org/officeDocument/2006/customXml" ds:itemID="{9C75C38A-5C66-4E99-8E06-E2A3F8843DF0}">
  <ds:schemaRefs>
    <ds:schemaRef ds:uri="http://schemas.microsoft.com/sharepoint/v3/contenttype/forms"/>
  </ds:schemaRefs>
</ds:datastoreItem>
</file>

<file path=customXml/itemProps3.xml><?xml version="1.0" encoding="utf-8"?>
<ds:datastoreItem xmlns:ds="http://schemas.openxmlformats.org/officeDocument/2006/customXml" ds:itemID="{8BC053A0-DF6E-4BA4-8567-D74861774997}">
  <ds:schemaRefs>
    <ds:schemaRef ds:uri="Microsoft.SharePoint.Taxonomy.ContentTypeSync"/>
  </ds:schemaRefs>
</ds:datastoreItem>
</file>

<file path=customXml/itemProps4.xml><?xml version="1.0" encoding="utf-8"?>
<ds:datastoreItem xmlns:ds="http://schemas.openxmlformats.org/officeDocument/2006/customXml" ds:itemID="{904BF8F1-FDC8-4808-B5C8-F8C540F70D90}">
  <ds:schemaRefs>
    <ds:schemaRef ds:uri="55fb0946-3043-45ea-910c-ee09d3f8a5dc"/>
    <ds:schemaRef ds:uri="http://schemas.microsoft.com/office/2006/documentManagement/types"/>
    <ds:schemaRef ds:uri="http://purl.org/dc/dcmitype/"/>
    <ds:schemaRef ds:uri="f38b6d5e-4309-4326-a1a2-664f17f3acb8"/>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9334</TotalTime>
  <Words>2313</Words>
  <Application>Microsoft Office PowerPoint</Application>
  <PresentationFormat>Widescreen</PresentationFormat>
  <Paragraphs>237</Paragraphs>
  <Slides>19</Slides>
  <Notes>19</Notes>
  <HiddenSlides>1</HiddenSlides>
  <MMClips>1</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19</vt:i4>
      </vt:variant>
    </vt:vector>
  </HeadingPairs>
  <TitlesOfParts>
    <vt:vector size="27" baseType="lpstr">
      <vt:lpstr>Raleway</vt:lpstr>
      <vt:lpstr>Fighter-Regular</vt:lpstr>
      <vt:lpstr>Calibri</vt:lpstr>
      <vt:lpstr>Arial</vt:lpstr>
      <vt:lpstr>Fighter</vt:lpstr>
      <vt:lpstr>Fighter-Overskrift</vt:lpstr>
      <vt:lpstr>SequelSans</vt:lpstr>
      <vt:lpstr>Kraeftens Bekaempelse Basisskabelon</vt:lpstr>
      <vt:lpstr>PowerPoint-præsentation</vt:lpstr>
      <vt:lpstr>Nationale rammer</vt:lpstr>
      <vt:lpstr>Tobaks- og nikotinforebyggelse via frivillige    </vt:lpstr>
      <vt:lpstr>Produkter blandt unge</vt:lpstr>
      <vt:lpstr>Lidt om e-cigaretter/vapes</vt:lpstr>
      <vt:lpstr>Lidt om snus</vt:lpstr>
      <vt:lpstr>Nikotin er fællesnævneren</vt:lpstr>
      <vt:lpstr>Helbredskonsekvenser ved nikotinbrug</vt:lpstr>
      <vt:lpstr>Bekymringer ift. nikotinforbrug </vt:lpstr>
      <vt:lpstr>Tre former for afhængighed </vt:lpstr>
      <vt:lpstr>Snus- og rygestart: Hvad siger de unge selv? </vt:lpstr>
      <vt:lpstr>Hvorfor bruger unge snus og vapes? </vt:lpstr>
      <vt:lpstr>Tag snakken om nikotin</vt:lpstr>
      <vt:lpstr>Råd til samtalen </vt:lpstr>
      <vt:lpstr>PowerPoint-præsentation</vt:lpstr>
      <vt:lpstr>PowerPoint-præsentation</vt:lpstr>
      <vt:lpstr>Nikotinstart, afhængighed og stop</vt:lpstr>
      <vt:lpstr>Nikotinstop? Søg hjælp!</vt:lpstr>
      <vt:lpstr>        Et forebyggelsestiltag, der virker! </vt:lpstr>
    </vt:vector>
  </TitlesOfParts>
  <Manager/>
  <Company>Kræftens Bekæmpelse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Kræftens Bekæmpelses PowerPoint-skabelon</dc:title>
  <dc:subject/>
  <dc:creator>Birgitte Ødegaard</dc:creator>
  <cp:keywords/>
  <dc:description/>
  <cp:lastModifiedBy>Jacob Møller</cp:lastModifiedBy>
  <cp:revision>478</cp:revision>
  <cp:lastPrinted>2022-02-25T15:31:47Z</cp:lastPrinted>
  <dcterms:created xsi:type="dcterms:W3CDTF">2020-03-12T11:30:53Z</dcterms:created>
  <dcterms:modified xsi:type="dcterms:W3CDTF">2023-10-26T08:40:16Z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0x0101009294E57CFBDD404F8F062C02BE94149C</vt:lpwstr>
  </property>
  <property fmtid="{D5CDD505-2E9C-101B-9397-08002B2CF9AE}" pid="3" name="MediaServiceImageTags">
    <vt:lpwstr/>
  </property>
</Properties>
</file>