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20" d="100"/>
          <a:sy n="120" d="100"/>
        </p:scale>
        <p:origin x="198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0BB93C-B554-4298-91CA-C147272E1C49}" type="datetimeFigureOut">
              <a:rPr lang="da-DK" smtClean="0"/>
              <a:t>01-10-2025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E29791-7F98-4850-8B75-B2367486899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7867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E29791-7F98-4850-8B75-B2367486899A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394819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4AADA5-6519-BC36-1425-9CEF1DC65F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175D05BE-DB81-F2CD-2605-84D19F2331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3F4A45D-D1C0-73C3-2A87-44C1CE219F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FDEC5-BDE8-47B0-B103-2F44487FA688}" type="datetimeFigureOut">
              <a:rPr lang="da-DK" smtClean="0"/>
              <a:t>01-10-2025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24957A8-3738-4C6B-EE38-0EEB73496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100D2AD-2905-BE73-A293-47A56C515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FFE3D-8CAC-4BE5-BA4C-D42492EA7FB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82221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FF2E61-7EE9-C2AD-9AC0-5E41742E5B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955EE98B-99FC-49BE-9090-DA0AFA33E5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55AA590-5615-A84C-16CF-C5A180BE04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FDEC5-BDE8-47B0-B103-2F44487FA688}" type="datetimeFigureOut">
              <a:rPr lang="da-DK" smtClean="0"/>
              <a:t>01-10-2025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BE0BC87-1506-C32B-DBA4-D4D1E63558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A48ADB4-2A07-F96C-187C-A3D0DF244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FFE3D-8CAC-4BE5-BA4C-D42492EA7FB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34559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5C553A28-069B-1CCC-8462-C52F2739F7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50593B16-C52D-397F-45D2-82C0B45BE8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EB614C2-79D7-3497-B9C8-64545C0AA5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FDEC5-BDE8-47B0-B103-2F44487FA688}" type="datetimeFigureOut">
              <a:rPr lang="da-DK" smtClean="0"/>
              <a:t>01-10-2025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6698918-D5B3-ED65-C473-B9308F494C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E80C128-D2A2-B7DE-1CDA-A7256667A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FFE3D-8CAC-4BE5-BA4C-D42492EA7FB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89318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BD90E92-4D75-3006-AA5D-73D35933B0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A481216-7777-F099-CEC2-E12EC158A4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846F3B3-9E79-81FE-2E84-C69FC85950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FDEC5-BDE8-47B0-B103-2F44487FA688}" type="datetimeFigureOut">
              <a:rPr lang="da-DK" smtClean="0"/>
              <a:t>01-10-2025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18C52F8-581B-0360-9C66-E3F2A5311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158C9CC-1C39-5545-8578-BC4324F91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FFE3D-8CAC-4BE5-BA4C-D42492EA7FB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88571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C1E954-0BD9-34FF-6BF9-860E137C3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BFA89B59-5ED5-4C94-84D6-0A7512D459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C6022ED-4913-EC77-07CF-6595305C59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FDEC5-BDE8-47B0-B103-2F44487FA688}" type="datetimeFigureOut">
              <a:rPr lang="da-DK" smtClean="0"/>
              <a:t>01-10-2025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B835296-E75A-5AD0-B5BF-5D4210DD6F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D1A74A1-C65D-2DBA-704E-2A312B9A19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FFE3D-8CAC-4BE5-BA4C-D42492EA7FB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42539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6642C8-5BCC-B95A-362B-291C40B36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CDF63A6-BB89-B624-6DCE-4AEF80AE11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B19B337B-D5F3-CACD-A52B-A15A1690D0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5183816F-8ED4-F053-F55C-67BD274D04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FDEC5-BDE8-47B0-B103-2F44487FA688}" type="datetimeFigureOut">
              <a:rPr lang="da-DK" smtClean="0"/>
              <a:t>01-10-2025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E9BB38EB-513A-252B-94A2-D84DC66AD1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F3823537-A1C9-DD4A-3978-69526A7BB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FFE3D-8CAC-4BE5-BA4C-D42492EA7FB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27071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7BE6F2-D128-3150-5772-9F0F180FDC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1E111E9B-CAED-4D9A-C932-9D02F78A82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62488253-AE2C-DE1B-D13A-2D2C8859E0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B46B9B8F-CD69-1E73-C374-7EC03F5095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3F35B4F4-685F-E0F1-ADC1-95648517BE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C9204C99-B885-A2BE-2040-33B9A98F8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FDEC5-BDE8-47B0-B103-2F44487FA688}" type="datetimeFigureOut">
              <a:rPr lang="da-DK" smtClean="0"/>
              <a:t>01-10-2025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17264E6B-B16F-13AB-A562-4B0CBAFBC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9F92611B-F34C-C163-5B78-462C82EE8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FFE3D-8CAC-4BE5-BA4C-D42492EA7FB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55650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E776F9-5238-70B2-64DE-0039F78C71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CBF54B74-D1DA-7B75-641A-804667276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FDEC5-BDE8-47B0-B103-2F44487FA688}" type="datetimeFigureOut">
              <a:rPr lang="da-DK" smtClean="0"/>
              <a:t>01-10-2025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50DB7A04-04B6-891C-E861-112DAFB14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17E3D70A-4CC1-41C8-C99B-47CEA78A5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FFE3D-8CAC-4BE5-BA4C-D42492EA7FB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923012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670570E2-5B92-2BFA-CABF-1BD2FB45A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FDEC5-BDE8-47B0-B103-2F44487FA688}" type="datetimeFigureOut">
              <a:rPr lang="da-DK" smtClean="0"/>
              <a:t>01-10-2025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AD97FC0D-A547-4E20-37F5-769D87B5BC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E30C24B6-646C-6FF4-592C-2A3EB1857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FFE3D-8CAC-4BE5-BA4C-D42492EA7FB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3455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2C31A4-CA04-AFAA-63C8-EDD96C034C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92EC699-CC15-30EA-E5A1-FE957F7DA4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A395E80F-8959-D1DD-09E5-0E369893E7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73B1C18E-AB6E-C129-BC84-94A72E229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FDEC5-BDE8-47B0-B103-2F44487FA688}" type="datetimeFigureOut">
              <a:rPr lang="da-DK" smtClean="0"/>
              <a:t>01-10-2025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14A1D9FB-2E5F-38E4-D0DB-E705D0AA49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F9B40790-BD37-B774-3948-8C82095634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FFE3D-8CAC-4BE5-BA4C-D42492EA7FB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2628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EBA6974-B44B-C0E0-87A7-D774E66B6D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D28B2E53-275E-3D40-8433-AAEB6932EE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FD8454BB-B9C9-5A66-639D-6A137C42C9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5C88918F-1C96-5B38-E475-ECD745E492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FDEC5-BDE8-47B0-B103-2F44487FA688}" type="datetimeFigureOut">
              <a:rPr lang="da-DK" smtClean="0"/>
              <a:t>01-10-2025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7FF50468-F329-4B69-5D63-744D32209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A58D3582-2761-468E-379A-0F727ECE0C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FFE3D-8CAC-4BE5-BA4C-D42492EA7FB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72477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04776F6B-288B-9812-2A13-8EB6765365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683BAEC4-11F6-5C0E-66C4-6287B9FD6A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7225F0A-7EC4-7BFF-C133-EF0FDD88E7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BFFDEC5-BDE8-47B0-B103-2F44487FA688}" type="datetimeFigureOut">
              <a:rPr lang="da-DK" smtClean="0"/>
              <a:t>01-10-2025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4C352D6-0A76-6B9B-BEBC-6774677DCC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890980E-CA3E-1EEE-AFD4-54AE796D5E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E0FFE3D-8CAC-4BE5-BA4C-D42492EA7FB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80700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6F828D28-8E09-41CC-8229-3070B5467A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Billede 4" descr="Et billede, der indeholder flag, sky, udendørs, pæl/stang&#10;&#10;Automatisk genereret beskrivelse">
            <a:extLst>
              <a:ext uri="{FF2B5EF4-FFF2-40B4-BE49-F238E27FC236}">
                <a16:creationId xmlns:a16="http://schemas.microsoft.com/office/drawing/2014/main" id="{CD128EBE-D7DF-DFD8-710B-F0999020107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30"/>
          <a:stretch/>
        </p:blipFill>
        <p:spPr>
          <a:xfrm>
            <a:off x="-3026" y="-31"/>
            <a:ext cx="12191977" cy="6858022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D5B012D8-7F27-4758-9AC6-C889B154BD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103377" y="1100316"/>
            <a:ext cx="6858003" cy="4657347"/>
          </a:xfrm>
          <a:prstGeom prst="rect">
            <a:avLst/>
          </a:prstGeom>
          <a:gradFill flip="none" rotWithShape="1">
            <a:gsLst>
              <a:gs pos="48000">
                <a:srgbClr val="000000">
                  <a:alpha val="24000"/>
                </a:srgbClr>
              </a:gs>
              <a:gs pos="85000">
                <a:srgbClr val="000000">
                  <a:alpha val="45000"/>
                </a:srgbClr>
              </a:gs>
              <a:gs pos="0">
                <a:srgbClr val="000000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E9DF300B-6B25-7E13-2D49-892B7AE5AB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1057" y="67271"/>
            <a:ext cx="11583810" cy="2148668"/>
          </a:xfrm>
        </p:spPr>
        <p:txBody>
          <a:bodyPr anchor="b">
            <a:noAutofit/>
          </a:bodyPr>
          <a:lstStyle/>
          <a:p>
            <a:r>
              <a:rPr lang="da-DK" sz="3200" b="1" dirty="0">
                <a:solidFill>
                  <a:srgbClr val="FFFFFF"/>
                </a:solidFill>
              </a:rPr>
              <a:t>Her i klubben hejser vi Pink Cup-flaget i uge 40 for at fejre årets samlede indsamlede resultat på </a:t>
            </a:r>
            <a:r>
              <a:rPr lang="da-DK" sz="3200" b="1" dirty="0">
                <a:solidFill>
                  <a:srgbClr val="FF00FF"/>
                </a:solidFill>
              </a:rPr>
              <a:t>2.481.364</a:t>
            </a:r>
            <a:r>
              <a:rPr lang="da-DK" sz="3200" b="1" dirty="0">
                <a:solidFill>
                  <a:srgbClr val="FFFFFF"/>
                </a:solidFill>
              </a:rPr>
              <a:t> kr. </a:t>
            </a:r>
          </a:p>
          <a:p>
            <a:endParaRPr lang="da-DK" sz="3200" b="1" dirty="0">
              <a:solidFill>
                <a:srgbClr val="FFFFFF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4063B759-00FC-46D1-9898-8E8625268F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40187" y="2206184"/>
            <a:ext cx="6858003" cy="2445624"/>
          </a:xfrm>
          <a:prstGeom prst="rect">
            <a:avLst/>
          </a:prstGeom>
          <a:gradFill flip="none" rotWithShape="1">
            <a:gsLst>
              <a:gs pos="48000">
                <a:srgbClr val="000000">
                  <a:alpha val="24000"/>
                </a:srgbClr>
              </a:gs>
              <a:gs pos="85000">
                <a:srgbClr val="000000">
                  <a:alpha val="45000"/>
                </a:srgbClr>
              </a:gs>
              <a:gs pos="0">
                <a:srgbClr val="000000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Billede 6" descr="Et billede, der indeholder tekst, Font/skrifttype, Grafik, grafisk design&#10;&#10;Automatisk genereret beskrivelse">
            <a:extLst>
              <a:ext uri="{FF2B5EF4-FFF2-40B4-BE49-F238E27FC236}">
                <a16:creationId xmlns:a16="http://schemas.microsoft.com/office/drawing/2014/main" id="{5B02BF87-4AAE-31CD-9DCF-9F97E8DD52B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7222" y="6166451"/>
            <a:ext cx="1935922" cy="624278"/>
          </a:xfrm>
          <a:prstGeom prst="rect">
            <a:avLst/>
          </a:prstGeom>
        </p:spPr>
      </p:pic>
      <p:sp>
        <p:nvSpPr>
          <p:cNvPr id="2" name="Tekstfelt 1">
            <a:extLst>
              <a:ext uri="{FF2B5EF4-FFF2-40B4-BE49-F238E27FC236}">
                <a16:creationId xmlns:a16="http://schemas.microsoft.com/office/drawing/2014/main" id="{E85D3C97-1D64-9182-2894-D1493459B8E1}"/>
              </a:ext>
            </a:extLst>
          </p:cNvPr>
          <p:cNvSpPr txBox="1"/>
          <p:nvPr/>
        </p:nvSpPr>
        <p:spPr>
          <a:xfrm>
            <a:off x="2796290" y="5980832"/>
            <a:ext cx="659334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3200" b="1" dirty="0">
                <a:solidFill>
                  <a:schemeClr val="bg1"/>
                </a:solidFill>
              </a:rPr>
              <a:t>Tusind tak til alle, der har deltaget!</a:t>
            </a:r>
          </a:p>
        </p:txBody>
      </p:sp>
    </p:spTree>
    <p:extLst>
      <p:ext uri="{BB962C8B-B14F-4D97-AF65-F5344CB8AC3E}">
        <p14:creationId xmlns:p14="http://schemas.microsoft.com/office/powerpoint/2010/main" val="20425350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</TotalTime>
  <Words>31</Words>
  <Application>Microsoft Office PowerPoint</Application>
  <PresentationFormat>Widescreen</PresentationFormat>
  <Paragraphs>3</Paragraphs>
  <Slides>1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Office-tema</vt:lpstr>
      <vt:lpstr>PowerPoint-præsentation</vt:lpstr>
    </vt:vector>
  </TitlesOfParts>
  <Company>Kraeftens Bekaempelse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Emma Sejerskilde Juul Iversen</dc:creator>
  <cp:lastModifiedBy>Marie Poulsen Schmidt</cp:lastModifiedBy>
  <cp:revision>6</cp:revision>
  <dcterms:created xsi:type="dcterms:W3CDTF">2024-09-16T10:48:27Z</dcterms:created>
  <dcterms:modified xsi:type="dcterms:W3CDTF">2025-10-01T09:10:38Z</dcterms:modified>
</cp:coreProperties>
</file>