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5"/>
  </p:sldMasterIdLst>
  <p:notesMasterIdLst>
    <p:notesMasterId r:id="rId12"/>
  </p:notesMasterIdLst>
  <p:sldIdLst>
    <p:sldId id="272" r:id="rId6"/>
    <p:sldId id="281" r:id="rId7"/>
    <p:sldId id="289" r:id="rId8"/>
    <p:sldId id="290" r:id="rId9"/>
    <p:sldId id="291" r:id="rId10"/>
    <p:sldId id="292" r:id="rId11"/>
  </p:sldIdLst>
  <p:sldSz cx="12192000" cy="6858000"/>
  <p:notesSz cx="6858000" cy="9144000"/>
  <p:embeddedFontLst>
    <p:embeddedFont>
      <p:font typeface="Fighter" panose="00000500000000000000" pitchFamily="50" charset="0"/>
      <p:regular r:id="rId13"/>
      <p:bold r:id="rId14"/>
      <p:italic r:id="rId15"/>
      <p:boldItalic r:id="rId16"/>
    </p:embeddedFont>
    <p:embeddedFont>
      <p:font typeface="Fighter-Overskrift" panose="00000600000000000000" pitchFamily="50" charset="0"/>
      <p:regular r:id="rId17"/>
    </p:embeddedFont>
    <p:embeddedFont>
      <p:font typeface="Fighter-Regular" panose="00000500000000000000" pitchFamily="50" charset="0"/>
      <p:regular r:id="rId18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203F"/>
    <a:srgbClr val="D98297"/>
    <a:srgbClr val="82D989"/>
    <a:srgbClr val="D9D782"/>
    <a:srgbClr val="204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D0A498-E14B-40D4-B7F0-990FE5F79392}" v="7" dt="2025-05-28T06:24:39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94" autoAdjust="0"/>
  </p:normalViewPr>
  <p:slideViewPr>
    <p:cSldViewPr snapToGrid="0" snapToObjects="1" showGuides="1">
      <p:cViewPr varScale="1">
        <p:scale>
          <a:sx n="64" d="100"/>
          <a:sy n="64" d="100"/>
        </p:scale>
        <p:origin x="5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3.fntdata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ighter" panose="00000500000000000000" pitchFamily="50" charset="0"/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ighter" panose="00000500000000000000" pitchFamily="50" charset="0"/>
              </a:defRPr>
            </a:lvl1pPr>
          </a:lstStyle>
          <a:p>
            <a:fld id="{8E3DD730-CFB4-F348-81DE-70734850EDC4}" type="datetimeFigureOut">
              <a:rPr lang="da-DK" smtClean="0"/>
              <a:pPr/>
              <a:t>10-06-2025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ighter" panose="00000500000000000000" pitchFamily="50" charset="0"/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ighter" panose="00000500000000000000" pitchFamily="50" charset="0"/>
              </a:defRPr>
            </a:lvl1pPr>
          </a:lstStyle>
          <a:p>
            <a:fld id="{6B7EE48D-0010-914E-B2E8-612C99007E8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9234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ighter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ighter" panose="00000500000000000000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ighter" panose="00000500000000000000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ighter" panose="00000500000000000000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ighter" panose="000005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 låst billede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indendørs, person, bord, kvinde&#10;&#10;Automatisk genereret beskrivelse">
            <a:extLst>
              <a:ext uri="{FF2B5EF4-FFF2-40B4-BE49-F238E27FC236}">
                <a16:creationId xmlns:a16="http://schemas.microsoft.com/office/drawing/2014/main" id="{F2892CF8-6F6F-2143-85A8-041A726359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97" b="64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Billede 21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0A744783-9C79-1442-B0A3-BDE39B6F71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40500" y="0"/>
            <a:ext cx="5651500" cy="6858000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41325"/>
            <a:ext cx="8247886" cy="26473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lang="da-DK" sz="120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præsentationsinformation som navn, projekt samt dato for præsentation.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6E7B25B-9D55-C141-BB7A-C292DA65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2220371"/>
          </a:xfrm>
        </p:spPr>
        <p:txBody>
          <a:bodyPr anchor="t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88041B52-9456-EA41-A83A-FBDC01FC03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33960" y="6140503"/>
            <a:ext cx="3327750" cy="504000"/>
          </a:xfrm>
          <a:prstGeom prst="rect">
            <a:avLst/>
          </a:prstGeom>
        </p:spPr>
      </p:pic>
      <p:pic>
        <p:nvPicPr>
          <p:cNvPr id="11" name="Billede 10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ED96DD3-8DF2-4049-9B5E-742DED706E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2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bredt bille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FEFB64EE-A3B5-474D-A259-135F3D8602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5951537" cy="60579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et billede</a:t>
            </a:r>
            <a:br>
              <a:rPr lang="da-DK" dirty="0"/>
            </a:br>
            <a:r>
              <a:rPr lang="da-DK" dirty="0"/>
              <a:t>eller ved at trække og slippe </a:t>
            </a:r>
            <a:br>
              <a:rPr lang="da-DK" dirty="0"/>
            </a:br>
            <a:r>
              <a:rPr lang="da-DK" dirty="0"/>
              <a:t>billedet ind på slidet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10-06-2025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EA555E-E042-9D42-9087-F2BE8FE314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00F819E-378D-384C-ADB3-44FB2359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462" y="441325"/>
            <a:ext cx="5472113" cy="82933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Pladsholder til tekst 15">
            <a:extLst>
              <a:ext uri="{FF2B5EF4-FFF2-40B4-BE49-F238E27FC236}">
                <a16:creationId xmlns:a16="http://schemas.microsoft.com/office/drawing/2014/main" id="{F2AD936D-63B6-DD48-9167-735D1BEF01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0836" y="1805049"/>
            <a:ext cx="3751365" cy="950026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skrive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lacinia</a:t>
            </a:r>
            <a:r>
              <a:rPr lang="da-DK" dirty="0"/>
              <a:t> </a:t>
            </a:r>
            <a:r>
              <a:rPr lang="da-DK" dirty="0" err="1"/>
              <a:t>vehicula</a:t>
            </a:r>
            <a:r>
              <a:rPr lang="da-DK" dirty="0"/>
              <a:t> </a:t>
            </a:r>
            <a:r>
              <a:rPr lang="da-DK" dirty="0" err="1"/>
              <a:t>orci</a:t>
            </a:r>
            <a:r>
              <a:rPr lang="da-DK" dirty="0"/>
              <a:t> </a:t>
            </a:r>
            <a:r>
              <a:rPr lang="da-DK" dirty="0" err="1"/>
              <a:t>cras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, </a:t>
            </a:r>
            <a:r>
              <a:rPr lang="da-DK" dirty="0" err="1"/>
              <a:t>lobortis</a:t>
            </a:r>
            <a:r>
              <a:rPr lang="da-DK" dirty="0"/>
              <a:t> </a:t>
            </a:r>
            <a:r>
              <a:rPr lang="da-DK" dirty="0" err="1"/>
              <a:t>risus</a:t>
            </a:r>
            <a:r>
              <a:rPr lang="da-DK" dirty="0"/>
              <a:t> </a:t>
            </a:r>
            <a:r>
              <a:rPr lang="da-DK" dirty="0" err="1"/>
              <a:t>lacus</a:t>
            </a:r>
            <a:endParaRPr lang="da-DK" dirty="0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2EE8F06C-5C45-1843-B235-69B5C9098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790" y="3072853"/>
            <a:ext cx="3717457" cy="20572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2" name="Billede 11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7DFB180D-AC5F-5D41-BC25-B9F9EDAA2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9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smalt bille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10-06-2025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EA555E-E042-9D42-9087-F2BE8FE314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FEFB64EE-A3B5-474D-A259-135F3D8602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3348000" cy="60579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et billede</a:t>
            </a:r>
            <a:br>
              <a:rPr lang="da-DK" dirty="0"/>
            </a:br>
            <a:r>
              <a:rPr lang="da-DK" dirty="0"/>
              <a:t>eller ved at trække og slippe </a:t>
            </a:r>
            <a:br>
              <a:rPr lang="da-DK" dirty="0"/>
            </a:br>
            <a:r>
              <a:rPr lang="da-DK" dirty="0"/>
              <a:t>billedet ind på slidet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E65C4BE-B131-D041-8FDA-BB870C741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441325"/>
            <a:ext cx="8054975" cy="82933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Pladsholder til tekst 15">
            <a:extLst>
              <a:ext uri="{FF2B5EF4-FFF2-40B4-BE49-F238E27FC236}">
                <a16:creationId xmlns:a16="http://schemas.microsoft.com/office/drawing/2014/main" id="{BE67AAEE-28B8-2241-8290-057B26464D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5723" y="1805049"/>
            <a:ext cx="5522026" cy="950026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skrive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lacinia</a:t>
            </a:r>
            <a:r>
              <a:rPr lang="da-DK" dirty="0"/>
              <a:t> </a:t>
            </a:r>
            <a:r>
              <a:rPr lang="da-DK" dirty="0" err="1"/>
              <a:t>vehicula</a:t>
            </a:r>
            <a:r>
              <a:rPr lang="da-DK" dirty="0"/>
              <a:t> </a:t>
            </a:r>
            <a:r>
              <a:rPr lang="da-DK" dirty="0" err="1"/>
              <a:t>orci</a:t>
            </a:r>
            <a:r>
              <a:rPr lang="da-DK" dirty="0"/>
              <a:t> </a:t>
            </a:r>
            <a:r>
              <a:rPr lang="da-DK" dirty="0" err="1"/>
              <a:t>cras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, </a:t>
            </a:r>
            <a:r>
              <a:rPr lang="da-DK" dirty="0" err="1"/>
              <a:t>lobortis</a:t>
            </a:r>
            <a:r>
              <a:rPr lang="da-DK" dirty="0"/>
              <a:t> </a:t>
            </a:r>
            <a:r>
              <a:rPr lang="da-DK" dirty="0" err="1"/>
              <a:t>risus</a:t>
            </a:r>
            <a:r>
              <a:rPr lang="da-DK" dirty="0"/>
              <a:t> </a:t>
            </a:r>
            <a:r>
              <a:rPr lang="da-DK" dirty="0" err="1"/>
              <a:t>lacus</a:t>
            </a:r>
            <a:r>
              <a:rPr lang="da-DK" dirty="0"/>
              <a:t>, </a:t>
            </a:r>
            <a:r>
              <a:rPr lang="da-DK" dirty="0" err="1"/>
              <a:t>tellus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blandit</a:t>
            </a:r>
            <a:r>
              <a:rPr lang="da-DK" dirty="0"/>
              <a:t> </a:t>
            </a:r>
            <a:r>
              <a:rPr lang="da-DK" dirty="0" err="1"/>
              <a:t>sapien</a:t>
            </a:r>
            <a:r>
              <a:rPr lang="da-DK" dirty="0"/>
              <a:t> nec </a:t>
            </a:r>
            <a:r>
              <a:rPr lang="da-DK" dirty="0" err="1"/>
              <a:t>aptent</a:t>
            </a:r>
            <a:r>
              <a:rPr lang="da-DK" dirty="0"/>
              <a:t> </a:t>
            </a:r>
            <a:r>
              <a:rPr lang="da-DK" dirty="0" err="1"/>
              <a:t>cras</a:t>
            </a:r>
            <a:r>
              <a:rPr lang="da-DK" dirty="0"/>
              <a:t>, </a:t>
            </a:r>
            <a:r>
              <a:rPr lang="da-DK" dirty="0" err="1"/>
              <a:t>egestas</a:t>
            </a:r>
            <a:r>
              <a:rPr lang="da-DK" dirty="0"/>
              <a:t> vivamus.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FA5CE2C6-A510-5143-8695-6D1337265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031" y="3072852"/>
            <a:ext cx="5472113" cy="204541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2" name="Billede 11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F5758705-12A5-DF43-9BFB-4EE6F4DC66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32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billede i grafik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>
            <a:extLst>
              <a:ext uri="{FF2B5EF4-FFF2-40B4-BE49-F238E27FC236}">
                <a16:creationId xmlns:a16="http://schemas.microsoft.com/office/drawing/2014/main" id="{DC269FEC-0BC9-BD43-9391-E64E178FF56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-35181" y="254984"/>
            <a:ext cx="6276196" cy="661459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5683 w 10000"/>
              <a:gd name="connsiteY3" fmla="*/ 851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34 w 10000"/>
              <a:gd name="connsiteY3" fmla="*/ 9906 h 10000"/>
              <a:gd name="connsiteX4" fmla="*/ 0 w 10000"/>
              <a:gd name="connsiteY4" fmla="*/ 0 h 10000"/>
              <a:gd name="connsiteX0" fmla="*/ 0 w 10000"/>
              <a:gd name="connsiteY0" fmla="*/ 0 h 10037"/>
              <a:gd name="connsiteX1" fmla="*/ 10000 w 10000"/>
              <a:gd name="connsiteY1" fmla="*/ 0 h 10037"/>
              <a:gd name="connsiteX2" fmla="*/ 10000 w 10000"/>
              <a:gd name="connsiteY2" fmla="*/ 10000 h 10037"/>
              <a:gd name="connsiteX3" fmla="*/ 3454 w 10000"/>
              <a:gd name="connsiteY3" fmla="*/ 10037 h 10037"/>
              <a:gd name="connsiteX4" fmla="*/ 0 w 10000"/>
              <a:gd name="connsiteY4" fmla="*/ 0 h 10037"/>
              <a:gd name="connsiteX0" fmla="*/ 0 w 10000"/>
              <a:gd name="connsiteY0" fmla="*/ 0 h 10018"/>
              <a:gd name="connsiteX1" fmla="*/ 10000 w 10000"/>
              <a:gd name="connsiteY1" fmla="*/ 0 h 10018"/>
              <a:gd name="connsiteX2" fmla="*/ 10000 w 10000"/>
              <a:gd name="connsiteY2" fmla="*/ 10000 h 10018"/>
              <a:gd name="connsiteX3" fmla="*/ 3394 w 10000"/>
              <a:gd name="connsiteY3" fmla="*/ 10018 h 10018"/>
              <a:gd name="connsiteX4" fmla="*/ 0 w 10000"/>
              <a:gd name="connsiteY4" fmla="*/ 0 h 10018"/>
              <a:gd name="connsiteX0" fmla="*/ 0 w 10000"/>
              <a:gd name="connsiteY0" fmla="*/ 0 h 10019"/>
              <a:gd name="connsiteX1" fmla="*/ 10000 w 10000"/>
              <a:gd name="connsiteY1" fmla="*/ 0 h 10019"/>
              <a:gd name="connsiteX2" fmla="*/ 9598 w 10000"/>
              <a:gd name="connsiteY2" fmla="*/ 10019 h 10019"/>
              <a:gd name="connsiteX3" fmla="*/ 3394 w 10000"/>
              <a:gd name="connsiteY3" fmla="*/ 10018 h 10019"/>
              <a:gd name="connsiteX4" fmla="*/ 0 w 10000"/>
              <a:gd name="connsiteY4" fmla="*/ 0 h 10019"/>
              <a:gd name="connsiteX0" fmla="*/ 0 w 13195"/>
              <a:gd name="connsiteY0" fmla="*/ 0 h 10019"/>
              <a:gd name="connsiteX1" fmla="*/ 10000 w 13195"/>
              <a:gd name="connsiteY1" fmla="*/ 0 h 10019"/>
              <a:gd name="connsiteX2" fmla="*/ 13193 w 13195"/>
              <a:gd name="connsiteY2" fmla="*/ 6567 h 10019"/>
              <a:gd name="connsiteX3" fmla="*/ 9598 w 13195"/>
              <a:gd name="connsiteY3" fmla="*/ 10019 h 10019"/>
              <a:gd name="connsiteX4" fmla="*/ 3394 w 13195"/>
              <a:gd name="connsiteY4" fmla="*/ 10018 h 10019"/>
              <a:gd name="connsiteX5" fmla="*/ 0 w 13195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3 h 10022"/>
              <a:gd name="connsiteX1" fmla="*/ 10000 w 13193"/>
              <a:gd name="connsiteY1" fmla="*/ 3 h 10022"/>
              <a:gd name="connsiteX2" fmla="*/ 13193 w 13193"/>
              <a:gd name="connsiteY2" fmla="*/ 6570 h 10022"/>
              <a:gd name="connsiteX3" fmla="*/ 9598 w 13193"/>
              <a:gd name="connsiteY3" fmla="*/ 10022 h 10022"/>
              <a:gd name="connsiteX4" fmla="*/ 3394 w 13193"/>
              <a:gd name="connsiteY4" fmla="*/ 10021 h 10022"/>
              <a:gd name="connsiteX5" fmla="*/ 0 w 13193"/>
              <a:gd name="connsiteY5" fmla="*/ 3 h 10022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743 h 10762"/>
              <a:gd name="connsiteX1" fmla="*/ 10000 w 13195"/>
              <a:gd name="connsiteY1" fmla="*/ 743 h 10762"/>
              <a:gd name="connsiteX2" fmla="*/ 13193 w 13195"/>
              <a:gd name="connsiteY2" fmla="*/ 7310 h 10762"/>
              <a:gd name="connsiteX3" fmla="*/ 9598 w 13195"/>
              <a:gd name="connsiteY3" fmla="*/ 10762 h 10762"/>
              <a:gd name="connsiteX4" fmla="*/ 3394 w 13195"/>
              <a:gd name="connsiteY4" fmla="*/ 10761 h 10762"/>
              <a:gd name="connsiteX5" fmla="*/ 0 w 13195"/>
              <a:gd name="connsiteY5" fmla="*/ 743 h 10762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743 h 10762"/>
              <a:gd name="connsiteX1" fmla="*/ 10000 w 13195"/>
              <a:gd name="connsiteY1" fmla="*/ 743 h 10762"/>
              <a:gd name="connsiteX2" fmla="*/ 13193 w 13195"/>
              <a:gd name="connsiteY2" fmla="*/ 7310 h 10762"/>
              <a:gd name="connsiteX3" fmla="*/ 9598 w 13195"/>
              <a:gd name="connsiteY3" fmla="*/ 10762 h 10762"/>
              <a:gd name="connsiteX4" fmla="*/ 3394 w 13195"/>
              <a:gd name="connsiteY4" fmla="*/ 10761 h 10762"/>
              <a:gd name="connsiteX5" fmla="*/ 0 w 13195"/>
              <a:gd name="connsiteY5" fmla="*/ 743 h 10762"/>
              <a:gd name="connsiteX0" fmla="*/ 0 w 13194"/>
              <a:gd name="connsiteY0" fmla="*/ 743 h 10762"/>
              <a:gd name="connsiteX1" fmla="*/ 10000 w 13194"/>
              <a:gd name="connsiteY1" fmla="*/ 743 h 10762"/>
              <a:gd name="connsiteX2" fmla="*/ 13193 w 13194"/>
              <a:gd name="connsiteY2" fmla="*/ 7310 h 10762"/>
              <a:gd name="connsiteX3" fmla="*/ 9598 w 13194"/>
              <a:gd name="connsiteY3" fmla="*/ 10762 h 10762"/>
              <a:gd name="connsiteX4" fmla="*/ 3394 w 13194"/>
              <a:gd name="connsiteY4" fmla="*/ 10761 h 10762"/>
              <a:gd name="connsiteX5" fmla="*/ 0 w 13194"/>
              <a:gd name="connsiteY5" fmla="*/ 743 h 10762"/>
              <a:gd name="connsiteX0" fmla="*/ 0 w 13193"/>
              <a:gd name="connsiteY0" fmla="*/ 743 h 10762"/>
              <a:gd name="connsiteX1" fmla="*/ 10000 w 13193"/>
              <a:gd name="connsiteY1" fmla="*/ 743 h 10762"/>
              <a:gd name="connsiteX2" fmla="*/ 13193 w 13193"/>
              <a:gd name="connsiteY2" fmla="*/ 7310 h 10762"/>
              <a:gd name="connsiteX3" fmla="*/ 9598 w 13193"/>
              <a:gd name="connsiteY3" fmla="*/ 10762 h 10762"/>
              <a:gd name="connsiteX4" fmla="*/ 3394 w 13193"/>
              <a:gd name="connsiteY4" fmla="*/ 10761 h 10762"/>
              <a:gd name="connsiteX5" fmla="*/ 0 w 13193"/>
              <a:gd name="connsiteY5" fmla="*/ 743 h 10762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53"/>
              <a:gd name="connsiteY0" fmla="*/ 0 h 10676"/>
              <a:gd name="connsiteX1" fmla="*/ 9980 w 13153"/>
              <a:gd name="connsiteY1" fmla="*/ 0 h 10676"/>
              <a:gd name="connsiteX2" fmla="*/ 13153 w 13153"/>
              <a:gd name="connsiteY2" fmla="*/ 7224 h 10676"/>
              <a:gd name="connsiteX3" fmla="*/ 9558 w 13153"/>
              <a:gd name="connsiteY3" fmla="*/ 10676 h 10676"/>
              <a:gd name="connsiteX4" fmla="*/ 3354 w 13153"/>
              <a:gd name="connsiteY4" fmla="*/ 10675 h 10676"/>
              <a:gd name="connsiteX5" fmla="*/ 0 w 13153"/>
              <a:gd name="connsiteY5" fmla="*/ 0 h 10676"/>
              <a:gd name="connsiteX0" fmla="*/ 0 w 13233"/>
              <a:gd name="connsiteY0" fmla="*/ 0 h 10676"/>
              <a:gd name="connsiteX1" fmla="*/ 10060 w 13233"/>
              <a:gd name="connsiteY1" fmla="*/ 0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10060 w 13233"/>
              <a:gd name="connsiteY1" fmla="*/ 0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6875 w 13233"/>
              <a:gd name="connsiteY1" fmla="*/ 574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5188 w 13233"/>
              <a:gd name="connsiteY1" fmla="*/ 2490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958 w 11392"/>
              <a:gd name="connsiteY0" fmla="*/ 1862 h 8186"/>
              <a:gd name="connsiteX1" fmla="*/ 3347 w 11392"/>
              <a:gd name="connsiteY1" fmla="*/ 0 h 8186"/>
              <a:gd name="connsiteX2" fmla="*/ 11392 w 11392"/>
              <a:gd name="connsiteY2" fmla="*/ 4734 h 8186"/>
              <a:gd name="connsiteX3" fmla="*/ 7797 w 11392"/>
              <a:gd name="connsiteY3" fmla="*/ 8186 h 8186"/>
              <a:gd name="connsiteX4" fmla="*/ 1713 w 11392"/>
              <a:gd name="connsiteY4" fmla="*/ 8185 h 8186"/>
              <a:gd name="connsiteX5" fmla="*/ 958 w 11392"/>
              <a:gd name="connsiteY5" fmla="*/ 1862 h 8186"/>
              <a:gd name="connsiteX0" fmla="*/ 37 w 10879"/>
              <a:gd name="connsiteY0" fmla="*/ 3500 h 10000"/>
              <a:gd name="connsiteX1" fmla="*/ 3817 w 10879"/>
              <a:gd name="connsiteY1" fmla="*/ 0 h 10000"/>
              <a:gd name="connsiteX2" fmla="*/ 10879 w 10879"/>
              <a:gd name="connsiteY2" fmla="*/ 5783 h 10000"/>
              <a:gd name="connsiteX3" fmla="*/ 7723 w 10879"/>
              <a:gd name="connsiteY3" fmla="*/ 10000 h 10000"/>
              <a:gd name="connsiteX4" fmla="*/ 2383 w 10879"/>
              <a:gd name="connsiteY4" fmla="*/ 9999 h 10000"/>
              <a:gd name="connsiteX5" fmla="*/ 37 w 10879"/>
              <a:gd name="connsiteY5" fmla="*/ 3500 h 10000"/>
              <a:gd name="connsiteX0" fmla="*/ 37 w 10879"/>
              <a:gd name="connsiteY0" fmla="*/ 5622 h 12122"/>
              <a:gd name="connsiteX1" fmla="*/ 4355 w 10879"/>
              <a:gd name="connsiteY1" fmla="*/ 0 h 12122"/>
              <a:gd name="connsiteX2" fmla="*/ 10879 w 10879"/>
              <a:gd name="connsiteY2" fmla="*/ 7905 h 12122"/>
              <a:gd name="connsiteX3" fmla="*/ 7723 w 10879"/>
              <a:gd name="connsiteY3" fmla="*/ 12122 h 12122"/>
              <a:gd name="connsiteX4" fmla="*/ 2383 w 10879"/>
              <a:gd name="connsiteY4" fmla="*/ 12121 h 12122"/>
              <a:gd name="connsiteX5" fmla="*/ 37 w 10879"/>
              <a:gd name="connsiteY5" fmla="*/ 5622 h 12122"/>
              <a:gd name="connsiteX0" fmla="*/ 0 w 10842"/>
              <a:gd name="connsiteY0" fmla="*/ 5622 h 12122"/>
              <a:gd name="connsiteX1" fmla="*/ 4318 w 10842"/>
              <a:gd name="connsiteY1" fmla="*/ 0 h 12122"/>
              <a:gd name="connsiteX2" fmla="*/ 10842 w 10842"/>
              <a:gd name="connsiteY2" fmla="*/ 7905 h 12122"/>
              <a:gd name="connsiteX3" fmla="*/ 7686 w 10842"/>
              <a:gd name="connsiteY3" fmla="*/ 12122 h 12122"/>
              <a:gd name="connsiteX4" fmla="*/ 3692 w 10842"/>
              <a:gd name="connsiteY4" fmla="*/ 11202 h 12122"/>
              <a:gd name="connsiteX5" fmla="*/ 0 w 10842"/>
              <a:gd name="connsiteY5" fmla="*/ 5622 h 12122"/>
              <a:gd name="connsiteX0" fmla="*/ 0 w 10842"/>
              <a:gd name="connsiteY0" fmla="*/ 5622 h 12143"/>
              <a:gd name="connsiteX1" fmla="*/ 4318 w 10842"/>
              <a:gd name="connsiteY1" fmla="*/ 0 h 12143"/>
              <a:gd name="connsiteX2" fmla="*/ 10842 w 10842"/>
              <a:gd name="connsiteY2" fmla="*/ 7905 h 12143"/>
              <a:gd name="connsiteX3" fmla="*/ 7686 w 10842"/>
              <a:gd name="connsiteY3" fmla="*/ 12122 h 12143"/>
              <a:gd name="connsiteX4" fmla="*/ 3742 w 10842"/>
              <a:gd name="connsiteY4" fmla="*/ 12143 h 12143"/>
              <a:gd name="connsiteX5" fmla="*/ 0 w 10842"/>
              <a:gd name="connsiteY5" fmla="*/ 5622 h 12143"/>
              <a:gd name="connsiteX0" fmla="*/ 0 w 10842"/>
              <a:gd name="connsiteY0" fmla="*/ 5622 h 12143"/>
              <a:gd name="connsiteX1" fmla="*/ 4318 w 10842"/>
              <a:gd name="connsiteY1" fmla="*/ 0 h 12143"/>
              <a:gd name="connsiteX2" fmla="*/ 10842 w 10842"/>
              <a:gd name="connsiteY2" fmla="*/ 7905 h 12143"/>
              <a:gd name="connsiteX3" fmla="*/ 8813 w 10842"/>
              <a:gd name="connsiteY3" fmla="*/ 12122 h 12143"/>
              <a:gd name="connsiteX4" fmla="*/ 3742 w 10842"/>
              <a:gd name="connsiteY4" fmla="*/ 12143 h 12143"/>
              <a:gd name="connsiteX5" fmla="*/ 0 w 10842"/>
              <a:gd name="connsiteY5" fmla="*/ 5622 h 12143"/>
              <a:gd name="connsiteX0" fmla="*/ 0 w 8813"/>
              <a:gd name="connsiteY0" fmla="*/ 5622 h 12143"/>
              <a:gd name="connsiteX1" fmla="*/ 4318 w 8813"/>
              <a:gd name="connsiteY1" fmla="*/ 0 h 12143"/>
              <a:gd name="connsiteX2" fmla="*/ 8167 w 8813"/>
              <a:gd name="connsiteY2" fmla="*/ 8014 h 12143"/>
              <a:gd name="connsiteX3" fmla="*/ 8813 w 8813"/>
              <a:gd name="connsiteY3" fmla="*/ 12122 h 12143"/>
              <a:gd name="connsiteX4" fmla="*/ 3742 w 8813"/>
              <a:gd name="connsiteY4" fmla="*/ 12143 h 12143"/>
              <a:gd name="connsiteX5" fmla="*/ 0 w 8813"/>
              <a:gd name="connsiteY5" fmla="*/ 5622 h 12143"/>
              <a:gd name="connsiteX0" fmla="*/ 0 w 10088"/>
              <a:gd name="connsiteY0" fmla="*/ 4630 h 10000"/>
              <a:gd name="connsiteX1" fmla="*/ 4900 w 10088"/>
              <a:gd name="connsiteY1" fmla="*/ 0 h 10000"/>
              <a:gd name="connsiteX2" fmla="*/ 10088 w 10088"/>
              <a:gd name="connsiteY2" fmla="*/ 6402 h 10000"/>
              <a:gd name="connsiteX3" fmla="*/ 10000 w 10088"/>
              <a:gd name="connsiteY3" fmla="*/ 9983 h 10000"/>
              <a:gd name="connsiteX4" fmla="*/ 4246 w 10088"/>
              <a:gd name="connsiteY4" fmla="*/ 10000 h 10000"/>
              <a:gd name="connsiteX5" fmla="*/ 0 w 10088"/>
              <a:gd name="connsiteY5" fmla="*/ 4630 h 10000"/>
              <a:gd name="connsiteX0" fmla="*/ 0 w 10088"/>
              <a:gd name="connsiteY0" fmla="*/ 4630 h 10000"/>
              <a:gd name="connsiteX1" fmla="*/ 4900 w 10088"/>
              <a:gd name="connsiteY1" fmla="*/ 0 h 10000"/>
              <a:gd name="connsiteX2" fmla="*/ 10088 w 10088"/>
              <a:gd name="connsiteY2" fmla="*/ 6402 h 10000"/>
              <a:gd name="connsiteX3" fmla="*/ 10057 w 10088"/>
              <a:gd name="connsiteY3" fmla="*/ 9983 h 10000"/>
              <a:gd name="connsiteX4" fmla="*/ 4246 w 10088"/>
              <a:gd name="connsiteY4" fmla="*/ 10000 h 10000"/>
              <a:gd name="connsiteX5" fmla="*/ 0 w 10088"/>
              <a:gd name="connsiteY5" fmla="*/ 4630 h 10000"/>
              <a:gd name="connsiteX0" fmla="*/ 0 w 10091"/>
              <a:gd name="connsiteY0" fmla="*/ 4630 h 10000"/>
              <a:gd name="connsiteX1" fmla="*/ 4900 w 10091"/>
              <a:gd name="connsiteY1" fmla="*/ 0 h 10000"/>
              <a:gd name="connsiteX2" fmla="*/ 10088 w 10091"/>
              <a:gd name="connsiteY2" fmla="*/ 6402 h 10000"/>
              <a:gd name="connsiteX3" fmla="*/ 10082 w 10091"/>
              <a:gd name="connsiteY3" fmla="*/ 9983 h 10000"/>
              <a:gd name="connsiteX4" fmla="*/ 4246 w 10091"/>
              <a:gd name="connsiteY4" fmla="*/ 10000 h 10000"/>
              <a:gd name="connsiteX5" fmla="*/ 0 w 10091"/>
              <a:gd name="connsiteY5" fmla="*/ 4630 h 10000"/>
              <a:gd name="connsiteX0" fmla="*/ 0 w 10091"/>
              <a:gd name="connsiteY0" fmla="*/ 4630 h 10070"/>
              <a:gd name="connsiteX1" fmla="*/ 4900 w 10091"/>
              <a:gd name="connsiteY1" fmla="*/ 0 h 10070"/>
              <a:gd name="connsiteX2" fmla="*/ 10088 w 10091"/>
              <a:gd name="connsiteY2" fmla="*/ 6402 h 10070"/>
              <a:gd name="connsiteX3" fmla="*/ 10082 w 10091"/>
              <a:gd name="connsiteY3" fmla="*/ 9983 h 10070"/>
              <a:gd name="connsiteX4" fmla="*/ 4265 w 10091"/>
              <a:gd name="connsiteY4" fmla="*/ 10070 h 10070"/>
              <a:gd name="connsiteX5" fmla="*/ 0 w 10091"/>
              <a:gd name="connsiteY5" fmla="*/ 4630 h 10070"/>
              <a:gd name="connsiteX0" fmla="*/ 0 w 10088"/>
              <a:gd name="connsiteY0" fmla="*/ 4630 h 10071"/>
              <a:gd name="connsiteX1" fmla="*/ 4900 w 10088"/>
              <a:gd name="connsiteY1" fmla="*/ 0 h 10071"/>
              <a:gd name="connsiteX2" fmla="*/ 10088 w 10088"/>
              <a:gd name="connsiteY2" fmla="*/ 6402 h 10071"/>
              <a:gd name="connsiteX3" fmla="*/ 10063 w 10088"/>
              <a:gd name="connsiteY3" fmla="*/ 10071 h 10071"/>
              <a:gd name="connsiteX4" fmla="*/ 4265 w 10088"/>
              <a:gd name="connsiteY4" fmla="*/ 10070 h 10071"/>
              <a:gd name="connsiteX5" fmla="*/ 0 w 10088"/>
              <a:gd name="connsiteY5" fmla="*/ 4630 h 10071"/>
              <a:gd name="connsiteX0" fmla="*/ 0 w 10144"/>
              <a:gd name="connsiteY0" fmla="*/ 4630 h 10071"/>
              <a:gd name="connsiteX1" fmla="*/ 4900 w 10144"/>
              <a:gd name="connsiteY1" fmla="*/ 0 h 10071"/>
              <a:gd name="connsiteX2" fmla="*/ 10144 w 10144"/>
              <a:gd name="connsiteY2" fmla="*/ 6420 h 10071"/>
              <a:gd name="connsiteX3" fmla="*/ 10063 w 10144"/>
              <a:gd name="connsiteY3" fmla="*/ 10071 h 10071"/>
              <a:gd name="connsiteX4" fmla="*/ 4265 w 10144"/>
              <a:gd name="connsiteY4" fmla="*/ 10070 h 10071"/>
              <a:gd name="connsiteX5" fmla="*/ 0 w 10144"/>
              <a:gd name="connsiteY5" fmla="*/ 4630 h 10071"/>
              <a:gd name="connsiteX0" fmla="*/ 0 w 10088"/>
              <a:gd name="connsiteY0" fmla="*/ 4630 h 10071"/>
              <a:gd name="connsiteX1" fmla="*/ 4900 w 10088"/>
              <a:gd name="connsiteY1" fmla="*/ 0 h 10071"/>
              <a:gd name="connsiteX2" fmla="*/ 10088 w 10088"/>
              <a:gd name="connsiteY2" fmla="*/ 6438 h 10071"/>
              <a:gd name="connsiteX3" fmla="*/ 10063 w 10088"/>
              <a:gd name="connsiteY3" fmla="*/ 10071 h 10071"/>
              <a:gd name="connsiteX4" fmla="*/ 4265 w 10088"/>
              <a:gd name="connsiteY4" fmla="*/ 10070 h 10071"/>
              <a:gd name="connsiteX5" fmla="*/ 0 w 10088"/>
              <a:gd name="connsiteY5" fmla="*/ 4630 h 10071"/>
              <a:gd name="connsiteX0" fmla="*/ 0 w 10088"/>
              <a:gd name="connsiteY0" fmla="*/ 4630 h 10071"/>
              <a:gd name="connsiteX1" fmla="*/ 4900 w 10088"/>
              <a:gd name="connsiteY1" fmla="*/ 0 h 10071"/>
              <a:gd name="connsiteX2" fmla="*/ 10088 w 10088"/>
              <a:gd name="connsiteY2" fmla="*/ 6438 h 10071"/>
              <a:gd name="connsiteX3" fmla="*/ 10063 w 10088"/>
              <a:gd name="connsiteY3" fmla="*/ 10071 h 10071"/>
              <a:gd name="connsiteX4" fmla="*/ 4265 w 10088"/>
              <a:gd name="connsiteY4" fmla="*/ 10070 h 10071"/>
              <a:gd name="connsiteX5" fmla="*/ 0 w 10088"/>
              <a:gd name="connsiteY5" fmla="*/ 4630 h 10071"/>
              <a:gd name="connsiteX0" fmla="*/ 0 w 10088"/>
              <a:gd name="connsiteY0" fmla="*/ 4630 h 10071"/>
              <a:gd name="connsiteX1" fmla="*/ 4900 w 10088"/>
              <a:gd name="connsiteY1" fmla="*/ 0 h 10071"/>
              <a:gd name="connsiteX2" fmla="*/ 10088 w 10088"/>
              <a:gd name="connsiteY2" fmla="*/ 6438 h 10071"/>
              <a:gd name="connsiteX3" fmla="*/ 10063 w 10088"/>
              <a:gd name="connsiteY3" fmla="*/ 10071 h 10071"/>
              <a:gd name="connsiteX4" fmla="*/ 4265 w 10088"/>
              <a:gd name="connsiteY4" fmla="*/ 10070 h 10071"/>
              <a:gd name="connsiteX5" fmla="*/ 0 w 10088"/>
              <a:gd name="connsiteY5" fmla="*/ 4630 h 10071"/>
              <a:gd name="connsiteX0" fmla="*/ 0 w 10088"/>
              <a:gd name="connsiteY0" fmla="*/ 4630 h 10071"/>
              <a:gd name="connsiteX1" fmla="*/ 4900 w 10088"/>
              <a:gd name="connsiteY1" fmla="*/ 0 h 10071"/>
              <a:gd name="connsiteX2" fmla="*/ 10088 w 10088"/>
              <a:gd name="connsiteY2" fmla="*/ 6438 h 10071"/>
              <a:gd name="connsiteX3" fmla="*/ 10063 w 10088"/>
              <a:gd name="connsiteY3" fmla="*/ 10071 h 10071"/>
              <a:gd name="connsiteX4" fmla="*/ 4265 w 10088"/>
              <a:gd name="connsiteY4" fmla="*/ 10070 h 10071"/>
              <a:gd name="connsiteX5" fmla="*/ 0 w 10088"/>
              <a:gd name="connsiteY5" fmla="*/ 4630 h 10071"/>
              <a:gd name="connsiteX0" fmla="*/ 0 w 10088"/>
              <a:gd name="connsiteY0" fmla="*/ 4630 h 10071"/>
              <a:gd name="connsiteX1" fmla="*/ 4900 w 10088"/>
              <a:gd name="connsiteY1" fmla="*/ 0 h 10071"/>
              <a:gd name="connsiteX2" fmla="*/ 10088 w 10088"/>
              <a:gd name="connsiteY2" fmla="*/ 6438 h 10071"/>
              <a:gd name="connsiteX3" fmla="*/ 10063 w 10088"/>
              <a:gd name="connsiteY3" fmla="*/ 10071 h 10071"/>
              <a:gd name="connsiteX4" fmla="*/ 4265 w 10088"/>
              <a:gd name="connsiteY4" fmla="*/ 10070 h 10071"/>
              <a:gd name="connsiteX5" fmla="*/ 0 w 10088"/>
              <a:gd name="connsiteY5" fmla="*/ 4630 h 10071"/>
              <a:gd name="connsiteX0" fmla="*/ 0 w 10088"/>
              <a:gd name="connsiteY0" fmla="*/ 4630 h 10071"/>
              <a:gd name="connsiteX1" fmla="*/ 4900 w 10088"/>
              <a:gd name="connsiteY1" fmla="*/ 0 h 10071"/>
              <a:gd name="connsiteX2" fmla="*/ 10088 w 10088"/>
              <a:gd name="connsiteY2" fmla="*/ 6438 h 10071"/>
              <a:gd name="connsiteX3" fmla="*/ 10063 w 10088"/>
              <a:gd name="connsiteY3" fmla="*/ 10071 h 10071"/>
              <a:gd name="connsiteX4" fmla="*/ 4265 w 10088"/>
              <a:gd name="connsiteY4" fmla="*/ 10070 h 10071"/>
              <a:gd name="connsiteX5" fmla="*/ 0 w 10088"/>
              <a:gd name="connsiteY5" fmla="*/ 4630 h 10071"/>
              <a:gd name="connsiteX0" fmla="*/ 0 w 10088"/>
              <a:gd name="connsiteY0" fmla="*/ 4630 h 10071"/>
              <a:gd name="connsiteX1" fmla="*/ 4900 w 10088"/>
              <a:gd name="connsiteY1" fmla="*/ 0 h 10071"/>
              <a:gd name="connsiteX2" fmla="*/ 10088 w 10088"/>
              <a:gd name="connsiteY2" fmla="*/ 6438 h 10071"/>
              <a:gd name="connsiteX3" fmla="*/ 10063 w 10088"/>
              <a:gd name="connsiteY3" fmla="*/ 10071 h 10071"/>
              <a:gd name="connsiteX4" fmla="*/ 4265 w 10088"/>
              <a:gd name="connsiteY4" fmla="*/ 10070 h 10071"/>
              <a:gd name="connsiteX5" fmla="*/ 0 w 10088"/>
              <a:gd name="connsiteY5" fmla="*/ 4630 h 10071"/>
              <a:gd name="connsiteX0" fmla="*/ 0 w 10088"/>
              <a:gd name="connsiteY0" fmla="*/ 4630 h 10071"/>
              <a:gd name="connsiteX1" fmla="*/ 4900 w 10088"/>
              <a:gd name="connsiteY1" fmla="*/ 0 h 10071"/>
              <a:gd name="connsiteX2" fmla="*/ 10088 w 10088"/>
              <a:gd name="connsiteY2" fmla="*/ 6438 h 10071"/>
              <a:gd name="connsiteX3" fmla="*/ 10063 w 10088"/>
              <a:gd name="connsiteY3" fmla="*/ 10071 h 10071"/>
              <a:gd name="connsiteX4" fmla="*/ 4265 w 10088"/>
              <a:gd name="connsiteY4" fmla="*/ 10070 h 10071"/>
              <a:gd name="connsiteX5" fmla="*/ 0 w 10088"/>
              <a:gd name="connsiteY5" fmla="*/ 4630 h 10071"/>
              <a:gd name="connsiteX0" fmla="*/ 0 w 10088"/>
              <a:gd name="connsiteY0" fmla="*/ 4630 h 10071"/>
              <a:gd name="connsiteX1" fmla="*/ 4900 w 10088"/>
              <a:gd name="connsiteY1" fmla="*/ 0 h 10071"/>
              <a:gd name="connsiteX2" fmla="*/ 10088 w 10088"/>
              <a:gd name="connsiteY2" fmla="*/ 6438 h 10071"/>
              <a:gd name="connsiteX3" fmla="*/ 10063 w 10088"/>
              <a:gd name="connsiteY3" fmla="*/ 10071 h 10071"/>
              <a:gd name="connsiteX4" fmla="*/ 4265 w 10088"/>
              <a:gd name="connsiteY4" fmla="*/ 10070 h 10071"/>
              <a:gd name="connsiteX5" fmla="*/ 0 w 10088"/>
              <a:gd name="connsiteY5" fmla="*/ 4630 h 10071"/>
              <a:gd name="connsiteX0" fmla="*/ 0 w 10088"/>
              <a:gd name="connsiteY0" fmla="*/ 4630 h 10071"/>
              <a:gd name="connsiteX1" fmla="*/ 4900 w 10088"/>
              <a:gd name="connsiteY1" fmla="*/ 0 h 10071"/>
              <a:gd name="connsiteX2" fmla="*/ 10088 w 10088"/>
              <a:gd name="connsiteY2" fmla="*/ 6438 h 10071"/>
              <a:gd name="connsiteX3" fmla="*/ 10063 w 10088"/>
              <a:gd name="connsiteY3" fmla="*/ 10071 h 10071"/>
              <a:gd name="connsiteX4" fmla="*/ 4265 w 10088"/>
              <a:gd name="connsiteY4" fmla="*/ 10070 h 10071"/>
              <a:gd name="connsiteX5" fmla="*/ 0 w 10088"/>
              <a:gd name="connsiteY5" fmla="*/ 4630 h 10071"/>
              <a:gd name="connsiteX0" fmla="*/ 0 w 10088"/>
              <a:gd name="connsiteY0" fmla="*/ 4630 h 10071"/>
              <a:gd name="connsiteX1" fmla="*/ 4900 w 10088"/>
              <a:gd name="connsiteY1" fmla="*/ 0 h 10071"/>
              <a:gd name="connsiteX2" fmla="*/ 10088 w 10088"/>
              <a:gd name="connsiteY2" fmla="*/ 6438 h 10071"/>
              <a:gd name="connsiteX3" fmla="*/ 10063 w 10088"/>
              <a:gd name="connsiteY3" fmla="*/ 10071 h 10071"/>
              <a:gd name="connsiteX4" fmla="*/ 4265 w 10088"/>
              <a:gd name="connsiteY4" fmla="*/ 10070 h 10071"/>
              <a:gd name="connsiteX5" fmla="*/ 0 w 10088"/>
              <a:gd name="connsiteY5" fmla="*/ 4630 h 10071"/>
              <a:gd name="connsiteX0" fmla="*/ 0 w 10088"/>
              <a:gd name="connsiteY0" fmla="*/ 4630 h 10071"/>
              <a:gd name="connsiteX1" fmla="*/ 4900 w 10088"/>
              <a:gd name="connsiteY1" fmla="*/ 0 h 10071"/>
              <a:gd name="connsiteX2" fmla="*/ 10088 w 10088"/>
              <a:gd name="connsiteY2" fmla="*/ 6438 h 10071"/>
              <a:gd name="connsiteX3" fmla="*/ 10063 w 10088"/>
              <a:gd name="connsiteY3" fmla="*/ 10071 h 10071"/>
              <a:gd name="connsiteX4" fmla="*/ 4265 w 10088"/>
              <a:gd name="connsiteY4" fmla="*/ 10070 h 10071"/>
              <a:gd name="connsiteX5" fmla="*/ 0 w 10088"/>
              <a:gd name="connsiteY5" fmla="*/ 4630 h 10071"/>
              <a:gd name="connsiteX0" fmla="*/ 0 w 10112"/>
              <a:gd name="connsiteY0" fmla="*/ 4663 h 10071"/>
              <a:gd name="connsiteX1" fmla="*/ 4924 w 10112"/>
              <a:gd name="connsiteY1" fmla="*/ 0 h 10071"/>
              <a:gd name="connsiteX2" fmla="*/ 10112 w 10112"/>
              <a:gd name="connsiteY2" fmla="*/ 6438 h 10071"/>
              <a:gd name="connsiteX3" fmla="*/ 10087 w 10112"/>
              <a:gd name="connsiteY3" fmla="*/ 10071 h 10071"/>
              <a:gd name="connsiteX4" fmla="*/ 4289 w 10112"/>
              <a:gd name="connsiteY4" fmla="*/ 10070 h 10071"/>
              <a:gd name="connsiteX5" fmla="*/ 0 w 10112"/>
              <a:gd name="connsiteY5" fmla="*/ 4663 h 10071"/>
              <a:gd name="connsiteX0" fmla="*/ 0 w 10112"/>
              <a:gd name="connsiteY0" fmla="*/ 4663 h 10071"/>
              <a:gd name="connsiteX1" fmla="*/ 4924 w 10112"/>
              <a:gd name="connsiteY1" fmla="*/ 0 h 10071"/>
              <a:gd name="connsiteX2" fmla="*/ 10112 w 10112"/>
              <a:gd name="connsiteY2" fmla="*/ 6438 h 10071"/>
              <a:gd name="connsiteX3" fmla="*/ 10087 w 10112"/>
              <a:gd name="connsiteY3" fmla="*/ 10071 h 10071"/>
              <a:gd name="connsiteX4" fmla="*/ 4289 w 10112"/>
              <a:gd name="connsiteY4" fmla="*/ 10070 h 10071"/>
              <a:gd name="connsiteX5" fmla="*/ 0 w 10112"/>
              <a:gd name="connsiteY5" fmla="*/ 4663 h 10071"/>
              <a:gd name="connsiteX0" fmla="*/ 0 w 10112"/>
              <a:gd name="connsiteY0" fmla="*/ 4663 h 10071"/>
              <a:gd name="connsiteX1" fmla="*/ 4924 w 10112"/>
              <a:gd name="connsiteY1" fmla="*/ 0 h 10071"/>
              <a:gd name="connsiteX2" fmla="*/ 10112 w 10112"/>
              <a:gd name="connsiteY2" fmla="*/ 6438 h 10071"/>
              <a:gd name="connsiteX3" fmla="*/ 10087 w 10112"/>
              <a:gd name="connsiteY3" fmla="*/ 10071 h 10071"/>
              <a:gd name="connsiteX4" fmla="*/ 4289 w 10112"/>
              <a:gd name="connsiteY4" fmla="*/ 10070 h 10071"/>
              <a:gd name="connsiteX5" fmla="*/ 0 w 10112"/>
              <a:gd name="connsiteY5" fmla="*/ 4663 h 10071"/>
              <a:gd name="connsiteX0" fmla="*/ 0 w 10126"/>
              <a:gd name="connsiteY0" fmla="*/ 4663 h 10071"/>
              <a:gd name="connsiteX1" fmla="*/ 4924 w 10126"/>
              <a:gd name="connsiteY1" fmla="*/ 0 h 10071"/>
              <a:gd name="connsiteX2" fmla="*/ 10112 w 10126"/>
              <a:gd name="connsiteY2" fmla="*/ 6438 h 10071"/>
              <a:gd name="connsiteX3" fmla="*/ 10119 w 10126"/>
              <a:gd name="connsiteY3" fmla="*/ 10071 h 10071"/>
              <a:gd name="connsiteX4" fmla="*/ 4289 w 10126"/>
              <a:gd name="connsiteY4" fmla="*/ 10070 h 10071"/>
              <a:gd name="connsiteX5" fmla="*/ 0 w 10126"/>
              <a:gd name="connsiteY5" fmla="*/ 4663 h 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26" h="10071">
                <a:moveTo>
                  <a:pt x="0" y="4663"/>
                </a:moveTo>
                <a:lnTo>
                  <a:pt x="4924" y="0"/>
                </a:lnTo>
                <a:cubicBezTo>
                  <a:pt x="5235" y="289"/>
                  <a:pt x="7961" y="2736"/>
                  <a:pt x="10112" y="6438"/>
                </a:cubicBezTo>
                <a:cubicBezTo>
                  <a:pt x="10083" y="7632"/>
                  <a:pt x="10148" y="8877"/>
                  <a:pt x="10119" y="10071"/>
                </a:cubicBezTo>
                <a:lnTo>
                  <a:pt x="4289" y="10070"/>
                </a:lnTo>
                <a:cubicBezTo>
                  <a:pt x="2697" y="7232"/>
                  <a:pt x="566" y="5184"/>
                  <a:pt x="0" y="4663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</a:t>
            </a:r>
            <a:br>
              <a:rPr lang="da-DK" dirty="0"/>
            </a:br>
            <a:r>
              <a:rPr lang="da-DK" dirty="0"/>
              <a:t>et billede i det grafiske element</a:t>
            </a:r>
            <a:br>
              <a:rPr lang="da-DK" dirty="0"/>
            </a:br>
            <a:r>
              <a:rPr lang="da-DK" dirty="0"/>
              <a:t>eller ved at trække og slippe </a:t>
            </a:r>
            <a:br>
              <a:rPr lang="da-DK" dirty="0"/>
            </a:br>
            <a:r>
              <a:rPr lang="da-DK" dirty="0"/>
              <a:t>billedet ind på slidet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10-06-2025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EA555E-E042-9D42-9087-F2BE8FE314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E5A4EB5-F25A-EE40-9F89-4C899CD87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462" y="441325"/>
            <a:ext cx="5472113" cy="82933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Pladsholder til tekst 15">
            <a:extLst>
              <a:ext uri="{FF2B5EF4-FFF2-40B4-BE49-F238E27FC236}">
                <a16:creationId xmlns:a16="http://schemas.microsoft.com/office/drawing/2014/main" id="{99E5F70B-7E00-E549-AC85-97B38DC224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0836" y="1805049"/>
            <a:ext cx="3751365" cy="950026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skrive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lacinia</a:t>
            </a:r>
            <a:r>
              <a:rPr lang="da-DK" dirty="0"/>
              <a:t> </a:t>
            </a:r>
            <a:r>
              <a:rPr lang="da-DK" dirty="0" err="1"/>
              <a:t>vehicula</a:t>
            </a:r>
            <a:r>
              <a:rPr lang="da-DK" dirty="0"/>
              <a:t> </a:t>
            </a:r>
            <a:r>
              <a:rPr lang="da-DK" dirty="0" err="1"/>
              <a:t>orci</a:t>
            </a:r>
            <a:r>
              <a:rPr lang="da-DK" dirty="0"/>
              <a:t> </a:t>
            </a:r>
            <a:r>
              <a:rPr lang="da-DK" dirty="0" err="1"/>
              <a:t>cras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, </a:t>
            </a:r>
            <a:r>
              <a:rPr lang="da-DK" dirty="0" err="1"/>
              <a:t>lobortis</a:t>
            </a:r>
            <a:r>
              <a:rPr lang="da-DK" dirty="0"/>
              <a:t> </a:t>
            </a:r>
            <a:r>
              <a:rPr lang="da-DK" dirty="0" err="1"/>
              <a:t>risus</a:t>
            </a:r>
            <a:r>
              <a:rPr lang="da-DK" dirty="0"/>
              <a:t> </a:t>
            </a:r>
            <a:r>
              <a:rPr lang="da-DK" dirty="0" err="1"/>
              <a:t>lacus</a:t>
            </a:r>
            <a:endParaRPr lang="da-DK" dirty="0"/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100A6956-F6D0-534F-B9F1-256740E30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790" y="3072853"/>
            <a:ext cx="3717457" cy="20572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3" name="Billede 12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218E897-E79F-6E49-9FA3-0F84A6547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29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billede i grafik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10-06-2025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290C99C2-88B0-974B-99D9-33378FBDF0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81899" y="-29821"/>
            <a:ext cx="6211182" cy="604350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5683 w 10000"/>
              <a:gd name="connsiteY3" fmla="*/ 851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34 w 10000"/>
              <a:gd name="connsiteY3" fmla="*/ 9906 h 10000"/>
              <a:gd name="connsiteX4" fmla="*/ 0 w 10000"/>
              <a:gd name="connsiteY4" fmla="*/ 0 h 10000"/>
              <a:gd name="connsiteX0" fmla="*/ 0 w 10000"/>
              <a:gd name="connsiteY0" fmla="*/ 0 h 10037"/>
              <a:gd name="connsiteX1" fmla="*/ 10000 w 10000"/>
              <a:gd name="connsiteY1" fmla="*/ 0 h 10037"/>
              <a:gd name="connsiteX2" fmla="*/ 10000 w 10000"/>
              <a:gd name="connsiteY2" fmla="*/ 10000 h 10037"/>
              <a:gd name="connsiteX3" fmla="*/ 3454 w 10000"/>
              <a:gd name="connsiteY3" fmla="*/ 10037 h 10037"/>
              <a:gd name="connsiteX4" fmla="*/ 0 w 10000"/>
              <a:gd name="connsiteY4" fmla="*/ 0 h 10037"/>
              <a:gd name="connsiteX0" fmla="*/ 0 w 10000"/>
              <a:gd name="connsiteY0" fmla="*/ 0 h 10018"/>
              <a:gd name="connsiteX1" fmla="*/ 10000 w 10000"/>
              <a:gd name="connsiteY1" fmla="*/ 0 h 10018"/>
              <a:gd name="connsiteX2" fmla="*/ 10000 w 10000"/>
              <a:gd name="connsiteY2" fmla="*/ 10000 h 10018"/>
              <a:gd name="connsiteX3" fmla="*/ 3394 w 10000"/>
              <a:gd name="connsiteY3" fmla="*/ 10018 h 10018"/>
              <a:gd name="connsiteX4" fmla="*/ 0 w 10000"/>
              <a:gd name="connsiteY4" fmla="*/ 0 h 10018"/>
              <a:gd name="connsiteX0" fmla="*/ 0 w 10000"/>
              <a:gd name="connsiteY0" fmla="*/ 0 h 10019"/>
              <a:gd name="connsiteX1" fmla="*/ 10000 w 10000"/>
              <a:gd name="connsiteY1" fmla="*/ 0 h 10019"/>
              <a:gd name="connsiteX2" fmla="*/ 9598 w 10000"/>
              <a:gd name="connsiteY2" fmla="*/ 10019 h 10019"/>
              <a:gd name="connsiteX3" fmla="*/ 3394 w 10000"/>
              <a:gd name="connsiteY3" fmla="*/ 10018 h 10019"/>
              <a:gd name="connsiteX4" fmla="*/ 0 w 10000"/>
              <a:gd name="connsiteY4" fmla="*/ 0 h 10019"/>
              <a:gd name="connsiteX0" fmla="*/ 0 w 13195"/>
              <a:gd name="connsiteY0" fmla="*/ 0 h 10019"/>
              <a:gd name="connsiteX1" fmla="*/ 10000 w 13195"/>
              <a:gd name="connsiteY1" fmla="*/ 0 h 10019"/>
              <a:gd name="connsiteX2" fmla="*/ 13193 w 13195"/>
              <a:gd name="connsiteY2" fmla="*/ 6567 h 10019"/>
              <a:gd name="connsiteX3" fmla="*/ 9598 w 13195"/>
              <a:gd name="connsiteY3" fmla="*/ 10019 h 10019"/>
              <a:gd name="connsiteX4" fmla="*/ 3394 w 13195"/>
              <a:gd name="connsiteY4" fmla="*/ 10018 h 10019"/>
              <a:gd name="connsiteX5" fmla="*/ 0 w 13195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3 h 10022"/>
              <a:gd name="connsiteX1" fmla="*/ 10000 w 13193"/>
              <a:gd name="connsiteY1" fmla="*/ 3 h 10022"/>
              <a:gd name="connsiteX2" fmla="*/ 13193 w 13193"/>
              <a:gd name="connsiteY2" fmla="*/ 6570 h 10022"/>
              <a:gd name="connsiteX3" fmla="*/ 9598 w 13193"/>
              <a:gd name="connsiteY3" fmla="*/ 10022 h 10022"/>
              <a:gd name="connsiteX4" fmla="*/ 3394 w 13193"/>
              <a:gd name="connsiteY4" fmla="*/ 10021 h 10022"/>
              <a:gd name="connsiteX5" fmla="*/ 0 w 13193"/>
              <a:gd name="connsiteY5" fmla="*/ 3 h 10022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743 h 10762"/>
              <a:gd name="connsiteX1" fmla="*/ 10000 w 13195"/>
              <a:gd name="connsiteY1" fmla="*/ 743 h 10762"/>
              <a:gd name="connsiteX2" fmla="*/ 13193 w 13195"/>
              <a:gd name="connsiteY2" fmla="*/ 7310 h 10762"/>
              <a:gd name="connsiteX3" fmla="*/ 9598 w 13195"/>
              <a:gd name="connsiteY3" fmla="*/ 10762 h 10762"/>
              <a:gd name="connsiteX4" fmla="*/ 3394 w 13195"/>
              <a:gd name="connsiteY4" fmla="*/ 10761 h 10762"/>
              <a:gd name="connsiteX5" fmla="*/ 0 w 13195"/>
              <a:gd name="connsiteY5" fmla="*/ 743 h 10762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743 h 10762"/>
              <a:gd name="connsiteX1" fmla="*/ 10000 w 13195"/>
              <a:gd name="connsiteY1" fmla="*/ 743 h 10762"/>
              <a:gd name="connsiteX2" fmla="*/ 13193 w 13195"/>
              <a:gd name="connsiteY2" fmla="*/ 7310 h 10762"/>
              <a:gd name="connsiteX3" fmla="*/ 9598 w 13195"/>
              <a:gd name="connsiteY3" fmla="*/ 10762 h 10762"/>
              <a:gd name="connsiteX4" fmla="*/ 3394 w 13195"/>
              <a:gd name="connsiteY4" fmla="*/ 10761 h 10762"/>
              <a:gd name="connsiteX5" fmla="*/ 0 w 13195"/>
              <a:gd name="connsiteY5" fmla="*/ 743 h 10762"/>
              <a:gd name="connsiteX0" fmla="*/ 0 w 13194"/>
              <a:gd name="connsiteY0" fmla="*/ 743 h 10762"/>
              <a:gd name="connsiteX1" fmla="*/ 10000 w 13194"/>
              <a:gd name="connsiteY1" fmla="*/ 743 h 10762"/>
              <a:gd name="connsiteX2" fmla="*/ 13193 w 13194"/>
              <a:gd name="connsiteY2" fmla="*/ 7310 h 10762"/>
              <a:gd name="connsiteX3" fmla="*/ 9598 w 13194"/>
              <a:gd name="connsiteY3" fmla="*/ 10762 h 10762"/>
              <a:gd name="connsiteX4" fmla="*/ 3394 w 13194"/>
              <a:gd name="connsiteY4" fmla="*/ 10761 h 10762"/>
              <a:gd name="connsiteX5" fmla="*/ 0 w 13194"/>
              <a:gd name="connsiteY5" fmla="*/ 743 h 10762"/>
              <a:gd name="connsiteX0" fmla="*/ 0 w 13193"/>
              <a:gd name="connsiteY0" fmla="*/ 743 h 10762"/>
              <a:gd name="connsiteX1" fmla="*/ 10000 w 13193"/>
              <a:gd name="connsiteY1" fmla="*/ 743 h 10762"/>
              <a:gd name="connsiteX2" fmla="*/ 13193 w 13193"/>
              <a:gd name="connsiteY2" fmla="*/ 7310 h 10762"/>
              <a:gd name="connsiteX3" fmla="*/ 9598 w 13193"/>
              <a:gd name="connsiteY3" fmla="*/ 10762 h 10762"/>
              <a:gd name="connsiteX4" fmla="*/ 3394 w 13193"/>
              <a:gd name="connsiteY4" fmla="*/ 10761 h 10762"/>
              <a:gd name="connsiteX5" fmla="*/ 0 w 13193"/>
              <a:gd name="connsiteY5" fmla="*/ 743 h 10762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53"/>
              <a:gd name="connsiteY0" fmla="*/ 0 h 10676"/>
              <a:gd name="connsiteX1" fmla="*/ 9980 w 13153"/>
              <a:gd name="connsiteY1" fmla="*/ 0 h 10676"/>
              <a:gd name="connsiteX2" fmla="*/ 13153 w 13153"/>
              <a:gd name="connsiteY2" fmla="*/ 7224 h 10676"/>
              <a:gd name="connsiteX3" fmla="*/ 9558 w 13153"/>
              <a:gd name="connsiteY3" fmla="*/ 10676 h 10676"/>
              <a:gd name="connsiteX4" fmla="*/ 3354 w 13153"/>
              <a:gd name="connsiteY4" fmla="*/ 10675 h 10676"/>
              <a:gd name="connsiteX5" fmla="*/ 0 w 13153"/>
              <a:gd name="connsiteY5" fmla="*/ 0 h 10676"/>
              <a:gd name="connsiteX0" fmla="*/ 0 w 13233"/>
              <a:gd name="connsiteY0" fmla="*/ 0 h 10676"/>
              <a:gd name="connsiteX1" fmla="*/ 10060 w 13233"/>
              <a:gd name="connsiteY1" fmla="*/ 0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10060 w 13233"/>
              <a:gd name="connsiteY1" fmla="*/ 0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13143 w 13233"/>
              <a:gd name="connsiteY1" fmla="*/ 37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13124 w 13233"/>
              <a:gd name="connsiteY1" fmla="*/ 485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9"/>
              <a:gd name="connsiteY0" fmla="*/ 0 h 10676"/>
              <a:gd name="connsiteX1" fmla="*/ 13239 w 13239"/>
              <a:gd name="connsiteY1" fmla="*/ 37 h 10676"/>
              <a:gd name="connsiteX2" fmla="*/ 13233 w 13239"/>
              <a:gd name="connsiteY2" fmla="*/ 7224 h 10676"/>
              <a:gd name="connsiteX3" fmla="*/ 9638 w 13239"/>
              <a:gd name="connsiteY3" fmla="*/ 10676 h 10676"/>
              <a:gd name="connsiteX4" fmla="*/ 3554 w 13239"/>
              <a:gd name="connsiteY4" fmla="*/ 10675 h 10676"/>
              <a:gd name="connsiteX5" fmla="*/ 0 w 13239"/>
              <a:gd name="connsiteY5" fmla="*/ 0 h 10676"/>
              <a:gd name="connsiteX0" fmla="*/ 0 w 14181"/>
              <a:gd name="connsiteY0" fmla="*/ 0 h 10676"/>
              <a:gd name="connsiteX1" fmla="*/ 13239 w 14181"/>
              <a:gd name="connsiteY1" fmla="*/ 37 h 10676"/>
              <a:gd name="connsiteX2" fmla="*/ 13265 w 14181"/>
              <a:gd name="connsiteY2" fmla="*/ 1871 h 10676"/>
              <a:gd name="connsiteX3" fmla="*/ 13233 w 14181"/>
              <a:gd name="connsiteY3" fmla="*/ 7224 h 10676"/>
              <a:gd name="connsiteX4" fmla="*/ 9638 w 14181"/>
              <a:gd name="connsiteY4" fmla="*/ 10676 h 10676"/>
              <a:gd name="connsiteX5" fmla="*/ 3554 w 14181"/>
              <a:gd name="connsiteY5" fmla="*/ 10675 h 10676"/>
              <a:gd name="connsiteX6" fmla="*/ 0 w 14181"/>
              <a:gd name="connsiteY6" fmla="*/ 0 h 10676"/>
              <a:gd name="connsiteX0" fmla="*/ 0 w 14166"/>
              <a:gd name="connsiteY0" fmla="*/ 0 h 10676"/>
              <a:gd name="connsiteX1" fmla="*/ 13239 w 14166"/>
              <a:gd name="connsiteY1" fmla="*/ 37 h 10676"/>
              <a:gd name="connsiteX2" fmla="*/ 13207 w 14166"/>
              <a:gd name="connsiteY2" fmla="*/ 1907 h 10676"/>
              <a:gd name="connsiteX3" fmla="*/ 13233 w 14166"/>
              <a:gd name="connsiteY3" fmla="*/ 7224 h 10676"/>
              <a:gd name="connsiteX4" fmla="*/ 9638 w 14166"/>
              <a:gd name="connsiteY4" fmla="*/ 10676 h 10676"/>
              <a:gd name="connsiteX5" fmla="*/ 3554 w 14166"/>
              <a:gd name="connsiteY5" fmla="*/ 10675 h 10676"/>
              <a:gd name="connsiteX6" fmla="*/ 0 w 14166"/>
              <a:gd name="connsiteY6" fmla="*/ 0 h 10676"/>
              <a:gd name="connsiteX0" fmla="*/ 0 w 13448"/>
              <a:gd name="connsiteY0" fmla="*/ 0 h 10676"/>
              <a:gd name="connsiteX1" fmla="*/ 13239 w 13448"/>
              <a:gd name="connsiteY1" fmla="*/ 37 h 10676"/>
              <a:gd name="connsiteX2" fmla="*/ 13207 w 13448"/>
              <a:gd name="connsiteY2" fmla="*/ 1907 h 10676"/>
              <a:gd name="connsiteX3" fmla="*/ 13233 w 13448"/>
              <a:gd name="connsiteY3" fmla="*/ 7224 h 10676"/>
              <a:gd name="connsiteX4" fmla="*/ 9638 w 13448"/>
              <a:gd name="connsiteY4" fmla="*/ 10676 h 10676"/>
              <a:gd name="connsiteX5" fmla="*/ 3554 w 13448"/>
              <a:gd name="connsiteY5" fmla="*/ 10675 h 10676"/>
              <a:gd name="connsiteX6" fmla="*/ 0 w 13448"/>
              <a:gd name="connsiteY6" fmla="*/ 0 h 10676"/>
              <a:gd name="connsiteX0" fmla="*/ 0 w 13448"/>
              <a:gd name="connsiteY0" fmla="*/ 0 h 10676"/>
              <a:gd name="connsiteX1" fmla="*/ 13258 w 13448"/>
              <a:gd name="connsiteY1" fmla="*/ 1 h 10676"/>
              <a:gd name="connsiteX2" fmla="*/ 13207 w 13448"/>
              <a:gd name="connsiteY2" fmla="*/ 1907 h 10676"/>
              <a:gd name="connsiteX3" fmla="*/ 13233 w 13448"/>
              <a:gd name="connsiteY3" fmla="*/ 7224 h 10676"/>
              <a:gd name="connsiteX4" fmla="*/ 9638 w 13448"/>
              <a:gd name="connsiteY4" fmla="*/ 10676 h 10676"/>
              <a:gd name="connsiteX5" fmla="*/ 3554 w 13448"/>
              <a:gd name="connsiteY5" fmla="*/ 10675 h 10676"/>
              <a:gd name="connsiteX6" fmla="*/ 0 w 13448"/>
              <a:gd name="connsiteY6" fmla="*/ 0 h 10676"/>
              <a:gd name="connsiteX0" fmla="*/ 0 w 13448"/>
              <a:gd name="connsiteY0" fmla="*/ 0 h 10676"/>
              <a:gd name="connsiteX1" fmla="*/ 13200 w 13448"/>
              <a:gd name="connsiteY1" fmla="*/ 1 h 10676"/>
              <a:gd name="connsiteX2" fmla="*/ 13207 w 13448"/>
              <a:gd name="connsiteY2" fmla="*/ 1907 h 10676"/>
              <a:gd name="connsiteX3" fmla="*/ 13233 w 13448"/>
              <a:gd name="connsiteY3" fmla="*/ 7224 h 10676"/>
              <a:gd name="connsiteX4" fmla="*/ 9638 w 13448"/>
              <a:gd name="connsiteY4" fmla="*/ 10676 h 10676"/>
              <a:gd name="connsiteX5" fmla="*/ 3554 w 13448"/>
              <a:gd name="connsiteY5" fmla="*/ 10675 h 10676"/>
              <a:gd name="connsiteX6" fmla="*/ 0 w 13448"/>
              <a:gd name="connsiteY6" fmla="*/ 0 h 10676"/>
              <a:gd name="connsiteX0" fmla="*/ 0 w 13207"/>
              <a:gd name="connsiteY0" fmla="*/ 0 h 10676"/>
              <a:gd name="connsiteX1" fmla="*/ 13200 w 13207"/>
              <a:gd name="connsiteY1" fmla="*/ 1 h 10676"/>
              <a:gd name="connsiteX2" fmla="*/ 13207 w 13207"/>
              <a:gd name="connsiteY2" fmla="*/ 1907 h 10676"/>
              <a:gd name="connsiteX3" fmla="*/ 10377 w 13207"/>
              <a:gd name="connsiteY3" fmla="*/ 6866 h 10676"/>
              <a:gd name="connsiteX4" fmla="*/ 9638 w 13207"/>
              <a:gd name="connsiteY4" fmla="*/ 10676 h 10676"/>
              <a:gd name="connsiteX5" fmla="*/ 3554 w 13207"/>
              <a:gd name="connsiteY5" fmla="*/ 10675 h 10676"/>
              <a:gd name="connsiteX6" fmla="*/ 0 w 13207"/>
              <a:gd name="connsiteY6" fmla="*/ 0 h 10676"/>
              <a:gd name="connsiteX0" fmla="*/ 0 w 13207"/>
              <a:gd name="connsiteY0" fmla="*/ 0 h 10676"/>
              <a:gd name="connsiteX1" fmla="*/ 13200 w 13207"/>
              <a:gd name="connsiteY1" fmla="*/ 1 h 10676"/>
              <a:gd name="connsiteX2" fmla="*/ 13207 w 13207"/>
              <a:gd name="connsiteY2" fmla="*/ 1907 h 10676"/>
              <a:gd name="connsiteX3" fmla="*/ 8134 w 13207"/>
              <a:gd name="connsiteY3" fmla="*/ 6329 h 10676"/>
              <a:gd name="connsiteX4" fmla="*/ 9638 w 13207"/>
              <a:gd name="connsiteY4" fmla="*/ 10676 h 10676"/>
              <a:gd name="connsiteX5" fmla="*/ 3554 w 13207"/>
              <a:gd name="connsiteY5" fmla="*/ 10675 h 10676"/>
              <a:gd name="connsiteX6" fmla="*/ 0 w 13207"/>
              <a:gd name="connsiteY6" fmla="*/ 0 h 10676"/>
              <a:gd name="connsiteX0" fmla="*/ 0 w 13207"/>
              <a:gd name="connsiteY0" fmla="*/ 0 h 10675"/>
              <a:gd name="connsiteX1" fmla="*/ 13200 w 13207"/>
              <a:gd name="connsiteY1" fmla="*/ 1 h 10675"/>
              <a:gd name="connsiteX2" fmla="*/ 13207 w 13207"/>
              <a:gd name="connsiteY2" fmla="*/ 1907 h 10675"/>
              <a:gd name="connsiteX3" fmla="*/ 8134 w 13207"/>
              <a:gd name="connsiteY3" fmla="*/ 6329 h 10675"/>
              <a:gd name="connsiteX4" fmla="*/ 5996 w 13207"/>
              <a:gd name="connsiteY4" fmla="*/ 8509 h 10675"/>
              <a:gd name="connsiteX5" fmla="*/ 3554 w 13207"/>
              <a:gd name="connsiteY5" fmla="*/ 10675 h 10675"/>
              <a:gd name="connsiteX6" fmla="*/ 0 w 13207"/>
              <a:gd name="connsiteY6" fmla="*/ 0 h 10675"/>
              <a:gd name="connsiteX0" fmla="*/ 0 w 13207"/>
              <a:gd name="connsiteY0" fmla="*/ 0 h 10675"/>
              <a:gd name="connsiteX1" fmla="*/ 13200 w 13207"/>
              <a:gd name="connsiteY1" fmla="*/ 1 h 10675"/>
              <a:gd name="connsiteX2" fmla="*/ 13207 w 13207"/>
              <a:gd name="connsiteY2" fmla="*/ 1907 h 10675"/>
              <a:gd name="connsiteX3" fmla="*/ 8134 w 13207"/>
              <a:gd name="connsiteY3" fmla="*/ 6329 h 10675"/>
              <a:gd name="connsiteX4" fmla="*/ 7625 w 13207"/>
              <a:gd name="connsiteY4" fmla="*/ 9297 h 10675"/>
              <a:gd name="connsiteX5" fmla="*/ 3554 w 13207"/>
              <a:gd name="connsiteY5" fmla="*/ 10675 h 10675"/>
              <a:gd name="connsiteX6" fmla="*/ 0 w 13207"/>
              <a:gd name="connsiteY6" fmla="*/ 0 h 10675"/>
              <a:gd name="connsiteX0" fmla="*/ 0 w 13614"/>
              <a:gd name="connsiteY0" fmla="*/ 0 h 10675"/>
              <a:gd name="connsiteX1" fmla="*/ 13200 w 13614"/>
              <a:gd name="connsiteY1" fmla="*/ 1 h 10675"/>
              <a:gd name="connsiteX2" fmla="*/ 13207 w 13614"/>
              <a:gd name="connsiteY2" fmla="*/ 1907 h 10675"/>
              <a:gd name="connsiteX3" fmla="*/ 7625 w 13614"/>
              <a:gd name="connsiteY3" fmla="*/ 9297 h 10675"/>
              <a:gd name="connsiteX4" fmla="*/ 3554 w 13614"/>
              <a:gd name="connsiteY4" fmla="*/ 10675 h 10675"/>
              <a:gd name="connsiteX5" fmla="*/ 0 w 13614"/>
              <a:gd name="connsiteY5" fmla="*/ 0 h 10675"/>
              <a:gd name="connsiteX0" fmla="*/ 0 w 13614"/>
              <a:gd name="connsiteY0" fmla="*/ 0 h 9297"/>
              <a:gd name="connsiteX1" fmla="*/ 13200 w 13614"/>
              <a:gd name="connsiteY1" fmla="*/ 1 h 9297"/>
              <a:gd name="connsiteX2" fmla="*/ 13207 w 13614"/>
              <a:gd name="connsiteY2" fmla="*/ 1907 h 9297"/>
              <a:gd name="connsiteX3" fmla="*/ 7625 w 13614"/>
              <a:gd name="connsiteY3" fmla="*/ 9297 h 9297"/>
              <a:gd name="connsiteX4" fmla="*/ 6046 w 13614"/>
              <a:gd name="connsiteY4" fmla="*/ 6699 h 9297"/>
              <a:gd name="connsiteX5" fmla="*/ 0 w 13614"/>
              <a:gd name="connsiteY5" fmla="*/ 0 h 9297"/>
              <a:gd name="connsiteX0" fmla="*/ 0 w 10000"/>
              <a:gd name="connsiteY0" fmla="*/ 0 h 10000"/>
              <a:gd name="connsiteX1" fmla="*/ 9696 w 10000"/>
              <a:gd name="connsiteY1" fmla="*/ 1 h 10000"/>
              <a:gd name="connsiteX2" fmla="*/ 9701 w 10000"/>
              <a:gd name="connsiteY2" fmla="*/ 2051 h 10000"/>
              <a:gd name="connsiteX3" fmla="*/ 5601 w 10000"/>
              <a:gd name="connsiteY3" fmla="*/ 10000 h 10000"/>
              <a:gd name="connsiteX4" fmla="*/ 2216 w 10000"/>
              <a:gd name="connsiteY4" fmla="*/ 5357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9696 w 10000"/>
              <a:gd name="connsiteY1" fmla="*/ 1 h 10000"/>
              <a:gd name="connsiteX2" fmla="*/ 9701 w 10000"/>
              <a:gd name="connsiteY2" fmla="*/ 2051 h 10000"/>
              <a:gd name="connsiteX3" fmla="*/ 5601 w 10000"/>
              <a:gd name="connsiteY3" fmla="*/ 10000 h 10000"/>
              <a:gd name="connsiteX4" fmla="*/ 2554 w 10000"/>
              <a:gd name="connsiteY4" fmla="*/ 5145 h 10000"/>
              <a:gd name="connsiteX5" fmla="*/ 0 w 10000"/>
              <a:gd name="connsiteY5" fmla="*/ 0 h 10000"/>
              <a:gd name="connsiteX0" fmla="*/ 3 w 10003"/>
              <a:gd name="connsiteY0" fmla="*/ 0 h 10000"/>
              <a:gd name="connsiteX1" fmla="*/ 9699 w 10003"/>
              <a:gd name="connsiteY1" fmla="*/ 1 h 10000"/>
              <a:gd name="connsiteX2" fmla="*/ 9704 w 10003"/>
              <a:gd name="connsiteY2" fmla="*/ 2051 h 10000"/>
              <a:gd name="connsiteX3" fmla="*/ 5604 w 10003"/>
              <a:gd name="connsiteY3" fmla="*/ 10000 h 10000"/>
              <a:gd name="connsiteX4" fmla="*/ 2149 w 10003"/>
              <a:gd name="connsiteY4" fmla="*/ 5241 h 10000"/>
              <a:gd name="connsiteX5" fmla="*/ 3 w 10003"/>
              <a:gd name="connsiteY5" fmla="*/ 0 h 10000"/>
              <a:gd name="connsiteX0" fmla="*/ 3354 w 8525"/>
              <a:gd name="connsiteY0" fmla="*/ 1887 h 9999"/>
              <a:gd name="connsiteX1" fmla="*/ 8221 w 8525"/>
              <a:gd name="connsiteY1" fmla="*/ 0 h 9999"/>
              <a:gd name="connsiteX2" fmla="*/ 8226 w 8525"/>
              <a:gd name="connsiteY2" fmla="*/ 2050 h 9999"/>
              <a:gd name="connsiteX3" fmla="*/ 4126 w 8525"/>
              <a:gd name="connsiteY3" fmla="*/ 9999 h 9999"/>
              <a:gd name="connsiteX4" fmla="*/ 671 w 8525"/>
              <a:gd name="connsiteY4" fmla="*/ 5240 h 9999"/>
              <a:gd name="connsiteX5" fmla="*/ 3354 w 8525"/>
              <a:gd name="connsiteY5" fmla="*/ 1887 h 9999"/>
              <a:gd name="connsiteX0" fmla="*/ 4233 w 9968"/>
              <a:gd name="connsiteY0" fmla="*/ 0 h 10059"/>
              <a:gd name="connsiteX1" fmla="*/ 9612 w 9968"/>
              <a:gd name="connsiteY1" fmla="*/ 59 h 10059"/>
              <a:gd name="connsiteX2" fmla="*/ 9618 w 9968"/>
              <a:gd name="connsiteY2" fmla="*/ 2109 h 10059"/>
              <a:gd name="connsiteX3" fmla="*/ 4809 w 9968"/>
              <a:gd name="connsiteY3" fmla="*/ 10059 h 10059"/>
              <a:gd name="connsiteX4" fmla="*/ 756 w 9968"/>
              <a:gd name="connsiteY4" fmla="*/ 5300 h 10059"/>
              <a:gd name="connsiteX5" fmla="*/ 4233 w 9968"/>
              <a:gd name="connsiteY5" fmla="*/ 0 h 10059"/>
              <a:gd name="connsiteX0" fmla="*/ 3489 w 9242"/>
              <a:gd name="connsiteY0" fmla="*/ 0 h 10000"/>
              <a:gd name="connsiteX1" fmla="*/ 8885 w 9242"/>
              <a:gd name="connsiteY1" fmla="*/ 59 h 10000"/>
              <a:gd name="connsiteX2" fmla="*/ 8891 w 9242"/>
              <a:gd name="connsiteY2" fmla="*/ 2097 h 10000"/>
              <a:gd name="connsiteX3" fmla="*/ 4066 w 9242"/>
              <a:gd name="connsiteY3" fmla="*/ 10000 h 10000"/>
              <a:gd name="connsiteX4" fmla="*/ 0 w 9242"/>
              <a:gd name="connsiteY4" fmla="*/ 5269 h 10000"/>
              <a:gd name="connsiteX5" fmla="*/ 3489 w 9242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308"/>
              <a:gd name="connsiteY0" fmla="*/ 0 h 10000"/>
              <a:gd name="connsiteX1" fmla="*/ 9614 w 10308"/>
              <a:gd name="connsiteY1" fmla="*/ 59 h 10000"/>
              <a:gd name="connsiteX2" fmla="*/ 9620 w 10308"/>
              <a:gd name="connsiteY2" fmla="*/ 2097 h 10000"/>
              <a:gd name="connsiteX3" fmla="*/ 4399 w 10308"/>
              <a:gd name="connsiteY3" fmla="*/ 10000 h 10000"/>
              <a:gd name="connsiteX4" fmla="*/ 0 w 10308"/>
              <a:gd name="connsiteY4" fmla="*/ 5269 h 10000"/>
              <a:gd name="connsiteX5" fmla="*/ 3775 w 10308"/>
              <a:gd name="connsiteY5" fmla="*/ 0 h 10000"/>
              <a:gd name="connsiteX0" fmla="*/ 3775 w 10308"/>
              <a:gd name="connsiteY0" fmla="*/ 0 h 10000"/>
              <a:gd name="connsiteX1" fmla="*/ 9614 w 10308"/>
              <a:gd name="connsiteY1" fmla="*/ 59 h 10000"/>
              <a:gd name="connsiteX2" fmla="*/ 9620 w 10308"/>
              <a:gd name="connsiteY2" fmla="*/ 2097 h 10000"/>
              <a:gd name="connsiteX3" fmla="*/ 4399 w 10308"/>
              <a:gd name="connsiteY3" fmla="*/ 10000 h 10000"/>
              <a:gd name="connsiteX4" fmla="*/ 0 w 10308"/>
              <a:gd name="connsiteY4" fmla="*/ 5269 h 10000"/>
              <a:gd name="connsiteX5" fmla="*/ 3775 w 10308"/>
              <a:gd name="connsiteY5" fmla="*/ 0 h 10000"/>
              <a:gd name="connsiteX0" fmla="*/ 3775 w 10012"/>
              <a:gd name="connsiteY0" fmla="*/ 0 h 10000"/>
              <a:gd name="connsiteX1" fmla="*/ 9614 w 10012"/>
              <a:gd name="connsiteY1" fmla="*/ 59 h 10000"/>
              <a:gd name="connsiteX2" fmla="*/ 9620 w 10012"/>
              <a:gd name="connsiteY2" fmla="*/ 2097 h 10000"/>
              <a:gd name="connsiteX3" fmla="*/ 4399 w 10012"/>
              <a:gd name="connsiteY3" fmla="*/ 10000 h 10000"/>
              <a:gd name="connsiteX4" fmla="*/ 0 w 10012"/>
              <a:gd name="connsiteY4" fmla="*/ 5269 h 10000"/>
              <a:gd name="connsiteX5" fmla="*/ 3775 w 10012"/>
              <a:gd name="connsiteY5" fmla="*/ 0 h 10000"/>
              <a:gd name="connsiteX0" fmla="*/ 3775 w 9625"/>
              <a:gd name="connsiteY0" fmla="*/ 0 h 10000"/>
              <a:gd name="connsiteX1" fmla="*/ 9614 w 9625"/>
              <a:gd name="connsiteY1" fmla="*/ 59 h 10000"/>
              <a:gd name="connsiteX2" fmla="*/ 9620 w 9625"/>
              <a:gd name="connsiteY2" fmla="*/ 2097 h 10000"/>
              <a:gd name="connsiteX3" fmla="*/ 4399 w 9625"/>
              <a:gd name="connsiteY3" fmla="*/ 10000 h 10000"/>
              <a:gd name="connsiteX4" fmla="*/ 0 w 9625"/>
              <a:gd name="connsiteY4" fmla="*/ 5269 h 10000"/>
              <a:gd name="connsiteX5" fmla="*/ 3775 w 9625"/>
              <a:gd name="connsiteY5" fmla="*/ 0 h 10000"/>
              <a:gd name="connsiteX0" fmla="*/ 3922 w 10000"/>
              <a:gd name="connsiteY0" fmla="*/ 0 h 10000"/>
              <a:gd name="connsiteX1" fmla="*/ 9989 w 10000"/>
              <a:gd name="connsiteY1" fmla="*/ 59 h 10000"/>
              <a:gd name="connsiteX2" fmla="*/ 9995 w 10000"/>
              <a:gd name="connsiteY2" fmla="*/ 2097 h 10000"/>
              <a:gd name="connsiteX3" fmla="*/ 4570 w 10000"/>
              <a:gd name="connsiteY3" fmla="*/ 10000 h 10000"/>
              <a:gd name="connsiteX4" fmla="*/ 0 w 10000"/>
              <a:gd name="connsiteY4" fmla="*/ 5269 h 10000"/>
              <a:gd name="connsiteX5" fmla="*/ 3922 w 10000"/>
              <a:gd name="connsiteY5" fmla="*/ 0 h 10000"/>
              <a:gd name="connsiteX0" fmla="*/ 3922 w 9995"/>
              <a:gd name="connsiteY0" fmla="*/ 0 h 10000"/>
              <a:gd name="connsiteX1" fmla="*/ 9989 w 9995"/>
              <a:gd name="connsiteY1" fmla="*/ 59 h 10000"/>
              <a:gd name="connsiteX2" fmla="*/ 9995 w 9995"/>
              <a:gd name="connsiteY2" fmla="*/ 2097 h 10000"/>
              <a:gd name="connsiteX3" fmla="*/ 4570 w 9995"/>
              <a:gd name="connsiteY3" fmla="*/ 10000 h 10000"/>
              <a:gd name="connsiteX4" fmla="*/ 0 w 9995"/>
              <a:gd name="connsiteY4" fmla="*/ 5269 h 10000"/>
              <a:gd name="connsiteX5" fmla="*/ 3922 w 9995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83 w 10000"/>
              <a:gd name="connsiteY1" fmla="*/ 18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6"/>
              <a:gd name="connsiteY0" fmla="*/ 0 h 10000"/>
              <a:gd name="connsiteX1" fmla="*/ 10006 w 10006"/>
              <a:gd name="connsiteY1" fmla="*/ 24 h 10000"/>
              <a:gd name="connsiteX2" fmla="*/ 10000 w 10006"/>
              <a:gd name="connsiteY2" fmla="*/ 2097 h 10000"/>
              <a:gd name="connsiteX3" fmla="*/ 4572 w 10006"/>
              <a:gd name="connsiteY3" fmla="*/ 10000 h 10000"/>
              <a:gd name="connsiteX4" fmla="*/ 0 w 10006"/>
              <a:gd name="connsiteY4" fmla="*/ 5269 h 10000"/>
              <a:gd name="connsiteX5" fmla="*/ 3924 w 10006"/>
              <a:gd name="connsiteY5" fmla="*/ 0 h 10000"/>
              <a:gd name="connsiteX0" fmla="*/ 3924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3924" y="0"/>
                </a:moveTo>
                <a:lnTo>
                  <a:pt x="10000" y="0"/>
                </a:lnTo>
                <a:cubicBezTo>
                  <a:pt x="10002" y="679"/>
                  <a:pt x="9998" y="1418"/>
                  <a:pt x="10000" y="2097"/>
                </a:cubicBezTo>
                <a:cubicBezTo>
                  <a:pt x="9527" y="3479"/>
                  <a:pt x="6858" y="7622"/>
                  <a:pt x="4572" y="10000"/>
                </a:cubicBezTo>
                <a:lnTo>
                  <a:pt x="0" y="5269"/>
                </a:lnTo>
                <a:cubicBezTo>
                  <a:pt x="2217" y="3260"/>
                  <a:pt x="3741" y="470"/>
                  <a:pt x="3924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</a:t>
            </a:r>
            <a:br>
              <a:rPr lang="da-DK" dirty="0"/>
            </a:br>
            <a:r>
              <a:rPr lang="da-DK" dirty="0"/>
              <a:t>et billede i det grafiske element</a:t>
            </a:r>
            <a:br>
              <a:rPr lang="da-DK" dirty="0"/>
            </a:br>
            <a:r>
              <a:rPr lang="da-DK" dirty="0"/>
              <a:t>eller ved at trække og slippe </a:t>
            </a:r>
            <a:br>
              <a:rPr lang="da-DK" dirty="0"/>
            </a:br>
            <a:r>
              <a:rPr lang="da-DK" dirty="0"/>
              <a:t>billedet ind på slidet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21BFC8E-7582-E146-9FB6-BFFE064A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5472113" cy="82933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3" name="Pladsholder til tekst 15">
            <a:extLst>
              <a:ext uri="{FF2B5EF4-FFF2-40B4-BE49-F238E27FC236}">
                <a16:creationId xmlns:a16="http://schemas.microsoft.com/office/drawing/2014/main" id="{E6AF3016-1CC0-D645-8516-6C519E87CD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9799" y="1805049"/>
            <a:ext cx="3751365" cy="950026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skrive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lacinia</a:t>
            </a:r>
            <a:r>
              <a:rPr lang="da-DK" dirty="0"/>
              <a:t> </a:t>
            </a:r>
            <a:r>
              <a:rPr lang="da-DK" dirty="0" err="1"/>
              <a:t>vehicula</a:t>
            </a:r>
            <a:r>
              <a:rPr lang="da-DK" dirty="0"/>
              <a:t> </a:t>
            </a:r>
            <a:r>
              <a:rPr lang="da-DK" dirty="0" err="1"/>
              <a:t>orci</a:t>
            </a:r>
            <a:r>
              <a:rPr lang="da-DK" dirty="0"/>
              <a:t> </a:t>
            </a:r>
            <a:r>
              <a:rPr lang="da-DK" dirty="0" err="1"/>
              <a:t>cras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, </a:t>
            </a:r>
            <a:r>
              <a:rPr lang="da-DK" dirty="0" err="1"/>
              <a:t>lobortis</a:t>
            </a:r>
            <a:r>
              <a:rPr lang="da-DK" dirty="0"/>
              <a:t> </a:t>
            </a:r>
            <a:r>
              <a:rPr lang="da-DK" dirty="0" err="1"/>
              <a:t>risus</a:t>
            </a:r>
            <a:r>
              <a:rPr lang="da-DK" dirty="0"/>
              <a:t> </a:t>
            </a:r>
            <a:r>
              <a:rPr lang="da-DK" dirty="0" err="1"/>
              <a:t>lacus</a:t>
            </a:r>
            <a:endParaRPr lang="da-DK" dirty="0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BF5EAA9A-48FB-8C4A-A2E6-C8080BF35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753" y="3072853"/>
            <a:ext cx="3717457" cy="20572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0" name="Billede 9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C7740BC-98B5-3E4D-BA46-BE847BD5FD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77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4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31385-F74D-9A41-BA3F-98193164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10-06-2025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F85F721B-CE4C-834D-A203-F24DECCF93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914400"/>
            <a:ext cx="11233150" cy="355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Klik for at skrive underrubrik</a:t>
            </a:r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Pladsholder til tekst 6">
            <a:extLst>
              <a:ext uri="{FF2B5EF4-FFF2-40B4-BE49-F238E27FC236}">
                <a16:creationId xmlns:a16="http://schemas.microsoft.com/office/drawing/2014/main" id="{E844BF1E-F373-524E-9B0A-63CCC6887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1808" y="2565400"/>
            <a:ext cx="2376000" cy="2997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pulvinar</a:t>
            </a:r>
            <a:r>
              <a:rPr lang="da-DK" dirty="0"/>
              <a:t> </a:t>
            </a:r>
            <a:r>
              <a:rPr lang="da-DK" dirty="0" err="1"/>
              <a:t>ultricies</a:t>
            </a:r>
            <a:r>
              <a:rPr lang="da-DK" dirty="0"/>
              <a:t>, </a:t>
            </a:r>
            <a:r>
              <a:rPr lang="da-DK" dirty="0" err="1"/>
              <a:t>purus</a:t>
            </a:r>
            <a:r>
              <a:rPr lang="da-DK" dirty="0"/>
              <a:t> </a:t>
            </a:r>
            <a:r>
              <a:rPr lang="da-DK" dirty="0" err="1"/>
              <a:t>lectus</a:t>
            </a:r>
            <a:r>
              <a:rPr lang="da-DK" dirty="0"/>
              <a:t> </a:t>
            </a:r>
            <a:r>
              <a:rPr lang="da-DK" dirty="0" err="1"/>
              <a:t>malesuada</a:t>
            </a:r>
            <a:endParaRPr lang="da-DK" dirty="0"/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9E985FD-C073-9D41-96D3-6556EC8957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31808" y="2159000"/>
            <a:ext cx="2376000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sp>
        <p:nvSpPr>
          <p:cNvPr id="19" name="Pladsholder til tekst 6">
            <a:extLst>
              <a:ext uri="{FF2B5EF4-FFF2-40B4-BE49-F238E27FC236}">
                <a16:creationId xmlns:a16="http://schemas.microsoft.com/office/drawing/2014/main" id="{52F95F0E-7A5D-4048-8BBA-C35CB5A7B3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2565400"/>
            <a:ext cx="2376000" cy="2997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pulvinar</a:t>
            </a:r>
            <a:r>
              <a:rPr lang="da-DK" dirty="0"/>
              <a:t> </a:t>
            </a:r>
            <a:r>
              <a:rPr lang="da-DK" dirty="0" err="1"/>
              <a:t>ultricies</a:t>
            </a:r>
            <a:r>
              <a:rPr lang="da-DK" dirty="0"/>
              <a:t>, </a:t>
            </a:r>
            <a:r>
              <a:rPr lang="da-DK" dirty="0" err="1"/>
              <a:t>purus</a:t>
            </a:r>
            <a:r>
              <a:rPr lang="da-DK" dirty="0"/>
              <a:t> </a:t>
            </a:r>
            <a:r>
              <a:rPr lang="da-DK" dirty="0" err="1"/>
              <a:t>lectus</a:t>
            </a:r>
            <a:r>
              <a:rPr lang="da-DK" dirty="0"/>
              <a:t> </a:t>
            </a:r>
            <a:r>
              <a:rPr lang="da-DK" dirty="0" err="1"/>
              <a:t>malesuada</a:t>
            </a:r>
            <a:endParaRPr lang="da-DK" dirty="0"/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44428DFB-DC1A-6345-B6B2-C8355DBD8D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25" y="2159000"/>
            <a:ext cx="2376000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sp>
        <p:nvSpPr>
          <p:cNvPr id="22" name="Pladsholder til tekst 6">
            <a:extLst>
              <a:ext uri="{FF2B5EF4-FFF2-40B4-BE49-F238E27FC236}">
                <a16:creationId xmlns:a16="http://schemas.microsoft.com/office/drawing/2014/main" id="{2259C958-947E-4940-87D5-9C471C5C59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36575" y="2565400"/>
            <a:ext cx="2376000" cy="2997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pulvinar</a:t>
            </a:r>
            <a:r>
              <a:rPr lang="da-DK" dirty="0"/>
              <a:t> </a:t>
            </a:r>
            <a:r>
              <a:rPr lang="da-DK" dirty="0" err="1"/>
              <a:t>ultricies</a:t>
            </a:r>
            <a:r>
              <a:rPr lang="da-DK" dirty="0"/>
              <a:t>, </a:t>
            </a:r>
            <a:r>
              <a:rPr lang="da-DK" dirty="0" err="1"/>
              <a:t>purus</a:t>
            </a:r>
            <a:r>
              <a:rPr lang="da-DK" dirty="0"/>
              <a:t> </a:t>
            </a:r>
            <a:r>
              <a:rPr lang="da-DK" dirty="0" err="1"/>
              <a:t>lectus</a:t>
            </a:r>
            <a:r>
              <a:rPr lang="da-DK" dirty="0"/>
              <a:t> </a:t>
            </a:r>
            <a:r>
              <a:rPr lang="da-DK" dirty="0" err="1"/>
              <a:t>malesuada</a:t>
            </a:r>
            <a:endParaRPr lang="da-DK" dirty="0"/>
          </a:p>
        </p:txBody>
      </p:sp>
      <p:sp>
        <p:nvSpPr>
          <p:cNvPr id="24" name="Pladsholder til tekst 6">
            <a:extLst>
              <a:ext uri="{FF2B5EF4-FFF2-40B4-BE49-F238E27FC236}">
                <a16:creationId xmlns:a16="http://schemas.microsoft.com/office/drawing/2014/main" id="{331EE2F2-9591-1343-80C7-86DE5DF59A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36575" y="2159000"/>
            <a:ext cx="2376000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4460B104-B312-F641-8867-3716744F7C5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84191" y="2565400"/>
            <a:ext cx="2376000" cy="2997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pulvinar</a:t>
            </a:r>
            <a:r>
              <a:rPr lang="da-DK" dirty="0"/>
              <a:t> </a:t>
            </a:r>
            <a:r>
              <a:rPr lang="da-DK" dirty="0" err="1"/>
              <a:t>ultricies</a:t>
            </a:r>
            <a:r>
              <a:rPr lang="da-DK" dirty="0"/>
              <a:t>, </a:t>
            </a:r>
            <a:r>
              <a:rPr lang="da-DK" dirty="0" err="1"/>
              <a:t>purus</a:t>
            </a:r>
            <a:r>
              <a:rPr lang="da-DK" dirty="0"/>
              <a:t> </a:t>
            </a:r>
            <a:r>
              <a:rPr lang="da-DK" dirty="0" err="1"/>
              <a:t>lectus</a:t>
            </a:r>
            <a:r>
              <a:rPr lang="da-DK" dirty="0"/>
              <a:t> </a:t>
            </a:r>
            <a:r>
              <a:rPr lang="da-DK" dirty="0" err="1"/>
              <a:t>malesuada</a:t>
            </a:r>
            <a:endParaRPr lang="da-DK" dirty="0"/>
          </a:p>
        </p:txBody>
      </p:sp>
      <p:sp>
        <p:nvSpPr>
          <p:cNvPr id="27" name="Pladsholder til tekst 6">
            <a:extLst>
              <a:ext uri="{FF2B5EF4-FFF2-40B4-BE49-F238E27FC236}">
                <a16:creationId xmlns:a16="http://schemas.microsoft.com/office/drawing/2014/main" id="{A91DF1BB-0277-0F4E-AB63-4A4648C37E0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84191" y="2159000"/>
            <a:ext cx="2376000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pic>
        <p:nvPicPr>
          <p:cNvPr id="18" name="Billede 17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80FE38D7-D97F-6E4F-A0FC-BF1132F0AF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03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4 kolonner +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31385-F74D-9A41-BA3F-98193164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10-06-2025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F85F721B-CE4C-834D-A203-F24DECCF93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914400"/>
            <a:ext cx="11233150" cy="355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Klik for at skrive underrubrik</a:t>
            </a:r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Pladsholder til tekst 6">
            <a:extLst>
              <a:ext uri="{FF2B5EF4-FFF2-40B4-BE49-F238E27FC236}">
                <a16:creationId xmlns:a16="http://schemas.microsoft.com/office/drawing/2014/main" id="{E844BF1E-F373-524E-9B0A-63CCC68874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1808" y="3683000"/>
            <a:ext cx="2376000" cy="23749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endParaRPr lang="da-DK" dirty="0"/>
          </a:p>
        </p:txBody>
      </p:sp>
      <p:sp>
        <p:nvSpPr>
          <p:cNvPr id="14" name="Pladsholder til billede 12">
            <a:extLst>
              <a:ext uri="{FF2B5EF4-FFF2-40B4-BE49-F238E27FC236}">
                <a16:creationId xmlns:a16="http://schemas.microsoft.com/office/drawing/2014/main" id="{8B48B086-580A-6B45-86DD-76D5818E1FC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899808" y="1651000"/>
            <a:ext cx="1440000" cy="144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Klik på ikonet for at </a:t>
            </a:r>
            <a:br>
              <a:rPr lang="da-DK" dirty="0"/>
            </a:br>
            <a:r>
              <a:rPr lang="da-DK" dirty="0"/>
              <a:t>indsætte et billede/ikon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15" name="Pladsholder til tekst 6">
            <a:extLst>
              <a:ext uri="{FF2B5EF4-FFF2-40B4-BE49-F238E27FC236}">
                <a16:creationId xmlns:a16="http://schemas.microsoft.com/office/drawing/2014/main" id="{09E985FD-C073-9D41-96D3-6556EC8957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31808" y="3276600"/>
            <a:ext cx="2376000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sp>
        <p:nvSpPr>
          <p:cNvPr id="19" name="Pladsholder til tekst 6">
            <a:extLst>
              <a:ext uri="{FF2B5EF4-FFF2-40B4-BE49-F238E27FC236}">
                <a16:creationId xmlns:a16="http://schemas.microsoft.com/office/drawing/2014/main" id="{52F95F0E-7A5D-4048-8BBA-C35CB5A7B3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5" y="3683000"/>
            <a:ext cx="2376000" cy="23749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endParaRPr lang="da-DK" dirty="0"/>
          </a:p>
        </p:txBody>
      </p:sp>
      <p:sp>
        <p:nvSpPr>
          <p:cNvPr id="20" name="Pladsholder til billede 12">
            <a:extLst>
              <a:ext uri="{FF2B5EF4-FFF2-40B4-BE49-F238E27FC236}">
                <a16:creationId xmlns:a16="http://schemas.microsoft.com/office/drawing/2014/main" id="{274AFFEC-239E-2C47-9AD5-121548770B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7425" y="1651000"/>
            <a:ext cx="1440000" cy="144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Klik på ikonet for at </a:t>
            </a:r>
            <a:br>
              <a:rPr lang="da-DK" dirty="0"/>
            </a:br>
            <a:r>
              <a:rPr lang="da-DK" dirty="0"/>
              <a:t>indsætte et billede/ikon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44428DFB-DC1A-6345-B6B2-C8355DBD8D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25" y="3276600"/>
            <a:ext cx="2376000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sp>
        <p:nvSpPr>
          <p:cNvPr id="22" name="Pladsholder til tekst 6">
            <a:extLst>
              <a:ext uri="{FF2B5EF4-FFF2-40B4-BE49-F238E27FC236}">
                <a16:creationId xmlns:a16="http://schemas.microsoft.com/office/drawing/2014/main" id="{2259C958-947E-4940-87D5-9C471C5C59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36575" y="3683000"/>
            <a:ext cx="2376000" cy="23749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endParaRPr lang="da-DK" dirty="0"/>
          </a:p>
        </p:txBody>
      </p:sp>
      <p:sp>
        <p:nvSpPr>
          <p:cNvPr id="23" name="Pladsholder til billede 12">
            <a:extLst>
              <a:ext uri="{FF2B5EF4-FFF2-40B4-BE49-F238E27FC236}">
                <a16:creationId xmlns:a16="http://schemas.microsoft.com/office/drawing/2014/main" id="{223A695A-EE7A-5B46-87B0-E74B20C2A8F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4575" y="1651000"/>
            <a:ext cx="1440000" cy="144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Klik på ikonet for at </a:t>
            </a:r>
            <a:br>
              <a:rPr lang="da-DK" dirty="0"/>
            </a:br>
            <a:r>
              <a:rPr lang="da-DK" dirty="0"/>
              <a:t>indsætte et billede/ikon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24" name="Pladsholder til tekst 6">
            <a:extLst>
              <a:ext uri="{FF2B5EF4-FFF2-40B4-BE49-F238E27FC236}">
                <a16:creationId xmlns:a16="http://schemas.microsoft.com/office/drawing/2014/main" id="{331EE2F2-9591-1343-80C7-86DE5DF59A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36575" y="3276600"/>
            <a:ext cx="2376000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sp>
        <p:nvSpPr>
          <p:cNvPr id="25" name="Pladsholder til tekst 6">
            <a:extLst>
              <a:ext uri="{FF2B5EF4-FFF2-40B4-BE49-F238E27FC236}">
                <a16:creationId xmlns:a16="http://schemas.microsoft.com/office/drawing/2014/main" id="{4460B104-B312-F641-8867-3716744F7C5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84191" y="3683000"/>
            <a:ext cx="2376000" cy="23749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endParaRPr lang="da-DK" dirty="0"/>
          </a:p>
        </p:txBody>
      </p:sp>
      <p:sp>
        <p:nvSpPr>
          <p:cNvPr id="26" name="Pladsholder til billede 12">
            <a:extLst>
              <a:ext uri="{FF2B5EF4-FFF2-40B4-BE49-F238E27FC236}">
                <a16:creationId xmlns:a16="http://schemas.microsoft.com/office/drawing/2014/main" id="{4DFF36BA-D2C7-5E4B-B6D3-7A0FCB10237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852191" y="1651000"/>
            <a:ext cx="1440000" cy="144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Klik på ikonet for at </a:t>
            </a:r>
            <a:br>
              <a:rPr lang="da-DK" dirty="0"/>
            </a:br>
            <a:r>
              <a:rPr lang="da-DK" dirty="0"/>
              <a:t>indsætte et billede/ikon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27" name="Pladsholder til tekst 6">
            <a:extLst>
              <a:ext uri="{FF2B5EF4-FFF2-40B4-BE49-F238E27FC236}">
                <a16:creationId xmlns:a16="http://schemas.microsoft.com/office/drawing/2014/main" id="{A91DF1BB-0277-0F4E-AB63-4A4648C37E0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84191" y="3276600"/>
            <a:ext cx="2376000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pic>
        <p:nvPicPr>
          <p:cNvPr id="28" name="Billede 27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6CB3F0E7-9505-6C4B-A244-E5FAB8932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33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4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31385-F74D-9A41-BA3F-98193164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10-06-2025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F85F721B-CE4C-834D-A203-F24DECCF93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914400"/>
            <a:ext cx="11233150" cy="355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Klik for at skrive underrubrik</a:t>
            </a:r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9" name="Pladsholder til tekst 6">
            <a:extLst>
              <a:ext uri="{FF2B5EF4-FFF2-40B4-BE49-F238E27FC236}">
                <a16:creationId xmlns:a16="http://schemas.microsoft.com/office/drawing/2014/main" id="{52F95F0E-7A5D-4048-8BBA-C35CB5A7B3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6" y="2057400"/>
            <a:ext cx="5472112" cy="1333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pulvinar</a:t>
            </a:r>
            <a:r>
              <a:rPr lang="da-DK" dirty="0"/>
              <a:t> </a:t>
            </a:r>
            <a:r>
              <a:rPr lang="da-DK" dirty="0" err="1"/>
              <a:t>ultricies</a:t>
            </a:r>
            <a:r>
              <a:rPr lang="da-DK" dirty="0"/>
              <a:t>, </a:t>
            </a:r>
            <a:r>
              <a:rPr lang="da-DK" dirty="0" err="1"/>
              <a:t>purus</a:t>
            </a:r>
            <a:r>
              <a:rPr lang="da-DK" dirty="0"/>
              <a:t> </a:t>
            </a:r>
            <a:r>
              <a:rPr lang="da-DK" dirty="0" err="1"/>
              <a:t>lectus</a:t>
            </a:r>
            <a:r>
              <a:rPr lang="da-DK" dirty="0"/>
              <a:t> </a:t>
            </a:r>
            <a:r>
              <a:rPr lang="da-DK" dirty="0" err="1"/>
              <a:t>malesuada</a:t>
            </a:r>
            <a:endParaRPr lang="da-DK" dirty="0"/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44428DFB-DC1A-6345-B6B2-C8355DBD8D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26" y="1651000"/>
            <a:ext cx="5472112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sp>
        <p:nvSpPr>
          <p:cNvPr id="30" name="Pladsholder til tekst 6">
            <a:extLst>
              <a:ext uri="{FF2B5EF4-FFF2-40B4-BE49-F238E27FC236}">
                <a16:creationId xmlns:a16="http://schemas.microsoft.com/office/drawing/2014/main" id="{02A46CBF-3DAB-984E-8C95-C91438238CC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426" y="4174480"/>
            <a:ext cx="5472112" cy="1333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pulvinar</a:t>
            </a:r>
            <a:r>
              <a:rPr lang="da-DK" dirty="0"/>
              <a:t> </a:t>
            </a:r>
            <a:r>
              <a:rPr lang="da-DK" dirty="0" err="1"/>
              <a:t>ultricies</a:t>
            </a:r>
            <a:r>
              <a:rPr lang="da-DK" dirty="0"/>
              <a:t>, </a:t>
            </a:r>
            <a:r>
              <a:rPr lang="da-DK" dirty="0" err="1"/>
              <a:t>purus</a:t>
            </a:r>
            <a:r>
              <a:rPr lang="da-DK" dirty="0"/>
              <a:t> </a:t>
            </a:r>
            <a:r>
              <a:rPr lang="da-DK" dirty="0" err="1"/>
              <a:t>lectus</a:t>
            </a:r>
            <a:r>
              <a:rPr lang="da-DK" dirty="0"/>
              <a:t> </a:t>
            </a:r>
            <a:r>
              <a:rPr lang="da-DK" dirty="0" err="1"/>
              <a:t>malesuada</a:t>
            </a:r>
            <a:endParaRPr lang="da-DK" dirty="0"/>
          </a:p>
        </p:txBody>
      </p:sp>
      <p:sp>
        <p:nvSpPr>
          <p:cNvPr id="32" name="Pladsholder til tekst 6">
            <a:extLst>
              <a:ext uri="{FF2B5EF4-FFF2-40B4-BE49-F238E27FC236}">
                <a16:creationId xmlns:a16="http://schemas.microsoft.com/office/drawing/2014/main" id="{D08E8EAB-4AC5-1E42-8666-1736466849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9426" y="3768080"/>
            <a:ext cx="5472112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sp>
        <p:nvSpPr>
          <p:cNvPr id="33" name="Pladsholder til tekst 6">
            <a:extLst>
              <a:ext uri="{FF2B5EF4-FFF2-40B4-BE49-F238E27FC236}">
                <a16:creationId xmlns:a16="http://schemas.microsoft.com/office/drawing/2014/main" id="{CD3ECBCA-BF72-0041-8B0F-F871C179B8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40464" y="2057400"/>
            <a:ext cx="5480794" cy="1333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pulvinar</a:t>
            </a:r>
            <a:r>
              <a:rPr lang="da-DK" dirty="0"/>
              <a:t> </a:t>
            </a:r>
            <a:r>
              <a:rPr lang="da-DK" dirty="0" err="1"/>
              <a:t>ultricies</a:t>
            </a:r>
            <a:r>
              <a:rPr lang="da-DK" dirty="0"/>
              <a:t>, </a:t>
            </a:r>
            <a:r>
              <a:rPr lang="da-DK" dirty="0" err="1"/>
              <a:t>purus</a:t>
            </a:r>
            <a:r>
              <a:rPr lang="da-DK" dirty="0"/>
              <a:t> </a:t>
            </a:r>
            <a:r>
              <a:rPr lang="da-DK" dirty="0" err="1"/>
              <a:t>lectus</a:t>
            </a:r>
            <a:r>
              <a:rPr lang="da-DK" dirty="0"/>
              <a:t> </a:t>
            </a:r>
            <a:r>
              <a:rPr lang="da-DK" dirty="0" err="1"/>
              <a:t>malesuada</a:t>
            </a:r>
            <a:endParaRPr lang="da-DK" dirty="0"/>
          </a:p>
        </p:txBody>
      </p:sp>
      <p:sp>
        <p:nvSpPr>
          <p:cNvPr id="35" name="Pladsholder til tekst 6">
            <a:extLst>
              <a:ext uri="{FF2B5EF4-FFF2-40B4-BE49-F238E27FC236}">
                <a16:creationId xmlns:a16="http://schemas.microsoft.com/office/drawing/2014/main" id="{65CB8C45-68C1-5340-899A-73CC7304754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40464" y="1651000"/>
            <a:ext cx="5480794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sp>
        <p:nvSpPr>
          <p:cNvPr id="36" name="Pladsholder til tekst 6">
            <a:extLst>
              <a:ext uri="{FF2B5EF4-FFF2-40B4-BE49-F238E27FC236}">
                <a16:creationId xmlns:a16="http://schemas.microsoft.com/office/drawing/2014/main" id="{4ED327BB-7C0E-DB4D-8249-E44382958F7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40464" y="4174480"/>
            <a:ext cx="5480794" cy="1333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pulvinar</a:t>
            </a:r>
            <a:r>
              <a:rPr lang="da-DK" dirty="0"/>
              <a:t> </a:t>
            </a:r>
            <a:r>
              <a:rPr lang="da-DK" dirty="0" err="1"/>
              <a:t>ultricies</a:t>
            </a:r>
            <a:r>
              <a:rPr lang="da-DK" dirty="0"/>
              <a:t>, </a:t>
            </a:r>
            <a:r>
              <a:rPr lang="da-DK" dirty="0" err="1"/>
              <a:t>purus</a:t>
            </a:r>
            <a:r>
              <a:rPr lang="da-DK" dirty="0"/>
              <a:t> </a:t>
            </a:r>
            <a:r>
              <a:rPr lang="da-DK" dirty="0" err="1"/>
              <a:t>lectus</a:t>
            </a:r>
            <a:r>
              <a:rPr lang="da-DK" dirty="0"/>
              <a:t> </a:t>
            </a:r>
            <a:r>
              <a:rPr lang="da-DK" dirty="0" err="1"/>
              <a:t>malesuada</a:t>
            </a:r>
            <a:endParaRPr lang="da-DK" dirty="0"/>
          </a:p>
        </p:txBody>
      </p:sp>
      <p:sp>
        <p:nvSpPr>
          <p:cNvPr id="38" name="Pladsholder til tekst 6">
            <a:extLst>
              <a:ext uri="{FF2B5EF4-FFF2-40B4-BE49-F238E27FC236}">
                <a16:creationId xmlns:a16="http://schemas.microsoft.com/office/drawing/2014/main" id="{E20FCDEC-B14E-1049-B6B0-B7809123E21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40464" y="3768080"/>
            <a:ext cx="5480794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pic>
        <p:nvPicPr>
          <p:cNvPr id="18" name="Billede 17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7C04ECE2-5403-3748-88AA-16598E96F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42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4 punkter +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31385-F74D-9A41-BA3F-98193164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10-06-2025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F85F721B-CE4C-834D-A203-F24DECCF93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914400"/>
            <a:ext cx="11233150" cy="355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Klik for at skrive underrubrik</a:t>
            </a:r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9" name="Pladsholder til tekst 6">
            <a:extLst>
              <a:ext uri="{FF2B5EF4-FFF2-40B4-BE49-F238E27FC236}">
                <a16:creationId xmlns:a16="http://schemas.microsoft.com/office/drawing/2014/main" id="{52F95F0E-7A5D-4048-8BBA-C35CB5A7B3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09724" y="2057400"/>
            <a:ext cx="4341813" cy="1333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pulvinar</a:t>
            </a:r>
            <a:r>
              <a:rPr lang="da-DK" dirty="0"/>
              <a:t> </a:t>
            </a:r>
            <a:r>
              <a:rPr lang="da-DK" dirty="0" err="1"/>
              <a:t>ultricies</a:t>
            </a:r>
            <a:r>
              <a:rPr lang="da-DK" dirty="0"/>
              <a:t>, </a:t>
            </a:r>
            <a:r>
              <a:rPr lang="da-DK" dirty="0" err="1"/>
              <a:t>purus</a:t>
            </a:r>
            <a:r>
              <a:rPr lang="da-DK" dirty="0"/>
              <a:t> </a:t>
            </a:r>
            <a:r>
              <a:rPr lang="da-DK" dirty="0" err="1"/>
              <a:t>lectus</a:t>
            </a:r>
            <a:r>
              <a:rPr lang="da-DK" dirty="0"/>
              <a:t> </a:t>
            </a:r>
            <a:r>
              <a:rPr lang="da-DK" dirty="0" err="1"/>
              <a:t>malesuada</a:t>
            </a:r>
            <a:endParaRPr lang="da-DK" dirty="0"/>
          </a:p>
        </p:txBody>
      </p:sp>
      <p:sp>
        <p:nvSpPr>
          <p:cNvPr id="20" name="Pladsholder til billede 12">
            <a:extLst>
              <a:ext uri="{FF2B5EF4-FFF2-40B4-BE49-F238E27FC236}">
                <a16:creationId xmlns:a16="http://schemas.microsoft.com/office/drawing/2014/main" id="{274AFFEC-239E-2C47-9AD5-121548770B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425" y="1651000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Indsæt billede/ikon</a:t>
            </a:r>
          </a:p>
        </p:txBody>
      </p:sp>
      <p:sp>
        <p:nvSpPr>
          <p:cNvPr id="21" name="Pladsholder til tekst 6">
            <a:extLst>
              <a:ext uri="{FF2B5EF4-FFF2-40B4-BE49-F238E27FC236}">
                <a16:creationId xmlns:a16="http://schemas.microsoft.com/office/drawing/2014/main" id="{44428DFB-DC1A-6345-B6B2-C8355DBD8D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09724" y="1651000"/>
            <a:ext cx="4341813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sp>
        <p:nvSpPr>
          <p:cNvPr id="30" name="Pladsholder til tekst 6">
            <a:extLst>
              <a:ext uri="{FF2B5EF4-FFF2-40B4-BE49-F238E27FC236}">
                <a16:creationId xmlns:a16="http://schemas.microsoft.com/office/drawing/2014/main" id="{02A46CBF-3DAB-984E-8C95-C91438238CC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09724" y="4174480"/>
            <a:ext cx="4341813" cy="1333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pulvinar</a:t>
            </a:r>
            <a:r>
              <a:rPr lang="da-DK" dirty="0"/>
              <a:t> </a:t>
            </a:r>
            <a:r>
              <a:rPr lang="da-DK" dirty="0" err="1"/>
              <a:t>ultricies</a:t>
            </a:r>
            <a:r>
              <a:rPr lang="da-DK" dirty="0"/>
              <a:t>, </a:t>
            </a:r>
            <a:r>
              <a:rPr lang="da-DK" dirty="0" err="1"/>
              <a:t>purus</a:t>
            </a:r>
            <a:r>
              <a:rPr lang="da-DK" dirty="0"/>
              <a:t> </a:t>
            </a:r>
            <a:r>
              <a:rPr lang="da-DK" dirty="0" err="1"/>
              <a:t>lectus</a:t>
            </a:r>
            <a:r>
              <a:rPr lang="da-DK" dirty="0"/>
              <a:t> </a:t>
            </a:r>
            <a:r>
              <a:rPr lang="da-DK" dirty="0" err="1"/>
              <a:t>malesuada</a:t>
            </a:r>
            <a:endParaRPr lang="da-DK" dirty="0"/>
          </a:p>
        </p:txBody>
      </p:sp>
      <p:sp>
        <p:nvSpPr>
          <p:cNvPr id="31" name="Pladsholder til billede 12">
            <a:extLst>
              <a:ext uri="{FF2B5EF4-FFF2-40B4-BE49-F238E27FC236}">
                <a16:creationId xmlns:a16="http://schemas.microsoft.com/office/drawing/2014/main" id="{CB0E6E02-FB1A-1E43-A8EB-DA55939F666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9425" y="3768080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Indsæt billede/ikon</a:t>
            </a:r>
          </a:p>
        </p:txBody>
      </p:sp>
      <p:sp>
        <p:nvSpPr>
          <p:cNvPr id="32" name="Pladsholder til tekst 6">
            <a:extLst>
              <a:ext uri="{FF2B5EF4-FFF2-40B4-BE49-F238E27FC236}">
                <a16:creationId xmlns:a16="http://schemas.microsoft.com/office/drawing/2014/main" id="{D08E8EAB-4AC5-1E42-8666-1736466849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09724" y="3768080"/>
            <a:ext cx="4341813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sp>
        <p:nvSpPr>
          <p:cNvPr id="33" name="Pladsholder til tekst 6">
            <a:extLst>
              <a:ext uri="{FF2B5EF4-FFF2-40B4-BE49-F238E27FC236}">
                <a16:creationId xmlns:a16="http://schemas.microsoft.com/office/drawing/2014/main" id="{CD3ECBCA-BF72-0041-8B0F-F871C179B8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79444" y="2057400"/>
            <a:ext cx="4341813" cy="1333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pulvinar</a:t>
            </a:r>
            <a:r>
              <a:rPr lang="da-DK" dirty="0"/>
              <a:t> </a:t>
            </a:r>
            <a:r>
              <a:rPr lang="da-DK" dirty="0" err="1"/>
              <a:t>ultricies</a:t>
            </a:r>
            <a:r>
              <a:rPr lang="da-DK" dirty="0"/>
              <a:t>, </a:t>
            </a:r>
            <a:r>
              <a:rPr lang="da-DK" dirty="0" err="1"/>
              <a:t>purus</a:t>
            </a:r>
            <a:r>
              <a:rPr lang="da-DK" dirty="0"/>
              <a:t> </a:t>
            </a:r>
            <a:r>
              <a:rPr lang="da-DK" dirty="0" err="1"/>
              <a:t>lectus</a:t>
            </a:r>
            <a:r>
              <a:rPr lang="da-DK" dirty="0"/>
              <a:t> </a:t>
            </a:r>
            <a:r>
              <a:rPr lang="da-DK" dirty="0" err="1"/>
              <a:t>malesuada</a:t>
            </a:r>
            <a:endParaRPr lang="da-DK" dirty="0"/>
          </a:p>
        </p:txBody>
      </p:sp>
      <p:sp>
        <p:nvSpPr>
          <p:cNvPr id="34" name="Pladsholder til billede 12">
            <a:extLst>
              <a:ext uri="{FF2B5EF4-FFF2-40B4-BE49-F238E27FC236}">
                <a16:creationId xmlns:a16="http://schemas.microsoft.com/office/drawing/2014/main" id="{3709DA0A-2FBE-484A-9ABE-A8BD6FD91C9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49145" y="1651000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Indsæt billede/ikon</a:t>
            </a:r>
          </a:p>
        </p:txBody>
      </p:sp>
      <p:sp>
        <p:nvSpPr>
          <p:cNvPr id="35" name="Pladsholder til tekst 6">
            <a:extLst>
              <a:ext uri="{FF2B5EF4-FFF2-40B4-BE49-F238E27FC236}">
                <a16:creationId xmlns:a16="http://schemas.microsoft.com/office/drawing/2014/main" id="{65CB8C45-68C1-5340-899A-73CC7304754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79444" y="1651000"/>
            <a:ext cx="4341813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sp>
        <p:nvSpPr>
          <p:cNvPr id="36" name="Pladsholder til tekst 6">
            <a:extLst>
              <a:ext uri="{FF2B5EF4-FFF2-40B4-BE49-F238E27FC236}">
                <a16:creationId xmlns:a16="http://schemas.microsoft.com/office/drawing/2014/main" id="{4ED327BB-7C0E-DB4D-8249-E44382958F7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79444" y="4174480"/>
            <a:ext cx="4341813" cy="1333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consectetuer</a:t>
            </a:r>
            <a:r>
              <a:rPr lang="da-DK" dirty="0"/>
              <a:t> </a:t>
            </a:r>
            <a:r>
              <a:rPr lang="da-DK" dirty="0" err="1"/>
              <a:t>adipiscing</a:t>
            </a:r>
            <a:r>
              <a:rPr lang="da-DK" dirty="0"/>
              <a:t> </a:t>
            </a:r>
            <a:r>
              <a:rPr lang="da-DK" dirty="0" err="1"/>
              <a:t>elit</a:t>
            </a:r>
            <a:r>
              <a:rPr lang="da-DK" dirty="0"/>
              <a:t>. </a:t>
            </a:r>
            <a:r>
              <a:rPr lang="da-DK" dirty="0" err="1"/>
              <a:t>Maecenas</a:t>
            </a:r>
            <a:r>
              <a:rPr lang="da-DK" dirty="0"/>
              <a:t> </a:t>
            </a:r>
            <a:r>
              <a:rPr lang="da-DK" dirty="0" err="1"/>
              <a:t>porttitor</a:t>
            </a:r>
            <a:r>
              <a:rPr lang="da-DK" dirty="0"/>
              <a:t> </a:t>
            </a:r>
            <a:r>
              <a:rPr lang="da-DK" dirty="0" err="1"/>
              <a:t>congue</a:t>
            </a:r>
            <a:r>
              <a:rPr lang="da-DK" dirty="0"/>
              <a:t> </a:t>
            </a:r>
            <a:r>
              <a:rPr lang="da-DK" dirty="0" err="1"/>
              <a:t>massa</a:t>
            </a:r>
            <a:r>
              <a:rPr lang="da-DK" dirty="0"/>
              <a:t>. </a:t>
            </a:r>
            <a:r>
              <a:rPr lang="da-DK" dirty="0" err="1"/>
              <a:t>Fusce</a:t>
            </a:r>
            <a:r>
              <a:rPr lang="da-DK" dirty="0"/>
              <a:t> </a:t>
            </a:r>
            <a:r>
              <a:rPr lang="da-DK" dirty="0" err="1"/>
              <a:t>posuere</a:t>
            </a:r>
            <a:r>
              <a:rPr lang="da-DK" dirty="0"/>
              <a:t>,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pulvinar</a:t>
            </a:r>
            <a:r>
              <a:rPr lang="da-DK" dirty="0"/>
              <a:t> </a:t>
            </a:r>
            <a:r>
              <a:rPr lang="da-DK" dirty="0" err="1"/>
              <a:t>ultricies</a:t>
            </a:r>
            <a:r>
              <a:rPr lang="da-DK" dirty="0"/>
              <a:t>, </a:t>
            </a:r>
            <a:r>
              <a:rPr lang="da-DK" dirty="0" err="1"/>
              <a:t>purus</a:t>
            </a:r>
            <a:r>
              <a:rPr lang="da-DK" dirty="0"/>
              <a:t> </a:t>
            </a:r>
            <a:r>
              <a:rPr lang="da-DK" dirty="0" err="1"/>
              <a:t>lectus</a:t>
            </a:r>
            <a:r>
              <a:rPr lang="da-DK" dirty="0"/>
              <a:t> </a:t>
            </a:r>
            <a:r>
              <a:rPr lang="da-DK" dirty="0" err="1"/>
              <a:t>malesuada</a:t>
            </a:r>
            <a:endParaRPr lang="da-DK" dirty="0"/>
          </a:p>
        </p:txBody>
      </p:sp>
      <p:sp>
        <p:nvSpPr>
          <p:cNvPr id="37" name="Pladsholder til billede 12">
            <a:extLst>
              <a:ext uri="{FF2B5EF4-FFF2-40B4-BE49-F238E27FC236}">
                <a16:creationId xmlns:a16="http://schemas.microsoft.com/office/drawing/2014/main" id="{C32BFA7D-3739-E848-8BC5-96AD9EEC21D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49145" y="3768080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Indsæt billede/ikon</a:t>
            </a:r>
          </a:p>
        </p:txBody>
      </p:sp>
      <p:sp>
        <p:nvSpPr>
          <p:cNvPr id="38" name="Pladsholder til tekst 6">
            <a:extLst>
              <a:ext uri="{FF2B5EF4-FFF2-40B4-BE49-F238E27FC236}">
                <a16:creationId xmlns:a16="http://schemas.microsoft.com/office/drawing/2014/main" id="{E20FCDEC-B14E-1049-B6B0-B7809123E21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79444" y="3768080"/>
            <a:ext cx="4341813" cy="2921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Indsæt overskrift her</a:t>
            </a:r>
          </a:p>
        </p:txBody>
      </p:sp>
      <p:pic>
        <p:nvPicPr>
          <p:cNvPr id="22" name="Billede 21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083E73D-1E3B-3246-9CD1-71A25B7015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03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31385-F74D-9A41-BA3F-98193164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10-06-2025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F85F721B-CE4C-834D-A203-F24DECCF93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914400"/>
            <a:ext cx="11233150" cy="355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Klik for at skrive underrubrik</a:t>
            </a:r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4" name="Pladsholder til tekst 6">
            <a:extLst>
              <a:ext uri="{FF2B5EF4-FFF2-40B4-BE49-F238E27FC236}">
                <a16:creationId xmlns:a16="http://schemas.microsoft.com/office/drawing/2014/main" id="{5D530441-7C9B-9943-AE94-1898E0DCC08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24" y="1993900"/>
            <a:ext cx="2160000" cy="10033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sp>
        <p:nvSpPr>
          <p:cNvPr id="18" name="Pladsholder til tekst 6">
            <a:extLst>
              <a:ext uri="{FF2B5EF4-FFF2-40B4-BE49-F238E27FC236}">
                <a16:creationId xmlns:a16="http://schemas.microsoft.com/office/drawing/2014/main" id="{D68286A7-3C50-E541-A1B7-C3D1C99CA3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23" y="1587500"/>
            <a:ext cx="2160000" cy="3175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Jan-</a:t>
            </a:r>
            <a:r>
              <a:rPr lang="da-DK" dirty="0" err="1"/>
              <a:t>feb</a:t>
            </a:r>
            <a:endParaRPr lang="da-DK" dirty="0"/>
          </a:p>
        </p:txBody>
      </p:sp>
      <p:sp>
        <p:nvSpPr>
          <p:cNvPr id="45" name="Pladsholder til tekst 6">
            <a:extLst>
              <a:ext uri="{FF2B5EF4-FFF2-40B4-BE49-F238E27FC236}">
                <a16:creationId xmlns:a16="http://schemas.microsoft.com/office/drawing/2014/main" id="{9ECC79A2-5D6B-5D42-8BB3-97CC4410E6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68576" y="1993900"/>
            <a:ext cx="2160000" cy="10033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sp>
        <p:nvSpPr>
          <p:cNvPr id="46" name="Pladsholder til tekst 6">
            <a:extLst>
              <a:ext uri="{FF2B5EF4-FFF2-40B4-BE49-F238E27FC236}">
                <a16:creationId xmlns:a16="http://schemas.microsoft.com/office/drawing/2014/main" id="{36547A22-52D6-F346-ABF4-227AB97C51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68575" y="1587500"/>
            <a:ext cx="2160000" cy="3175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Maj-Jun</a:t>
            </a:r>
          </a:p>
        </p:txBody>
      </p:sp>
      <p:sp>
        <p:nvSpPr>
          <p:cNvPr id="47" name="Pladsholder til tekst 6">
            <a:extLst>
              <a:ext uri="{FF2B5EF4-FFF2-40B4-BE49-F238E27FC236}">
                <a16:creationId xmlns:a16="http://schemas.microsoft.com/office/drawing/2014/main" id="{45FCA139-6410-FE47-94FF-B029CCD98A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57728" y="1993900"/>
            <a:ext cx="2160000" cy="10033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sp>
        <p:nvSpPr>
          <p:cNvPr id="48" name="Pladsholder til tekst 6">
            <a:extLst>
              <a:ext uri="{FF2B5EF4-FFF2-40B4-BE49-F238E27FC236}">
                <a16:creationId xmlns:a16="http://schemas.microsoft.com/office/drawing/2014/main" id="{B2D15DF9-3A96-ED45-B196-471F872344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57727" y="1587500"/>
            <a:ext cx="2160000" cy="3175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 err="1"/>
              <a:t>Sep-Okt</a:t>
            </a:r>
            <a:endParaRPr lang="da-DK" dirty="0"/>
          </a:p>
        </p:txBody>
      </p:sp>
      <p:sp>
        <p:nvSpPr>
          <p:cNvPr id="64" name="Pladsholder til tekst 6">
            <a:extLst>
              <a:ext uri="{FF2B5EF4-FFF2-40B4-BE49-F238E27FC236}">
                <a16:creationId xmlns:a16="http://schemas.microsoft.com/office/drawing/2014/main" id="{36E83060-9FFB-E24C-A820-81725B4B756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44724" y="4678412"/>
            <a:ext cx="2160000" cy="10033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sp>
        <p:nvSpPr>
          <p:cNvPr id="65" name="Pladsholder til tekst 6">
            <a:extLst>
              <a:ext uri="{FF2B5EF4-FFF2-40B4-BE49-F238E27FC236}">
                <a16:creationId xmlns:a16="http://schemas.microsoft.com/office/drawing/2014/main" id="{D03A67F1-9F8D-8F4B-B28A-C79CBFD564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44723" y="4272012"/>
            <a:ext cx="2160000" cy="3175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Mar-</a:t>
            </a:r>
            <a:r>
              <a:rPr lang="da-DK" dirty="0" err="1"/>
              <a:t>Apr</a:t>
            </a:r>
            <a:endParaRPr lang="da-DK" dirty="0"/>
          </a:p>
        </p:txBody>
      </p:sp>
      <p:sp>
        <p:nvSpPr>
          <p:cNvPr id="67" name="Pladsholder til tekst 6">
            <a:extLst>
              <a:ext uri="{FF2B5EF4-FFF2-40B4-BE49-F238E27FC236}">
                <a16:creationId xmlns:a16="http://schemas.microsoft.com/office/drawing/2014/main" id="{227E277B-8B08-B944-9F77-926B2BB1BD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33876" y="4678412"/>
            <a:ext cx="2160000" cy="10033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sp>
        <p:nvSpPr>
          <p:cNvPr id="68" name="Pladsholder til tekst 6">
            <a:extLst>
              <a:ext uri="{FF2B5EF4-FFF2-40B4-BE49-F238E27FC236}">
                <a16:creationId xmlns:a16="http://schemas.microsoft.com/office/drawing/2014/main" id="{6A05DAB4-967A-D349-A2BD-D2D6439E81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33875" y="4272012"/>
            <a:ext cx="2160000" cy="3175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Jul-</a:t>
            </a:r>
            <a:r>
              <a:rPr lang="da-DK" dirty="0" err="1"/>
              <a:t>Aug</a:t>
            </a:r>
            <a:endParaRPr lang="da-DK" dirty="0"/>
          </a:p>
        </p:txBody>
      </p:sp>
      <p:sp>
        <p:nvSpPr>
          <p:cNvPr id="69" name="Pladsholder til tekst 6">
            <a:extLst>
              <a:ext uri="{FF2B5EF4-FFF2-40B4-BE49-F238E27FC236}">
                <a16:creationId xmlns:a16="http://schemas.microsoft.com/office/drawing/2014/main" id="{F13B7FB4-5429-4040-AF99-CE21628027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23028" y="4678412"/>
            <a:ext cx="2160000" cy="10033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a-DK" dirty="0"/>
              <a:t>Klik for at indsætte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endParaRPr lang="da-DK" dirty="0"/>
          </a:p>
        </p:txBody>
      </p:sp>
      <p:sp>
        <p:nvSpPr>
          <p:cNvPr id="70" name="Pladsholder til tekst 6">
            <a:extLst>
              <a:ext uri="{FF2B5EF4-FFF2-40B4-BE49-F238E27FC236}">
                <a16:creationId xmlns:a16="http://schemas.microsoft.com/office/drawing/2014/main" id="{AB17B3B8-8511-2041-82A1-57127974CE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23027" y="4272012"/>
            <a:ext cx="2160000" cy="3175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 err="1"/>
              <a:t>Nov-Dec</a:t>
            </a:r>
            <a:endParaRPr lang="da-DK" dirty="0"/>
          </a:p>
        </p:txBody>
      </p:sp>
      <p:sp>
        <p:nvSpPr>
          <p:cNvPr id="78" name="Pladsholder til billede 12">
            <a:extLst>
              <a:ext uri="{FF2B5EF4-FFF2-40B4-BE49-F238E27FC236}">
                <a16:creationId xmlns:a16="http://schemas.microsoft.com/office/drawing/2014/main" id="{FFF63E73-A6CD-3742-BD22-52D6BEF3297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698576" y="3827512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Indsæt billede/ikon</a:t>
            </a:r>
          </a:p>
        </p:txBody>
      </p:sp>
      <p:sp>
        <p:nvSpPr>
          <p:cNvPr id="79" name="Pladsholder til billede 12">
            <a:extLst>
              <a:ext uri="{FF2B5EF4-FFF2-40B4-BE49-F238E27FC236}">
                <a16:creationId xmlns:a16="http://schemas.microsoft.com/office/drawing/2014/main" id="{B27B4A36-7FA2-C44D-ABFA-8786FCB0072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287728" y="3827512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Indsæt billede/ikon</a:t>
            </a:r>
          </a:p>
        </p:txBody>
      </p:sp>
      <p:sp>
        <p:nvSpPr>
          <p:cNvPr id="80" name="Pladsholder til billede 12">
            <a:extLst>
              <a:ext uri="{FF2B5EF4-FFF2-40B4-BE49-F238E27FC236}">
                <a16:creationId xmlns:a16="http://schemas.microsoft.com/office/drawing/2014/main" id="{7885933B-8275-E74D-BD69-109F6818FA2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874723" y="2610892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Indsæt billede/ikon</a:t>
            </a:r>
          </a:p>
        </p:txBody>
      </p:sp>
      <p:sp>
        <p:nvSpPr>
          <p:cNvPr id="81" name="Pladsholder til billede 12">
            <a:extLst>
              <a:ext uri="{FF2B5EF4-FFF2-40B4-BE49-F238E27FC236}">
                <a16:creationId xmlns:a16="http://schemas.microsoft.com/office/drawing/2014/main" id="{54432773-2BB7-9A4B-A667-CBD950FD521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463875" y="2610892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Indsæt billede/ikon</a:t>
            </a:r>
          </a:p>
        </p:txBody>
      </p:sp>
      <p:sp>
        <p:nvSpPr>
          <p:cNvPr id="82" name="Pladsholder til billede 12">
            <a:extLst>
              <a:ext uri="{FF2B5EF4-FFF2-40B4-BE49-F238E27FC236}">
                <a16:creationId xmlns:a16="http://schemas.microsoft.com/office/drawing/2014/main" id="{B1D63FA9-127E-5E41-AC5C-F3648EC0210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053027" y="2610892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Indsæt billede/ikon</a:t>
            </a:r>
          </a:p>
        </p:txBody>
      </p:sp>
      <p:sp>
        <p:nvSpPr>
          <p:cNvPr id="83" name="Pladsholder til billede 12">
            <a:extLst>
              <a:ext uri="{FF2B5EF4-FFF2-40B4-BE49-F238E27FC236}">
                <a16:creationId xmlns:a16="http://schemas.microsoft.com/office/drawing/2014/main" id="{CB33018F-4D64-414C-AAF5-6E539E5F8B0C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109424" y="3827512"/>
            <a:ext cx="900000" cy="9000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/>
            </a:lvl1pPr>
          </a:lstStyle>
          <a:p>
            <a:r>
              <a:rPr lang="da-DK" dirty="0"/>
              <a:t>Indsæt billede/ikon</a:t>
            </a:r>
          </a:p>
        </p:txBody>
      </p:sp>
      <p:pic>
        <p:nvPicPr>
          <p:cNvPr id="26" name="Billede 25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25CE7D6F-65E6-2C41-8430-BDEA8D89E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99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udskab m billede i grafik - Akv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10-06-2025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290C99C2-88B0-974B-99D9-33378FBDF0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4441660" y="1059109"/>
            <a:ext cx="7785965" cy="465929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5683 w 10000"/>
              <a:gd name="connsiteY3" fmla="*/ 851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34 w 10000"/>
              <a:gd name="connsiteY3" fmla="*/ 9906 h 10000"/>
              <a:gd name="connsiteX4" fmla="*/ 0 w 10000"/>
              <a:gd name="connsiteY4" fmla="*/ 0 h 10000"/>
              <a:gd name="connsiteX0" fmla="*/ 0 w 10000"/>
              <a:gd name="connsiteY0" fmla="*/ 0 h 10037"/>
              <a:gd name="connsiteX1" fmla="*/ 10000 w 10000"/>
              <a:gd name="connsiteY1" fmla="*/ 0 h 10037"/>
              <a:gd name="connsiteX2" fmla="*/ 10000 w 10000"/>
              <a:gd name="connsiteY2" fmla="*/ 10000 h 10037"/>
              <a:gd name="connsiteX3" fmla="*/ 3454 w 10000"/>
              <a:gd name="connsiteY3" fmla="*/ 10037 h 10037"/>
              <a:gd name="connsiteX4" fmla="*/ 0 w 10000"/>
              <a:gd name="connsiteY4" fmla="*/ 0 h 10037"/>
              <a:gd name="connsiteX0" fmla="*/ 0 w 10000"/>
              <a:gd name="connsiteY0" fmla="*/ 0 h 10018"/>
              <a:gd name="connsiteX1" fmla="*/ 10000 w 10000"/>
              <a:gd name="connsiteY1" fmla="*/ 0 h 10018"/>
              <a:gd name="connsiteX2" fmla="*/ 10000 w 10000"/>
              <a:gd name="connsiteY2" fmla="*/ 10000 h 10018"/>
              <a:gd name="connsiteX3" fmla="*/ 3394 w 10000"/>
              <a:gd name="connsiteY3" fmla="*/ 10018 h 10018"/>
              <a:gd name="connsiteX4" fmla="*/ 0 w 10000"/>
              <a:gd name="connsiteY4" fmla="*/ 0 h 10018"/>
              <a:gd name="connsiteX0" fmla="*/ 0 w 10000"/>
              <a:gd name="connsiteY0" fmla="*/ 0 h 10019"/>
              <a:gd name="connsiteX1" fmla="*/ 10000 w 10000"/>
              <a:gd name="connsiteY1" fmla="*/ 0 h 10019"/>
              <a:gd name="connsiteX2" fmla="*/ 9598 w 10000"/>
              <a:gd name="connsiteY2" fmla="*/ 10019 h 10019"/>
              <a:gd name="connsiteX3" fmla="*/ 3394 w 10000"/>
              <a:gd name="connsiteY3" fmla="*/ 10018 h 10019"/>
              <a:gd name="connsiteX4" fmla="*/ 0 w 10000"/>
              <a:gd name="connsiteY4" fmla="*/ 0 h 10019"/>
              <a:gd name="connsiteX0" fmla="*/ 0 w 13195"/>
              <a:gd name="connsiteY0" fmla="*/ 0 h 10019"/>
              <a:gd name="connsiteX1" fmla="*/ 10000 w 13195"/>
              <a:gd name="connsiteY1" fmla="*/ 0 h 10019"/>
              <a:gd name="connsiteX2" fmla="*/ 13193 w 13195"/>
              <a:gd name="connsiteY2" fmla="*/ 6567 h 10019"/>
              <a:gd name="connsiteX3" fmla="*/ 9598 w 13195"/>
              <a:gd name="connsiteY3" fmla="*/ 10019 h 10019"/>
              <a:gd name="connsiteX4" fmla="*/ 3394 w 13195"/>
              <a:gd name="connsiteY4" fmla="*/ 10018 h 10019"/>
              <a:gd name="connsiteX5" fmla="*/ 0 w 13195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3 h 10022"/>
              <a:gd name="connsiteX1" fmla="*/ 10000 w 13193"/>
              <a:gd name="connsiteY1" fmla="*/ 3 h 10022"/>
              <a:gd name="connsiteX2" fmla="*/ 13193 w 13193"/>
              <a:gd name="connsiteY2" fmla="*/ 6570 h 10022"/>
              <a:gd name="connsiteX3" fmla="*/ 9598 w 13193"/>
              <a:gd name="connsiteY3" fmla="*/ 10022 h 10022"/>
              <a:gd name="connsiteX4" fmla="*/ 3394 w 13193"/>
              <a:gd name="connsiteY4" fmla="*/ 10021 h 10022"/>
              <a:gd name="connsiteX5" fmla="*/ 0 w 13193"/>
              <a:gd name="connsiteY5" fmla="*/ 3 h 10022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743 h 10762"/>
              <a:gd name="connsiteX1" fmla="*/ 10000 w 13195"/>
              <a:gd name="connsiteY1" fmla="*/ 743 h 10762"/>
              <a:gd name="connsiteX2" fmla="*/ 13193 w 13195"/>
              <a:gd name="connsiteY2" fmla="*/ 7310 h 10762"/>
              <a:gd name="connsiteX3" fmla="*/ 9598 w 13195"/>
              <a:gd name="connsiteY3" fmla="*/ 10762 h 10762"/>
              <a:gd name="connsiteX4" fmla="*/ 3394 w 13195"/>
              <a:gd name="connsiteY4" fmla="*/ 10761 h 10762"/>
              <a:gd name="connsiteX5" fmla="*/ 0 w 13195"/>
              <a:gd name="connsiteY5" fmla="*/ 743 h 10762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743 h 10762"/>
              <a:gd name="connsiteX1" fmla="*/ 10000 w 13195"/>
              <a:gd name="connsiteY1" fmla="*/ 743 h 10762"/>
              <a:gd name="connsiteX2" fmla="*/ 13193 w 13195"/>
              <a:gd name="connsiteY2" fmla="*/ 7310 h 10762"/>
              <a:gd name="connsiteX3" fmla="*/ 9598 w 13195"/>
              <a:gd name="connsiteY3" fmla="*/ 10762 h 10762"/>
              <a:gd name="connsiteX4" fmla="*/ 3394 w 13195"/>
              <a:gd name="connsiteY4" fmla="*/ 10761 h 10762"/>
              <a:gd name="connsiteX5" fmla="*/ 0 w 13195"/>
              <a:gd name="connsiteY5" fmla="*/ 743 h 10762"/>
              <a:gd name="connsiteX0" fmla="*/ 0 w 13194"/>
              <a:gd name="connsiteY0" fmla="*/ 743 h 10762"/>
              <a:gd name="connsiteX1" fmla="*/ 10000 w 13194"/>
              <a:gd name="connsiteY1" fmla="*/ 743 h 10762"/>
              <a:gd name="connsiteX2" fmla="*/ 13193 w 13194"/>
              <a:gd name="connsiteY2" fmla="*/ 7310 h 10762"/>
              <a:gd name="connsiteX3" fmla="*/ 9598 w 13194"/>
              <a:gd name="connsiteY3" fmla="*/ 10762 h 10762"/>
              <a:gd name="connsiteX4" fmla="*/ 3394 w 13194"/>
              <a:gd name="connsiteY4" fmla="*/ 10761 h 10762"/>
              <a:gd name="connsiteX5" fmla="*/ 0 w 13194"/>
              <a:gd name="connsiteY5" fmla="*/ 743 h 10762"/>
              <a:gd name="connsiteX0" fmla="*/ 0 w 13193"/>
              <a:gd name="connsiteY0" fmla="*/ 743 h 10762"/>
              <a:gd name="connsiteX1" fmla="*/ 10000 w 13193"/>
              <a:gd name="connsiteY1" fmla="*/ 743 h 10762"/>
              <a:gd name="connsiteX2" fmla="*/ 13193 w 13193"/>
              <a:gd name="connsiteY2" fmla="*/ 7310 h 10762"/>
              <a:gd name="connsiteX3" fmla="*/ 9598 w 13193"/>
              <a:gd name="connsiteY3" fmla="*/ 10762 h 10762"/>
              <a:gd name="connsiteX4" fmla="*/ 3394 w 13193"/>
              <a:gd name="connsiteY4" fmla="*/ 10761 h 10762"/>
              <a:gd name="connsiteX5" fmla="*/ 0 w 13193"/>
              <a:gd name="connsiteY5" fmla="*/ 743 h 10762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53"/>
              <a:gd name="connsiteY0" fmla="*/ 0 h 10676"/>
              <a:gd name="connsiteX1" fmla="*/ 9980 w 13153"/>
              <a:gd name="connsiteY1" fmla="*/ 0 h 10676"/>
              <a:gd name="connsiteX2" fmla="*/ 13153 w 13153"/>
              <a:gd name="connsiteY2" fmla="*/ 7224 h 10676"/>
              <a:gd name="connsiteX3" fmla="*/ 9558 w 13153"/>
              <a:gd name="connsiteY3" fmla="*/ 10676 h 10676"/>
              <a:gd name="connsiteX4" fmla="*/ 3354 w 13153"/>
              <a:gd name="connsiteY4" fmla="*/ 10675 h 10676"/>
              <a:gd name="connsiteX5" fmla="*/ 0 w 13153"/>
              <a:gd name="connsiteY5" fmla="*/ 0 h 10676"/>
              <a:gd name="connsiteX0" fmla="*/ 0 w 13233"/>
              <a:gd name="connsiteY0" fmla="*/ 0 h 10676"/>
              <a:gd name="connsiteX1" fmla="*/ 10060 w 13233"/>
              <a:gd name="connsiteY1" fmla="*/ 0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10060 w 13233"/>
              <a:gd name="connsiteY1" fmla="*/ 0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13143 w 13233"/>
              <a:gd name="connsiteY1" fmla="*/ 37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13124 w 13233"/>
              <a:gd name="connsiteY1" fmla="*/ 485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9"/>
              <a:gd name="connsiteY0" fmla="*/ 0 h 10676"/>
              <a:gd name="connsiteX1" fmla="*/ 13239 w 13239"/>
              <a:gd name="connsiteY1" fmla="*/ 37 h 10676"/>
              <a:gd name="connsiteX2" fmla="*/ 13233 w 13239"/>
              <a:gd name="connsiteY2" fmla="*/ 7224 h 10676"/>
              <a:gd name="connsiteX3" fmla="*/ 9638 w 13239"/>
              <a:gd name="connsiteY3" fmla="*/ 10676 h 10676"/>
              <a:gd name="connsiteX4" fmla="*/ 3554 w 13239"/>
              <a:gd name="connsiteY4" fmla="*/ 10675 h 10676"/>
              <a:gd name="connsiteX5" fmla="*/ 0 w 13239"/>
              <a:gd name="connsiteY5" fmla="*/ 0 h 10676"/>
              <a:gd name="connsiteX0" fmla="*/ 0 w 14181"/>
              <a:gd name="connsiteY0" fmla="*/ 0 h 10676"/>
              <a:gd name="connsiteX1" fmla="*/ 13239 w 14181"/>
              <a:gd name="connsiteY1" fmla="*/ 37 h 10676"/>
              <a:gd name="connsiteX2" fmla="*/ 13265 w 14181"/>
              <a:gd name="connsiteY2" fmla="*/ 1871 h 10676"/>
              <a:gd name="connsiteX3" fmla="*/ 13233 w 14181"/>
              <a:gd name="connsiteY3" fmla="*/ 7224 h 10676"/>
              <a:gd name="connsiteX4" fmla="*/ 9638 w 14181"/>
              <a:gd name="connsiteY4" fmla="*/ 10676 h 10676"/>
              <a:gd name="connsiteX5" fmla="*/ 3554 w 14181"/>
              <a:gd name="connsiteY5" fmla="*/ 10675 h 10676"/>
              <a:gd name="connsiteX6" fmla="*/ 0 w 14181"/>
              <a:gd name="connsiteY6" fmla="*/ 0 h 10676"/>
              <a:gd name="connsiteX0" fmla="*/ 0 w 14166"/>
              <a:gd name="connsiteY0" fmla="*/ 0 h 10676"/>
              <a:gd name="connsiteX1" fmla="*/ 13239 w 14166"/>
              <a:gd name="connsiteY1" fmla="*/ 37 h 10676"/>
              <a:gd name="connsiteX2" fmla="*/ 13207 w 14166"/>
              <a:gd name="connsiteY2" fmla="*/ 1907 h 10676"/>
              <a:gd name="connsiteX3" fmla="*/ 13233 w 14166"/>
              <a:gd name="connsiteY3" fmla="*/ 7224 h 10676"/>
              <a:gd name="connsiteX4" fmla="*/ 9638 w 14166"/>
              <a:gd name="connsiteY4" fmla="*/ 10676 h 10676"/>
              <a:gd name="connsiteX5" fmla="*/ 3554 w 14166"/>
              <a:gd name="connsiteY5" fmla="*/ 10675 h 10676"/>
              <a:gd name="connsiteX6" fmla="*/ 0 w 14166"/>
              <a:gd name="connsiteY6" fmla="*/ 0 h 10676"/>
              <a:gd name="connsiteX0" fmla="*/ 0 w 13448"/>
              <a:gd name="connsiteY0" fmla="*/ 0 h 10676"/>
              <a:gd name="connsiteX1" fmla="*/ 13239 w 13448"/>
              <a:gd name="connsiteY1" fmla="*/ 37 h 10676"/>
              <a:gd name="connsiteX2" fmla="*/ 13207 w 13448"/>
              <a:gd name="connsiteY2" fmla="*/ 1907 h 10676"/>
              <a:gd name="connsiteX3" fmla="*/ 13233 w 13448"/>
              <a:gd name="connsiteY3" fmla="*/ 7224 h 10676"/>
              <a:gd name="connsiteX4" fmla="*/ 9638 w 13448"/>
              <a:gd name="connsiteY4" fmla="*/ 10676 h 10676"/>
              <a:gd name="connsiteX5" fmla="*/ 3554 w 13448"/>
              <a:gd name="connsiteY5" fmla="*/ 10675 h 10676"/>
              <a:gd name="connsiteX6" fmla="*/ 0 w 13448"/>
              <a:gd name="connsiteY6" fmla="*/ 0 h 10676"/>
              <a:gd name="connsiteX0" fmla="*/ 0 w 13448"/>
              <a:gd name="connsiteY0" fmla="*/ 0 h 10676"/>
              <a:gd name="connsiteX1" fmla="*/ 13258 w 13448"/>
              <a:gd name="connsiteY1" fmla="*/ 1 h 10676"/>
              <a:gd name="connsiteX2" fmla="*/ 13207 w 13448"/>
              <a:gd name="connsiteY2" fmla="*/ 1907 h 10676"/>
              <a:gd name="connsiteX3" fmla="*/ 13233 w 13448"/>
              <a:gd name="connsiteY3" fmla="*/ 7224 h 10676"/>
              <a:gd name="connsiteX4" fmla="*/ 9638 w 13448"/>
              <a:gd name="connsiteY4" fmla="*/ 10676 h 10676"/>
              <a:gd name="connsiteX5" fmla="*/ 3554 w 13448"/>
              <a:gd name="connsiteY5" fmla="*/ 10675 h 10676"/>
              <a:gd name="connsiteX6" fmla="*/ 0 w 13448"/>
              <a:gd name="connsiteY6" fmla="*/ 0 h 10676"/>
              <a:gd name="connsiteX0" fmla="*/ 0 w 13448"/>
              <a:gd name="connsiteY0" fmla="*/ 0 h 10676"/>
              <a:gd name="connsiteX1" fmla="*/ 13200 w 13448"/>
              <a:gd name="connsiteY1" fmla="*/ 1 h 10676"/>
              <a:gd name="connsiteX2" fmla="*/ 13207 w 13448"/>
              <a:gd name="connsiteY2" fmla="*/ 1907 h 10676"/>
              <a:gd name="connsiteX3" fmla="*/ 13233 w 13448"/>
              <a:gd name="connsiteY3" fmla="*/ 7224 h 10676"/>
              <a:gd name="connsiteX4" fmla="*/ 9638 w 13448"/>
              <a:gd name="connsiteY4" fmla="*/ 10676 h 10676"/>
              <a:gd name="connsiteX5" fmla="*/ 3554 w 13448"/>
              <a:gd name="connsiteY5" fmla="*/ 10675 h 10676"/>
              <a:gd name="connsiteX6" fmla="*/ 0 w 13448"/>
              <a:gd name="connsiteY6" fmla="*/ 0 h 10676"/>
              <a:gd name="connsiteX0" fmla="*/ 0 w 13207"/>
              <a:gd name="connsiteY0" fmla="*/ 0 h 10676"/>
              <a:gd name="connsiteX1" fmla="*/ 13200 w 13207"/>
              <a:gd name="connsiteY1" fmla="*/ 1 h 10676"/>
              <a:gd name="connsiteX2" fmla="*/ 13207 w 13207"/>
              <a:gd name="connsiteY2" fmla="*/ 1907 h 10676"/>
              <a:gd name="connsiteX3" fmla="*/ 10377 w 13207"/>
              <a:gd name="connsiteY3" fmla="*/ 6866 h 10676"/>
              <a:gd name="connsiteX4" fmla="*/ 9638 w 13207"/>
              <a:gd name="connsiteY4" fmla="*/ 10676 h 10676"/>
              <a:gd name="connsiteX5" fmla="*/ 3554 w 13207"/>
              <a:gd name="connsiteY5" fmla="*/ 10675 h 10676"/>
              <a:gd name="connsiteX6" fmla="*/ 0 w 13207"/>
              <a:gd name="connsiteY6" fmla="*/ 0 h 10676"/>
              <a:gd name="connsiteX0" fmla="*/ 0 w 13207"/>
              <a:gd name="connsiteY0" fmla="*/ 0 h 10676"/>
              <a:gd name="connsiteX1" fmla="*/ 13200 w 13207"/>
              <a:gd name="connsiteY1" fmla="*/ 1 h 10676"/>
              <a:gd name="connsiteX2" fmla="*/ 13207 w 13207"/>
              <a:gd name="connsiteY2" fmla="*/ 1907 h 10676"/>
              <a:gd name="connsiteX3" fmla="*/ 8134 w 13207"/>
              <a:gd name="connsiteY3" fmla="*/ 6329 h 10676"/>
              <a:gd name="connsiteX4" fmla="*/ 9638 w 13207"/>
              <a:gd name="connsiteY4" fmla="*/ 10676 h 10676"/>
              <a:gd name="connsiteX5" fmla="*/ 3554 w 13207"/>
              <a:gd name="connsiteY5" fmla="*/ 10675 h 10676"/>
              <a:gd name="connsiteX6" fmla="*/ 0 w 13207"/>
              <a:gd name="connsiteY6" fmla="*/ 0 h 10676"/>
              <a:gd name="connsiteX0" fmla="*/ 0 w 13207"/>
              <a:gd name="connsiteY0" fmla="*/ 0 h 10675"/>
              <a:gd name="connsiteX1" fmla="*/ 13200 w 13207"/>
              <a:gd name="connsiteY1" fmla="*/ 1 h 10675"/>
              <a:gd name="connsiteX2" fmla="*/ 13207 w 13207"/>
              <a:gd name="connsiteY2" fmla="*/ 1907 h 10675"/>
              <a:gd name="connsiteX3" fmla="*/ 8134 w 13207"/>
              <a:gd name="connsiteY3" fmla="*/ 6329 h 10675"/>
              <a:gd name="connsiteX4" fmla="*/ 5996 w 13207"/>
              <a:gd name="connsiteY4" fmla="*/ 8509 h 10675"/>
              <a:gd name="connsiteX5" fmla="*/ 3554 w 13207"/>
              <a:gd name="connsiteY5" fmla="*/ 10675 h 10675"/>
              <a:gd name="connsiteX6" fmla="*/ 0 w 13207"/>
              <a:gd name="connsiteY6" fmla="*/ 0 h 10675"/>
              <a:gd name="connsiteX0" fmla="*/ 0 w 13207"/>
              <a:gd name="connsiteY0" fmla="*/ 0 h 10675"/>
              <a:gd name="connsiteX1" fmla="*/ 13200 w 13207"/>
              <a:gd name="connsiteY1" fmla="*/ 1 h 10675"/>
              <a:gd name="connsiteX2" fmla="*/ 13207 w 13207"/>
              <a:gd name="connsiteY2" fmla="*/ 1907 h 10675"/>
              <a:gd name="connsiteX3" fmla="*/ 8134 w 13207"/>
              <a:gd name="connsiteY3" fmla="*/ 6329 h 10675"/>
              <a:gd name="connsiteX4" fmla="*/ 7625 w 13207"/>
              <a:gd name="connsiteY4" fmla="*/ 9297 h 10675"/>
              <a:gd name="connsiteX5" fmla="*/ 3554 w 13207"/>
              <a:gd name="connsiteY5" fmla="*/ 10675 h 10675"/>
              <a:gd name="connsiteX6" fmla="*/ 0 w 13207"/>
              <a:gd name="connsiteY6" fmla="*/ 0 h 10675"/>
              <a:gd name="connsiteX0" fmla="*/ 0 w 13614"/>
              <a:gd name="connsiteY0" fmla="*/ 0 h 10675"/>
              <a:gd name="connsiteX1" fmla="*/ 13200 w 13614"/>
              <a:gd name="connsiteY1" fmla="*/ 1 h 10675"/>
              <a:gd name="connsiteX2" fmla="*/ 13207 w 13614"/>
              <a:gd name="connsiteY2" fmla="*/ 1907 h 10675"/>
              <a:gd name="connsiteX3" fmla="*/ 7625 w 13614"/>
              <a:gd name="connsiteY3" fmla="*/ 9297 h 10675"/>
              <a:gd name="connsiteX4" fmla="*/ 3554 w 13614"/>
              <a:gd name="connsiteY4" fmla="*/ 10675 h 10675"/>
              <a:gd name="connsiteX5" fmla="*/ 0 w 13614"/>
              <a:gd name="connsiteY5" fmla="*/ 0 h 10675"/>
              <a:gd name="connsiteX0" fmla="*/ 0 w 13614"/>
              <a:gd name="connsiteY0" fmla="*/ 0 h 9297"/>
              <a:gd name="connsiteX1" fmla="*/ 13200 w 13614"/>
              <a:gd name="connsiteY1" fmla="*/ 1 h 9297"/>
              <a:gd name="connsiteX2" fmla="*/ 13207 w 13614"/>
              <a:gd name="connsiteY2" fmla="*/ 1907 h 9297"/>
              <a:gd name="connsiteX3" fmla="*/ 7625 w 13614"/>
              <a:gd name="connsiteY3" fmla="*/ 9297 h 9297"/>
              <a:gd name="connsiteX4" fmla="*/ 6046 w 13614"/>
              <a:gd name="connsiteY4" fmla="*/ 6699 h 9297"/>
              <a:gd name="connsiteX5" fmla="*/ 0 w 13614"/>
              <a:gd name="connsiteY5" fmla="*/ 0 h 9297"/>
              <a:gd name="connsiteX0" fmla="*/ 0 w 10000"/>
              <a:gd name="connsiteY0" fmla="*/ 0 h 10000"/>
              <a:gd name="connsiteX1" fmla="*/ 9696 w 10000"/>
              <a:gd name="connsiteY1" fmla="*/ 1 h 10000"/>
              <a:gd name="connsiteX2" fmla="*/ 9701 w 10000"/>
              <a:gd name="connsiteY2" fmla="*/ 2051 h 10000"/>
              <a:gd name="connsiteX3" fmla="*/ 5601 w 10000"/>
              <a:gd name="connsiteY3" fmla="*/ 10000 h 10000"/>
              <a:gd name="connsiteX4" fmla="*/ 2216 w 10000"/>
              <a:gd name="connsiteY4" fmla="*/ 5357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9696 w 10000"/>
              <a:gd name="connsiteY1" fmla="*/ 1 h 10000"/>
              <a:gd name="connsiteX2" fmla="*/ 9701 w 10000"/>
              <a:gd name="connsiteY2" fmla="*/ 2051 h 10000"/>
              <a:gd name="connsiteX3" fmla="*/ 5601 w 10000"/>
              <a:gd name="connsiteY3" fmla="*/ 10000 h 10000"/>
              <a:gd name="connsiteX4" fmla="*/ 2554 w 10000"/>
              <a:gd name="connsiteY4" fmla="*/ 5145 h 10000"/>
              <a:gd name="connsiteX5" fmla="*/ 0 w 10000"/>
              <a:gd name="connsiteY5" fmla="*/ 0 h 10000"/>
              <a:gd name="connsiteX0" fmla="*/ 3 w 10003"/>
              <a:gd name="connsiteY0" fmla="*/ 0 h 10000"/>
              <a:gd name="connsiteX1" fmla="*/ 9699 w 10003"/>
              <a:gd name="connsiteY1" fmla="*/ 1 h 10000"/>
              <a:gd name="connsiteX2" fmla="*/ 9704 w 10003"/>
              <a:gd name="connsiteY2" fmla="*/ 2051 h 10000"/>
              <a:gd name="connsiteX3" fmla="*/ 5604 w 10003"/>
              <a:gd name="connsiteY3" fmla="*/ 10000 h 10000"/>
              <a:gd name="connsiteX4" fmla="*/ 2149 w 10003"/>
              <a:gd name="connsiteY4" fmla="*/ 5241 h 10000"/>
              <a:gd name="connsiteX5" fmla="*/ 3 w 10003"/>
              <a:gd name="connsiteY5" fmla="*/ 0 h 10000"/>
              <a:gd name="connsiteX0" fmla="*/ 3354 w 8525"/>
              <a:gd name="connsiteY0" fmla="*/ 1887 h 9999"/>
              <a:gd name="connsiteX1" fmla="*/ 8221 w 8525"/>
              <a:gd name="connsiteY1" fmla="*/ 0 h 9999"/>
              <a:gd name="connsiteX2" fmla="*/ 8226 w 8525"/>
              <a:gd name="connsiteY2" fmla="*/ 2050 h 9999"/>
              <a:gd name="connsiteX3" fmla="*/ 4126 w 8525"/>
              <a:gd name="connsiteY3" fmla="*/ 9999 h 9999"/>
              <a:gd name="connsiteX4" fmla="*/ 671 w 8525"/>
              <a:gd name="connsiteY4" fmla="*/ 5240 h 9999"/>
              <a:gd name="connsiteX5" fmla="*/ 3354 w 8525"/>
              <a:gd name="connsiteY5" fmla="*/ 1887 h 9999"/>
              <a:gd name="connsiteX0" fmla="*/ 4233 w 9968"/>
              <a:gd name="connsiteY0" fmla="*/ 0 h 10059"/>
              <a:gd name="connsiteX1" fmla="*/ 9612 w 9968"/>
              <a:gd name="connsiteY1" fmla="*/ 59 h 10059"/>
              <a:gd name="connsiteX2" fmla="*/ 9618 w 9968"/>
              <a:gd name="connsiteY2" fmla="*/ 2109 h 10059"/>
              <a:gd name="connsiteX3" fmla="*/ 4809 w 9968"/>
              <a:gd name="connsiteY3" fmla="*/ 10059 h 10059"/>
              <a:gd name="connsiteX4" fmla="*/ 756 w 9968"/>
              <a:gd name="connsiteY4" fmla="*/ 5300 h 10059"/>
              <a:gd name="connsiteX5" fmla="*/ 4233 w 9968"/>
              <a:gd name="connsiteY5" fmla="*/ 0 h 10059"/>
              <a:gd name="connsiteX0" fmla="*/ 3489 w 9242"/>
              <a:gd name="connsiteY0" fmla="*/ 0 h 10000"/>
              <a:gd name="connsiteX1" fmla="*/ 8885 w 9242"/>
              <a:gd name="connsiteY1" fmla="*/ 59 h 10000"/>
              <a:gd name="connsiteX2" fmla="*/ 8891 w 9242"/>
              <a:gd name="connsiteY2" fmla="*/ 2097 h 10000"/>
              <a:gd name="connsiteX3" fmla="*/ 4066 w 9242"/>
              <a:gd name="connsiteY3" fmla="*/ 10000 h 10000"/>
              <a:gd name="connsiteX4" fmla="*/ 0 w 9242"/>
              <a:gd name="connsiteY4" fmla="*/ 5269 h 10000"/>
              <a:gd name="connsiteX5" fmla="*/ 3489 w 9242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308"/>
              <a:gd name="connsiteY0" fmla="*/ 0 h 10000"/>
              <a:gd name="connsiteX1" fmla="*/ 9614 w 10308"/>
              <a:gd name="connsiteY1" fmla="*/ 59 h 10000"/>
              <a:gd name="connsiteX2" fmla="*/ 9620 w 10308"/>
              <a:gd name="connsiteY2" fmla="*/ 2097 h 10000"/>
              <a:gd name="connsiteX3" fmla="*/ 4399 w 10308"/>
              <a:gd name="connsiteY3" fmla="*/ 10000 h 10000"/>
              <a:gd name="connsiteX4" fmla="*/ 0 w 10308"/>
              <a:gd name="connsiteY4" fmla="*/ 5269 h 10000"/>
              <a:gd name="connsiteX5" fmla="*/ 3775 w 10308"/>
              <a:gd name="connsiteY5" fmla="*/ 0 h 10000"/>
              <a:gd name="connsiteX0" fmla="*/ 3775 w 10308"/>
              <a:gd name="connsiteY0" fmla="*/ 0 h 10000"/>
              <a:gd name="connsiteX1" fmla="*/ 9614 w 10308"/>
              <a:gd name="connsiteY1" fmla="*/ 59 h 10000"/>
              <a:gd name="connsiteX2" fmla="*/ 9620 w 10308"/>
              <a:gd name="connsiteY2" fmla="*/ 2097 h 10000"/>
              <a:gd name="connsiteX3" fmla="*/ 4399 w 10308"/>
              <a:gd name="connsiteY3" fmla="*/ 10000 h 10000"/>
              <a:gd name="connsiteX4" fmla="*/ 0 w 10308"/>
              <a:gd name="connsiteY4" fmla="*/ 5269 h 10000"/>
              <a:gd name="connsiteX5" fmla="*/ 3775 w 10308"/>
              <a:gd name="connsiteY5" fmla="*/ 0 h 10000"/>
              <a:gd name="connsiteX0" fmla="*/ 3775 w 10012"/>
              <a:gd name="connsiteY0" fmla="*/ 0 h 10000"/>
              <a:gd name="connsiteX1" fmla="*/ 9614 w 10012"/>
              <a:gd name="connsiteY1" fmla="*/ 59 h 10000"/>
              <a:gd name="connsiteX2" fmla="*/ 9620 w 10012"/>
              <a:gd name="connsiteY2" fmla="*/ 2097 h 10000"/>
              <a:gd name="connsiteX3" fmla="*/ 4399 w 10012"/>
              <a:gd name="connsiteY3" fmla="*/ 10000 h 10000"/>
              <a:gd name="connsiteX4" fmla="*/ 0 w 10012"/>
              <a:gd name="connsiteY4" fmla="*/ 5269 h 10000"/>
              <a:gd name="connsiteX5" fmla="*/ 3775 w 10012"/>
              <a:gd name="connsiteY5" fmla="*/ 0 h 10000"/>
              <a:gd name="connsiteX0" fmla="*/ 3775 w 9625"/>
              <a:gd name="connsiteY0" fmla="*/ 0 h 10000"/>
              <a:gd name="connsiteX1" fmla="*/ 9614 w 9625"/>
              <a:gd name="connsiteY1" fmla="*/ 59 h 10000"/>
              <a:gd name="connsiteX2" fmla="*/ 9620 w 9625"/>
              <a:gd name="connsiteY2" fmla="*/ 2097 h 10000"/>
              <a:gd name="connsiteX3" fmla="*/ 4399 w 9625"/>
              <a:gd name="connsiteY3" fmla="*/ 10000 h 10000"/>
              <a:gd name="connsiteX4" fmla="*/ 0 w 9625"/>
              <a:gd name="connsiteY4" fmla="*/ 5269 h 10000"/>
              <a:gd name="connsiteX5" fmla="*/ 3775 w 9625"/>
              <a:gd name="connsiteY5" fmla="*/ 0 h 10000"/>
              <a:gd name="connsiteX0" fmla="*/ 3922 w 10000"/>
              <a:gd name="connsiteY0" fmla="*/ 0 h 10000"/>
              <a:gd name="connsiteX1" fmla="*/ 9989 w 10000"/>
              <a:gd name="connsiteY1" fmla="*/ 59 h 10000"/>
              <a:gd name="connsiteX2" fmla="*/ 9995 w 10000"/>
              <a:gd name="connsiteY2" fmla="*/ 2097 h 10000"/>
              <a:gd name="connsiteX3" fmla="*/ 4570 w 10000"/>
              <a:gd name="connsiteY3" fmla="*/ 10000 h 10000"/>
              <a:gd name="connsiteX4" fmla="*/ 0 w 10000"/>
              <a:gd name="connsiteY4" fmla="*/ 5269 h 10000"/>
              <a:gd name="connsiteX5" fmla="*/ 3922 w 10000"/>
              <a:gd name="connsiteY5" fmla="*/ 0 h 10000"/>
              <a:gd name="connsiteX0" fmla="*/ 3922 w 9995"/>
              <a:gd name="connsiteY0" fmla="*/ 0 h 10000"/>
              <a:gd name="connsiteX1" fmla="*/ 9989 w 9995"/>
              <a:gd name="connsiteY1" fmla="*/ 59 h 10000"/>
              <a:gd name="connsiteX2" fmla="*/ 9995 w 9995"/>
              <a:gd name="connsiteY2" fmla="*/ 2097 h 10000"/>
              <a:gd name="connsiteX3" fmla="*/ 4570 w 9995"/>
              <a:gd name="connsiteY3" fmla="*/ 10000 h 10000"/>
              <a:gd name="connsiteX4" fmla="*/ 0 w 9995"/>
              <a:gd name="connsiteY4" fmla="*/ 5269 h 10000"/>
              <a:gd name="connsiteX5" fmla="*/ 3922 w 9995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5 w 11993"/>
              <a:gd name="connsiteY0" fmla="*/ 0 h 10359"/>
              <a:gd name="connsiteX1" fmla="*/ 11987 w 11993"/>
              <a:gd name="connsiteY1" fmla="*/ 418 h 10359"/>
              <a:gd name="connsiteX2" fmla="*/ 11993 w 11993"/>
              <a:gd name="connsiteY2" fmla="*/ 2456 h 10359"/>
              <a:gd name="connsiteX3" fmla="*/ 6565 w 11993"/>
              <a:gd name="connsiteY3" fmla="*/ 10359 h 10359"/>
              <a:gd name="connsiteX4" fmla="*/ 1993 w 11993"/>
              <a:gd name="connsiteY4" fmla="*/ 5628 h 10359"/>
              <a:gd name="connsiteX5" fmla="*/ 5 w 11993"/>
              <a:gd name="connsiteY5" fmla="*/ 0 h 10359"/>
              <a:gd name="connsiteX0" fmla="*/ 5 w 11993"/>
              <a:gd name="connsiteY0" fmla="*/ 0 h 10359"/>
              <a:gd name="connsiteX1" fmla="*/ 8993 w 11993"/>
              <a:gd name="connsiteY1" fmla="*/ 1949 h 10359"/>
              <a:gd name="connsiteX2" fmla="*/ 11993 w 11993"/>
              <a:gd name="connsiteY2" fmla="*/ 2456 h 10359"/>
              <a:gd name="connsiteX3" fmla="*/ 6565 w 11993"/>
              <a:gd name="connsiteY3" fmla="*/ 10359 h 10359"/>
              <a:gd name="connsiteX4" fmla="*/ 1993 w 11993"/>
              <a:gd name="connsiteY4" fmla="*/ 5628 h 10359"/>
              <a:gd name="connsiteX5" fmla="*/ 5 w 11993"/>
              <a:gd name="connsiteY5" fmla="*/ 0 h 10359"/>
              <a:gd name="connsiteX0" fmla="*/ 5 w 13133"/>
              <a:gd name="connsiteY0" fmla="*/ 0 h 10359"/>
              <a:gd name="connsiteX1" fmla="*/ 8993 w 13133"/>
              <a:gd name="connsiteY1" fmla="*/ 1949 h 10359"/>
              <a:gd name="connsiteX2" fmla="*/ 13133 w 13133"/>
              <a:gd name="connsiteY2" fmla="*/ 4939 h 10359"/>
              <a:gd name="connsiteX3" fmla="*/ 6565 w 13133"/>
              <a:gd name="connsiteY3" fmla="*/ 10359 h 10359"/>
              <a:gd name="connsiteX4" fmla="*/ 1993 w 13133"/>
              <a:gd name="connsiteY4" fmla="*/ 5628 h 10359"/>
              <a:gd name="connsiteX5" fmla="*/ 5 w 13133"/>
              <a:gd name="connsiteY5" fmla="*/ 0 h 10359"/>
              <a:gd name="connsiteX0" fmla="*/ 5 w 13133"/>
              <a:gd name="connsiteY0" fmla="*/ 0 h 10359"/>
              <a:gd name="connsiteX1" fmla="*/ 9388 w 13133"/>
              <a:gd name="connsiteY1" fmla="*/ 293 h 10359"/>
              <a:gd name="connsiteX2" fmla="*/ 13133 w 13133"/>
              <a:gd name="connsiteY2" fmla="*/ 4939 h 10359"/>
              <a:gd name="connsiteX3" fmla="*/ 6565 w 13133"/>
              <a:gd name="connsiteY3" fmla="*/ 10359 h 10359"/>
              <a:gd name="connsiteX4" fmla="*/ 1993 w 13133"/>
              <a:gd name="connsiteY4" fmla="*/ 5628 h 10359"/>
              <a:gd name="connsiteX5" fmla="*/ 5 w 13133"/>
              <a:gd name="connsiteY5" fmla="*/ 0 h 10359"/>
              <a:gd name="connsiteX0" fmla="*/ 5 w 13133"/>
              <a:gd name="connsiteY0" fmla="*/ 0 h 10359"/>
              <a:gd name="connsiteX1" fmla="*/ 9388 w 13133"/>
              <a:gd name="connsiteY1" fmla="*/ 293 h 10359"/>
              <a:gd name="connsiteX2" fmla="*/ 13133 w 13133"/>
              <a:gd name="connsiteY2" fmla="*/ 4939 h 10359"/>
              <a:gd name="connsiteX3" fmla="*/ 6565 w 13133"/>
              <a:gd name="connsiteY3" fmla="*/ 10359 h 10359"/>
              <a:gd name="connsiteX4" fmla="*/ 1993 w 13133"/>
              <a:gd name="connsiteY4" fmla="*/ 5628 h 10359"/>
              <a:gd name="connsiteX5" fmla="*/ 5 w 13133"/>
              <a:gd name="connsiteY5" fmla="*/ 0 h 10359"/>
              <a:gd name="connsiteX0" fmla="*/ 5 w 13133"/>
              <a:gd name="connsiteY0" fmla="*/ 0 h 10359"/>
              <a:gd name="connsiteX1" fmla="*/ 9388 w 13133"/>
              <a:gd name="connsiteY1" fmla="*/ 293 h 10359"/>
              <a:gd name="connsiteX2" fmla="*/ 13133 w 13133"/>
              <a:gd name="connsiteY2" fmla="*/ 4939 h 10359"/>
              <a:gd name="connsiteX3" fmla="*/ 6565 w 13133"/>
              <a:gd name="connsiteY3" fmla="*/ 10359 h 10359"/>
              <a:gd name="connsiteX4" fmla="*/ 1993 w 13133"/>
              <a:gd name="connsiteY4" fmla="*/ 5628 h 10359"/>
              <a:gd name="connsiteX5" fmla="*/ 5 w 13133"/>
              <a:gd name="connsiteY5" fmla="*/ 0 h 10359"/>
              <a:gd name="connsiteX0" fmla="*/ 5 w 13194"/>
              <a:gd name="connsiteY0" fmla="*/ 0 h 10359"/>
              <a:gd name="connsiteX1" fmla="*/ 9388 w 13194"/>
              <a:gd name="connsiteY1" fmla="*/ 293 h 10359"/>
              <a:gd name="connsiteX2" fmla="*/ 13194 w 13194"/>
              <a:gd name="connsiteY2" fmla="*/ 4908 h 10359"/>
              <a:gd name="connsiteX3" fmla="*/ 6565 w 13194"/>
              <a:gd name="connsiteY3" fmla="*/ 10359 h 10359"/>
              <a:gd name="connsiteX4" fmla="*/ 1993 w 13194"/>
              <a:gd name="connsiteY4" fmla="*/ 5628 h 10359"/>
              <a:gd name="connsiteX5" fmla="*/ 5 w 13194"/>
              <a:gd name="connsiteY5" fmla="*/ 0 h 10359"/>
              <a:gd name="connsiteX0" fmla="*/ 5 w 13194"/>
              <a:gd name="connsiteY0" fmla="*/ 0 h 7095"/>
              <a:gd name="connsiteX1" fmla="*/ 9388 w 13194"/>
              <a:gd name="connsiteY1" fmla="*/ 293 h 7095"/>
              <a:gd name="connsiteX2" fmla="*/ 13194 w 13194"/>
              <a:gd name="connsiteY2" fmla="*/ 4908 h 7095"/>
              <a:gd name="connsiteX3" fmla="*/ 6322 w 13194"/>
              <a:gd name="connsiteY3" fmla="*/ 7095 h 7095"/>
              <a:gd name="connsiteX4" fmla="*/ 1993 w 13194"/>
              <a:gd name="connsiteY4" fmla="*/ 5628 h 7095"/>
              <a:gd name="connsiteX5" fmla="*/ 5 w 13194"/>
              <a:gd name="connsiteY5" fmla="*/ 0 h 7095"/>
              <a:gd name="connsiteX0" fmla="*/ 36 w 10032"/>
              <a:gd name="connsiteY0" fmla="*/ 0 h 10177"/>
              <a:gd name="connsiteX1" fmla="*/ 7147 w 10032"/>
              <a:gd name="connsiteY1" fmla="*/ 413 h 10177"/>
              <a:gd name="connsiteX2" fmla="*/ 10032 w 10032"/>
              <a:gd name="connsiteY2" fmla="*/ 6918 h 10177"/>
              <a:gd name="connsiteX3" fmla="*/ 4824 w 10032"/>
              <a:gd name="connsiteY3" fmla="*/ 10000 h 10177"/>
              <a:gd name="connsiteX4" fmla="*/ 0 w 10032"/>
              <a:gd name="connsiteY4" fmla="*/ 10177 h 10177"/>
              <a:gd name="connsiteX5" fmla="*/ 36 w 10032"/>
              <a:gd name="connsiteY5" fmla="*/ 0 h 10177"/>
              <a:gd name="connsiteX0" fmla="*/ 67 w 10063"/>
              <a:gd name="connsiteY0" fmla="*/ 0 h 10177"/>
              <a:gd name="connsiteX1" fmla="*/ 7178 w 10063"/>
              <a:gd name="connsiteY1" fmla="*/ 413 h 10177"/>
              <a:gd name="connsiteX2" fmla="*/ 10063 w 10063"/>
              <a:gd name="connsiteY2" fmla="*/ 6918 h 10177"/>
              <a:gd name="connsiteX3" fmla="*/ 4855 w 10063"/>
              <a:gd name="connsiteY3" fmla="*/ 10000 h 10177"/>
              <a:gd name="connsiteX4" fmla="*/ 31 w 10063"/>
              <a:gd name="connsiteY4" fmla="*/ 10177 h 10177"/>
              <a:gd name="connsiteX5" fmla="*/ 67 w 10063"/>
              <a:gd name="connsiteY5" fmla="*/ 0 h 10177"/>
              <a:gd name="connsiteX0" fmla="*/ 36 w 10032"/>
              <a:gd name="connsiteY0" fmla="*/ 0 h 10177"/>
              <a:gd name="connsiteX1" fmla="*/ 7147 w 10032"/>
              <a:gd name="connsiteY1" fmla="*/ 413 h 10177"/>
              <a:gd name="connsiteX2" fmla="*/ 10032 w 10032"/>
              <a:gd name="connsiteY2" fmla="*/ 6918 h 10177"/>
              <a:gd name="connsiteX3" fmla="*/ 4824 w 10032"/>
              <a:gd name="connsiteY3" fmla="*/ 10000 h 10177"/>
              <a:gd name="connsiteX4" fmla="*/ 0 w 10032"/>
              <a:gd name="connsiteY4" fmla="*/ 10177 h 10177"/>
              <a:gd name="connsiteX5" fmla="*/ 36 w 10032"/>
              <a:gd name="connsiteY5" fmla="*/ 0 h 10177"/>
              <a:gd name="connsiteX0" fmla="*/ 13 w 10009"/>
              <a:gd name="connsiteY0" fmla="*/ 0 h 10133"/>
              <a:gd name="connsiteX1" fmla="*/ 7124 w 10009"/>
              <a:gd name="connsiteY1" fmla="*/ 413 h 10133"/>
              <a:gd name="connsiteX2" fmla="*/ 10009 w 10009"/>
              <a:gd name="connsiteY2" fmla="*/ 6918 h 10133"/>
              <a:gd name="connsiteX3" fmla="*/ 4801 w 10009"/>
              <a:gd name="connsiteY3" fmla="*/ 10000 h 10133"/>
              <a:gd name="connsiteX4" fmla="*/ 0 w 10009"/>
              <a:gd name="connsiteY4" fmla="*/ 10133 h 10133"/>
              <a:gd name="connsiteX5" fmla="*/ 13 w 10009"/>
              <a:gd name="connsiteY5" fmla="*/ 0 h 10133"/>
              <a:gd name="connsiteX0" fmla="*/ 4 w 10023"/>
              <a:gd name="connsiteY0" fmla="*/ 0 h 10089"/>
              <a:gd name="connsiteX1" fmla="*/ 7138 w 10023"/>
              <a:gd name="connsiteY1" fmla="*/ 369 h 10089"/>
              <a:gd name="connsiteX2" fmla="*/ 10023 w 10023"/>
              <a:gd name="connsiteY2" fmla="*/ 6874 h 10089"/>
              <a:gd name="connsiteX3" fmla="*/ 4815 w 10023"/>
              <a:gd name="connsiteY3" fmla="*/ 9956 h 10089"/>
              <a:gd name="connsiteX4" fmla="*/ 14 w 10023"/>
              <a:gd name="connsiteY4" fmla="*/ 10089 h 10089"/>
              <a:gd name="connsiteX5" fmla="*/ 4 w 10023"/>
              <a:gd name="connsiteY5" fmla="*/ 0 h 10089"/>
              <a:gd name="connsiteX0" fmla="*/ 25 w 10044"/>
              <a:gd name="connsiteY0" fmla="*/ 0 h 10089"/>
              <a:gd name="connsiteX1" fmla="*/ 7159 w 10044"/>
              <a:gd name="connsiteY1" fmla="*/ 369 h 10089"/>
              <a:gd name="connsiteX2" fmla="*/ 10044 w 10044"/>
              <a:gd name="connsiteY2" fmla="*/ 6874 h 10089"/>
              <a:gd name="connsiteX3" fmla="*/ 4836 w 10044"/>
              <a:gd name="connsiteY3" fmla="*/ 9956 h 10089"/>
              <a:gd name="connsiteX4" fmla="*/ 0 w 10044"/>
              <a:gd name="connsiteY4" fmla="*/ 10089 h 10089"/>
              <a:gd name="connsiteX5" fmla="*/ 25 w 10044"/>
              <a:gd name="connsiteY5" fmla="*/ 0 h 10089"/>
              <a:gd name="connsiteX0" fmla="*/ 5 w 10024"/>
              <a:gd name="connsiteY0" fmla="*/ 0 h 10111"/>
              <a:gd name="connsiteX1" fmla="*/ 7139 w 10024"/>
              <a:gd name="connsiteY1" fmla="*/ 369 h 10111"/>
              <a:gd name="connsiteX2" fmla="*/ 10024 w 10024"/>
              <a:gd name="connsiteY2" fmla="*/ 6874 h 10111"/>
              <a:gd name="connsiteX3" fmla="*/ 4816 w 10024"/>
              <a:gd name="connsiteY3" fmla="*/ 9956 h 10111"/>
              <a:gd name="connsiteX4" fmla="*/ 15 w 10024"/>
              <a:gd name="connsiteY4" fmla="*/ 10111 h 10111"/>
              <a:gd name="connsiteX5" fmla="*/ 5 w 10024"/>
              <a:gd name="connsiteY5" fmla="*/ 0 h 10111"/>
              <a:gd name="connsiteX0" fmla="*/ 5 w 10024"/>
              <a:gd name="connsiteY0" fmla="*/ 0 h 10381"/>
              <a:gd name="connsiteX1" fmla="*/ 7139 w 10024"/>
              <a:gd name="connsiteY1" fmla="*/ 369 h 10381"/>
              <a:gd name="connsiteX2" fmla="*/ 10024 w 10024"/>
              <a:gd name="connsiteY2" fmla="*/ 6874 h 10381"/>
              <a:gd name="connsiteX3" fmla="*/ 15 w 10024"/>
              <a:gd name="connsiteY3" fmla="*/ 10111 h 10381"/>
              <a:gd name="connsiteX4" fmla="*/ 5 w 10024"/>
              <a:gd name="connsiteY4" fmla="*/ 0 h 10381"/>
              <a:gd name="connsiteX0" fmla="*/ 5 w 10024"/>
              <a:gd name="connsiteY0" fmla="*/ 0 h 10381"/>
              <a:gd name="connsiteX1" fmla="*/ 7139 w 10024"/>
              <a:gd name="connsiteY1" fmla="*/ 369 h 10381"/>
              <a:gd name="connsiteX2" fmla="*/ 10024 w 10024"/>
              <a:gd name="connsiteY2" fmla="*/ 6874 h 10381"/>
              <a:gd name="connsiteX3" fmla="*/ 15 w 10024"/>
              <a:gd name="connsiteY3" fmla="*/ 10111 h 10381"/>
              <a:gd name="connsiteX4" fmla="*/ 5 w 10024"/>
              <a:gd name="connsiteY4" fmla="*/ 0 h 10381"/>
              <a:gd name="connsiteX0" fmla="*/ 5 w 10024"/>
              <a:gd name="connsiteY0" fmla="*/ 0 h 10381"/>
              <a:gd name="connsiteX1" fmla="*/ 7139 w 10024"/>
              <a:gd name="connsiteY1" fmla="*/ 369 h 10381"/>
              <a:gd name="connsiteX2" fmla="*/ 10024 w 10024"/>
              <a:gd name="connsiteY2" fmla="*/ 6874 h 10381"/>
              <a:gd name="connsiteX3" fmla="*/ 15 w 10024"/>
              <a:gd name="connsiteY3" fmla="*/ 10111 h 10381"/>
              <a:gd name="connsiteX4" fmla="*/ 5 w 10024"/>
              <a:gd name="connsiteY4" fmla="*/ 0 h 10381"/>
              <a:gd name="connsiteX0" fmla="*/ 5 w 10024"/>
              <a:gd name="connsiteY0" fmla="*/ 0 h 10381"/>
              <a:gd name="connsiteX1" fmla="*/ 7139 w 10024"/>
              <a:gd name="connsiteY1" fmla="*/ 369 h 10381"/>
              <a:gd name="connsiteX2" fmla="*/ 10024 w 10024"/>
              <a:gd name="connsiteY2" fmla="*/ 6874 h 10381"/>
              <a:gd name="connsiteX3" fmla="*/ 15 w 10024"/>
              <a:gd name="connsiteY3" fmla="*/ 10111 h 10381"/>
              <a:gd name="connsiteX4" fmla="*/ 5 w 10024"/>
              <a:gd name="connsiteY4" fmla="*/ 0 h 10381"/>
              <a:gd name="connsiteX0" fmla="*/ 3 w 10034"/>
              <a:gd name="connsiteY0" fmla="*/ 0 h 10513"/>
              <a:gd name="connsiteX1" fmla="*/ 7149 w 10034"/>
              <a:gd name="connsiteY1" fmla="*/ 501 h 10513"/>
              <a:gd name="connsiteX2" fmla="*/ 10034 w 10034"/>
              <a:gd name="connsiteY2" fmla="*/ 7006 h 10513"/>
              <a:gd name="connsiteX3" fmla="*/ 25 w 10034"/>
              <a:gd name="connsiteY3" fmla="*/ 10243 h 10513"/>
              <a:gd name="connsiteX4" fmla="*/ 3 w 10034"/>
              <a:gd name="connsiteY4" fmla="*/ 0 h 10513"/>
              <a:gd name="connsiteX0" fmla="*/ 24 w 10009"/>
              <a:gd name="connsiteY0" fmla="*/ 0 h 10447"/>
              <a:gd name="connsiteX1" fmla="*/ 7124 w 10009"/>
              <a:gd name="connsiteY1" fmla="*/ 435 h 10447"/>
              <a:gd name="connsiteX2" fmla="*/ 10009 w 10009"/>
              <a:gd name="connsiteY2" fmla="*/ 6940 h 10447"/>
              <a:gd name="connsiteX3" fmla="*/ 0 w 10009"/>
              <a:gd name="connsiteY3" fmla="*/ 10177 h 10447"/>
              <a:gd name="connsiteX4" fmla="*/ 24 w 10009"/>
              <a:gd name="connsiteY4" fmla="*/ 0 h 10447"/>
              <a:gd name="connsiteX0" fmla="*/ 12 w 10009"/>
              <a:gd name="connsiteY0" fmla="*/ 0 h 10425"/>
              <a:gd name="connsiteX1" fmla="*/ 7124 w 10009"/>
              <a:gd name="connsiteY1" fmla="*/ 413 h 10425"/>
              <a:gd name="connsiteX2" fmla="*/ 10009 w 10009"/>
              <a:gd name="connsiteY2" fmla="*/ 6918 h 10425"/>
              <a:gd name="connsiteX3" fmla="*/ 0 w 10009"/>
              <a:gd name="connsiteY3" fmla="*/ 10155 h 10425"/>
              <a:gd name="connsiteX4" fmla="*/ 12 w 10009"/>
              <a:gd name="connsiteY4" fmla="*/ 0 h 10425"/>
              <a:gd name="connsiteX0" fmla="*/ 5 w 10014"/>
              <a:gd name="connsiteY0" fmla="*/ 0 h 10403"/>
              <a:gd name="connsiteX1" fmla="*/ 7129 w 10014"/>
              <a:gd name="connsiteY1" fmla="*/ 391 h 10403"/>
              <a:gd name="connsiteX2" fmla="*/ 10014 w 10014"/>
              <a:gd name="connsiteY2" fmla="*/ 6896 h 10403"/>
              <a:gd name="connsiteX3" fmla="*/ 5 w 10014"/>
              <a:gd name="connsiteY3" fmla="*/ 10133 h 10403"/>
              <a:gd name="connsiteX4" fmla="*/ 5 w 10014"/>
              <a:gd name="connsiteY4" fmla="*/ 0 h 10403"/>
              <a:gd name="connsiteX0" fmla="*/ 23 w 10009"/>
              <a:gd name="connsiteY0" fmla="*/ 0 h 10447"/>
              <a:gd name="connsiteX1" fmla="*/ 7124 w 10009"/>
              <a:gd name="connsiteY1" fmla="*/ 435 h 10447"/>
              <a:gd name="connsiteX2" fmla="*/ 10009 w 10009"/>
              <a:gd name="connsiteY2" fmla="*/ 6940 h 10447"/>
              <a:gd name="connsiteX3" fmla="*/ 0 w 10009"/>
              <a:gd name="connsiteY3" fmla="*/ 10177 h 10447"/>
              <a:gd name="connsiteX4" fmla="*/ 23 w 10009"/>
              <a:gd name="connsiteY4" fmla="*/ 0 h 10447"/>
              <a:gd name="connsiteX0" fmla="*/ 5 w 10014"/>
              <a:gd name="connsiteY0" fmla="*/ 0 h 10403"/>
              <a:gd name="connsiteX1" fmla="*/ 7129 w 10014"/>
              <a:gd name="connsiteY1" fmla="*/ 391 h 10403"/>
              <a:gd name="connsiteX2" fmla="*/ 10014 w 10014"/>
              <a:gd name="connsiteY2" fmla="*/ 6896 h 10403"/>
              <a:gd name="connsiteX3" fmla="*/ 5 w 10014"/>
              <a:gd name="connsiteY3" fmla="*/ 10133 h 10403"/>
              <a:gd name="connsiteX4" fmla="*/ 5 w 10014"/>
              <a:gd name="connsiteY4" fmla="*/ 0 h 10403"/>
              <a:gd name="connsiteX0" fmla="*/ 46 w 10055"/>
              <a:gd name="connsiteY0" fmla="*/ 0 h 10383"/>
              <a:gd name="connsiteX1" fmla="*/ 7170 w 10055"/>
              <a:gd name="connsiteY1" fmla="*/ 391 h 10383"/>
              <a:gd name="connsiteX2" fmla="*/ 10055 w 10055"/>
              <a:gd name="connsiteY2" fmla="*/ 6896 h 10383"/>
              <a:gd name="connsiteX3" fmla="*/ 0 w 10055"/>
              <a:gd name="connsiteY3" fmla="*/ 10111 h 10383"/>
              <a:gd name="connsiteX4" fmla="*/ 46 w 10055"/>
              <a:gd name="connsiteY4" fmla="*/ 0 h 10383"/>
              <a:gd name="connsiteX0" fmla="*/ 58 w 10067"/>
              <a:gd name="connsiteY0" fmla="*/ 0 h 10444"/>
              <a:gd name="connsiteX1" fmla="*/ 7182 w 10067"/>
              <a:gd name="connsiteY1" fmla="*/ 391 h 10444"/>
              <a:gd name="connsiteX2" fmla="*/ 10067 w 10067"/>
              <a:gd name="connsiteY2" fmla="*/ 6896 h 10444"/>
              <a:gd name="connsiteX3" fmla="*/ 0 w 10067"/>
              <a:gd name="connsiteY3" fmla="*/ 10177 h 10444"/>
              <a:gd name="connsiteX4" fmla="*/ 58 w 10067"/>
              <a:gd name="connsiteY4" fmla="*/ 0 h 10444"/>
              <a:gd name="connsiteX0" fmla="*/ 3 w 10012"/>
              <a:gd name="connsiteY0" fmla="*/ 0 h 10424"/>
              <a:gd name="connsiteX1" fmla="*/ 7127 w 10012"/>
              <a:gd name="connsiteY1" fmla="*/ 391 h 10424"/>
              <a:gd name="connsiteX2" fmla="*/ 10012 w 10012"/>
              <a:gd name="connsiteY2" fmla="*/ 6896 h 10424"/>
              <a:gd name="connsiteX3" fmla="*/ 72 w 10012"/>
              <a:gd name="connsiteY3" fmla="*/ 10155 h 10424"/>
              <a:gd name="connsiteX4" fmla="*/ 3 w 10012"/>
              <a:gd name="connsiteY4" fmla="*/ 0 h 10424"/>
              <a:gd name="connsiteX0" fmla="*/ 46 w 10055"/>
              <a:gd name="connsiteY0" fmla="*/ 0 h 10424"/>
              <a:gd name="connsiteX1" fmla="*/ 7170 w 10055"/>
              <a:gd name="connsiteY1" fmla="*/ 391 h 10424"/>
              <a:gd name="connsiteX2" fmla="*/ 10055 w 10055"/>
              <a:gd name="connsiteY2" fmla="*/ 6896 h 10424"/>
              <a:gd name="connsiteX3" fmla="*/ 0 w 10055"/>
              <a:gd name="connsiteY3" fmla="*/ 10155 h 10424"/>
              <a:gd name="connsiteX4" fmla="*/ 46 w 10055"/>
              <a:gd name="connsiteY4" fmla="*/ 0 h 10424"/>
              <a:gd name="connsiteX0" fmla="*/ 11 w 10020"/>
              <a:gd name="connsiteY0" fmla="*/ 0 h 10424"/>
              <a:gd name="connsiteX1" fmla="*/ 7135 w 10020"/>
              <a:gd name="connsiteY1" fmla="*/ 391 h 10424"/>
              <a:gd name="connsiteX2" fmla="*/ 10020 w 10020"/>
              <a:gd name="connsiteY2" fmla="*/ 6896 h 10424"/>
              <a:gd name="connsiteX3" fmla="*/ 0 w 10020"/>
              <a:gd name="connsiteY3" fmla="*/ 10155 h 10424"/>
              <a:gd name="connsiteX4" fmla="*/ 11 w 10020"/>
              <a:gd name="connsiteY4" fmla="*/ 0 h 10424"/>
              <a:gd name="connsiteX0" fmla="*/ 11 w 10020"/>
              <a:gd name="connsiteY0" fmla="*/ 0 h 11159"/>
              <a:gd name="connsiteX1" fmla="*/ 7135 w 10020"/>
              <a:gd name="connsiteY1" fmla="*/ 391 h 11159"/>
              <a:gd name="connsiteX2" fmla="*/ 10020 w 10020"/>
              <a:gd name="connsiteY2" fmla="*/ 6896 h 11159"/>
              <a:gd name="connsiteX3" fmla="*/ 0 w 10020"/>
              <a:gd name="connsiteY3" fmla="*/ 10155 h 11159"/>
              <a:gd name="connsiteX4" fmla="*/ 11 w 10020"/>
              <a:gd name="connsiteY4" fmla="*/ 0 h 11159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" h="11460">
                <a:moveTo>
                  <a:pt x="11" y="0"/>
                </a:moveTo>
                <a:cubicBezTo>
                  <a:pt x="914" y="1444"/>
                  <a:pt x="3709" y="5463"/>
                  <a:pt x="7135" y="391"/>
                </a:cubicBezTo>
                <a:lnTo>
                  <a:pt x="10020" y="6896"/>
                </a:lnTo>
                <a:cubicBezTo>
                  <a:pt x="8061" y="10435"/>
                  <a:pt x="4250" y="13194"/>
                  <a:pt x="0" y="10155"/>
                </a:cubicBezTo>
                <a:cubicBezTo>
                  <a:pt x="18" y="5066"/>
                  <a:pt x="-7" y="5088"/>
                  <a:pt x="1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et</a:t>
            </a:r>
            <a:br>
              <a:rPr lang="da-DK" dirty="0"/>
            </a:br>
            <a:r>
              <a:rPr lang="da-DK" dirty="0"/>
              <a:t>billede i det grafiske element eller ved at trække</a:t>
            </a:r>
            <a:br>
              <a:rPr lang="da-DK" dirty="0"/>
            </a:br>
            <a:r>
              <a:rPr lang="da-DK" dirty="0"/>
              <a:t>og slippe billedet ind på slidet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76617A3F-7AFB-E847-A694-0AF46C4BA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4160308" cy="184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8" name="Billede 7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1BD54AD-7520-7F41-81AA-0542FD5687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9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Rød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914DFB3B-9EA0-8943-8252-2BA679AF28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41325"/>
            <a:ext cx="8247886" cy="2647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præsentationsinformation som navn, projekt samt dato for præsentation.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6E7B25B-9D55-C141-BB7A-C292DA65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2220371"/>
          </a:xfrm>
        </p:spPr>
        <p:txBody>
          <a:bodyPr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4E289B1-750C-164D-A9DF-D6EA37346D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3957" y="6140503"/>
            <a:ext cx="3327757" cy="504000"/>
          </a:xfrm>
          <a:prstGeom prst="rect">
            <a:avLst/>
          </a:prstGeom>
        </p:spPr>
      </p:pic>
      <p:pic>
        <p:nvPicPr>
          <p:cNvPr id="8" name="Billede 7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84D4E38-B816-DA4B-9062-944EE208F9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99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udskab m billede i grafik - Blomme">
    <p:bg>
      <p:bgPr>
        <a:solidFill>
          <a:srgbClr val="402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10-06-2025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290C99C2-88B0-974B-99D9-33378FBDF03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53790" y="1059109"/>
            <a:ext cx="7785965" cy="465929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5683 w 10000"/>
              <a:gd name="connsiteY3" fmla="*/ 851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34 w 10000"/>
              <a:gd name="connsiteY3" fmla="*/ 9906 h 10000"/>
              <a:gd name="connsiteX4" fmla="*/ 0 w 10000"/>
              <a:gd name="connsiteY4" fmla="*/ 0 h 10000"/>
              <a:gd name="connsiteX0" fmla="*/ 0 w 10000"/>
              <a:gd name="connsiteY0" fmla="*/ 0 h 10037"/>
              <a:gd name="connsiteX1" fmla="*/ 10000 w 10000"/>
              <a:gd name="connsiteY1" fmla="*/ 0 h 10037"/>
              <a:gd name="connsiteX2" fmla="*/ 10000 w 10000"/>
              <a:gd name="connsiteY2" fmla="*/ 10000 h 10037"/>
              <a:gd name="connsiteX3" fmla="*/ 3454 w 10000"/>
              <a:gd name="connsiteY3" fmla="*/ 10037 h 10037"/>
              <a:gd name="connsiteX4" fmla="*/ 0 w 10000"/>
              <a:gd name="connsiteY4" fmla="*/ 0 h 10037"/>
              <a:gd name="connsiteX0" fmla="*/ 0 w 10000"/>
              <a:gd name="connsiteY0" fmla="*/ 0 h 10018"/>
              <a:gd name="connsiteX1" fmla="*/ 10000 w 10000"/>
              <a:gd name="connsiteY1" fmla="*/ 0 h 10018"/>
              <a:gd name="connsiteX2" fmla="*/ 10000 w 10000"/>
              <a:gd name="connsiteY2" fmla="*/ 10000 h 10018"/>
              <a:gd name="connsiteX3" fmla="*/ 3394 w 10000"/>
              <a:gd name="connsiteY3" fmla="*/ 10018 h 10018"/>
              <a:gd name="connsiteX4" fmla="*/ 0 w 10000"/>
              <a:gd name="connsiteY4" fmla="*/ 0 h 10018"/>
              <a:gd name="connsiteX0" fmla="*/ 0 w 10000"/>
              <a:gd name="connsiteY0" fmla="*/ 0 h 10019"/>
              <a:gd name="connsiteX1" fmla="*/ 10000 w 10000"/>
              <a:gd name="connsiteY1" fmla="*/ 0 h 10019"/>
              <a:gd name="connsiteX2" fmla="*/ 9598 w 10000"/>
              <a:gd name="connsiteY2" fmla="*/ 10019 h 10019"/>
              <a:gd name="connsiteX3" fmla="*/ 3394 w 10000"/>
              <a:gd name="connsiteY3" fmla="*/ 10018 h 10019"/>
              <a:gd name="connsiteX4" fmla="*/ 0 w 10000"/>
              <a:gd name="connsiteY4" fmla="*/ 0 h 10019"/>
              <a:gd name="connsiteX0" fmla="*/ 0 w 13195"/>
              <a:gd name="connsiteY0" fmla="*/ 0 h 10019"/>
              <a:gd name="connsiteX1" fmla="*/ 10000 w 13195"/>
              <a:gd name="connsiteY1" fmla="*/ 0 h 10019"/>
              <a:gd name="connsiteX2" fmla="*/ 13193 w 13195"/>
              <a:gd name="connsiteY2" fmla="*/ 6567 h 10019"/>
              <a:gd name="connsiteX3" fmla="*/ 9598 w 13195"/>
              <a:gd name="connsiteY3" fmla="*/ 10019 h 10019"/>
              <a:gd name="connsiteX4" fmla="*/ 3394 w 13195"/>
              <a:gd name="connsiteY4" fmla="*/ 10018 h 10019"/>
              <a:gd name="connsiteX5" fmla="*/ 0 w 13195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3 h 10022"/>
              <a:gd name="connsiteX1" fmla="*/ 10000 w 13193"/>
              <a:gd name="connsiteY1" fmla="*/ 3 h 10022"/>
              <a:gd name="connsiteX2" fmla="*/ 13193 w 13193"/>
              <a:gd name="connsiteY2" fmla="*/ 6570 h 10022"/>
              <a:gd name="connsiteX3" fmla="*/ 9598 w 13193"/>
              <a:gd name="connsiteY3" fmla="*/ 10022 h 10022"/>
              <a:gd name="connsiteX4" fmla="*/ 3394 w 13193"/>
              <a:gd name="connsiteY4" fmla="*/ 10021 h 10022"/>
              <a:gd name="connsiteX5" fmla="*/ 0 w 13193"/>
              <a:gd name="connsiteY5" fmla="*/ 3 h 10022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743 h 10762"/>
              <a:gd name="connsiteX1" fmla="*/ 10000 w 13195"/>
              <a:gd name="connsiteY1" fmla="*/ 743 h 10762"/>
              <a:gd name="connsiteX2" fmla="*/ 13193 w 13195"/>
              <a:gd name="connsiteY2" fmla="*/ 7310 h 10762"/>
              <a:gd name="connsiteX3" fmla="*/ 9598 w 13195"/>
              <a:gd name="connsiteY3" fmla="*/ 10762 h 10762"/>
              <a:gd name="connsiteX4" fmla="*/ 3394 w 13195"/>
              <a:gd name="connsiteY4" fmla="*/ 10761 h 10762"/>
              <a:gd name="connsiteX5" fmla="*/ 0 w 13195"/>
              <a:gd name="connsiteY5" fmla="*/ 743 h 10762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743 h 10762"/>
              <a:gd name="connsiteX1" fmla="*/ 10000 w 13195"/>
              <a:gd name="connsiteY1" fmla="*/ 743 h 10762"/>
              <a:gd name="connsiteX2" fmla="*/ 13193 w 13195"/>
              <a:gd name="connsiteY2" fmla="*/ 7310 h 10762"/>
              <a:gd name="connsiteX3" fmla="*/ 9598 w 13195"/>
              <a:gd name="connsiteY3" fmla="*/ 10762 h 10762"/>
              <a:gd name="connsiteX4" fmla="*/ 3394 w 13195"/>
              <a:gd name="connsiteY4" fmla="*/ 10761 h 10762"/>
              <a:gd name="connsiteX5" fmla="*/ 0 w 13195"/>
              <a:gd name="connsiteY5" fmla="*/ 743 h 10762"/>
              <a:gd name="connsiteX0" fmla="*/ 0 w 13194"/>
              <a:gd name="connsiteY0" fmla="*/ 743 h 10762"/>
              <a:gd name="connsiteX1" fmla="*/ 10000 w 13194"/>
              <a:gd name="connsiteY1" fmla="*/ 743 h 10762"/>
              <a:gd name="connsiteX2" fmla="*/ 13193 w 13194"/>
              <a:gd name="connsiteY2" fmla="*/ 7310 h 10762"/>
              <a:gd name="connsiteX3" fmla="*/ 9598 w 13194"/>
              <a:gd name="connsiteY3" fmla="*/ 10762 h 10762"/>
              <a:gd name="connsiteX4" fmla="*/ 3394 w 13194"/>
              <a:gd name="connsiteY4" fmla="*/ 10761 h 10762"/>
              <a:gd name="connsiteX5" fmla="*/ 0 w 13194"/>
              <a:gd name="connsiteY5" fmla="*/ 743 h 10762"/>
              <a:gd name="connsiteX0" fmla="*/ 0 w 13193"/>
              <a:gd name="connsiteY0" fmla="*/ 743 h 10762"/>
              <a:gd name="connsiteX1" fmla="*/ 10000 w 13193"/>
              <a:gd name="connsiteY1" fmla="*/ 743 h 10762"/>
              <a:gd name="connsiteX2" fmla="*/ 13193 w 13193"/>
              <a:gd name="connsiteY2" fmla="*/ 7310 h 10762"/>
              <a:gd name="connsiteX3" fmla="*/ 9598 w 13193"/>
              <a:gd name="connsiteY3" fmla="*/ 10762 h 10762"/>
              <a:gd name="connsiteX4" fmla="*/ 3394 w 13193"/>
              <a:gd name="connsiteY4" fmla="*/ 10761 h 10762"/>
              <a:gd name="connsiteX5" fmla="*/ 0 w 13193"/>
              <a:gd name="connsiteY5" fmla="*/ 743 h 10762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53"/>
              <a:gd name="connsiteY0" fmla="*/ 0 h 10676"/>
              <a:gd name="connsiteX1" fmla="*/ 9980 w 13153"/>
              <a:gd name="connsiteY1" fmla="*/ 0 h 10676"/>
              <a:gd name="connsiteX2" fmla="*/ 13153 w 13153"/>
              <a:gd name="connsiteY2" fmla="*/ 7224 h 10676"/>
              <a:gd name="connsiteX3" fmla="*/ 9558 w 13153"/>
              <a:gd name="connsiteY3" fmla="*/ 10676 h 10676"/>
              <a:gd name="connsiteX4" fmla="*/ 3354 w 13153"/>
              <a:gd name="connsiteY4" fmla="*/ 10675 h 10676"/>
              <a:gd name="connsiteX5" fmla="*/ 0 w 13153"/>
              <a:gd name="connsiteY5" fmla="*/ 0 h 10676"/>
              <a:gd name="connsiteX0" fmla="*/ 0 w 13233"/>
              <a:gd name="connsiteY0" fmla="*/ 0 h 10676"/>
              <a:gd name="connsiteX1" fmla="*/ 10060 w 13233"/>
              <a:gd name="connsiteY1" fmla="*/ 0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10060 w 13233"/>
              <a:gd name="connsiteY1" fmla="*/ 0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13143 w 13233"/>
              <a:gd name="connsiteY1" fmla="*/ 37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13124 w 13233"/>
              <a:gd name="connsiteY1" fmla="*/ 485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9"/>
              <a:gd name="connsiteY0" fmla="*/ 0 h 10676"/>
              <a:gd name="connsiteX1" fmla="*/ 13239 w 13239"/>
              <a:gd name="connsiteY1" fmla="*/ 37 h 10676"/>
              <a:gd name="connsiteX2" fmla="*/ 13233 w 13239"/>
              <a:gd name="connsiteY2" fmla="*/ 7224 h 10676"/>
              <a:gd name="connsiteX3" fmla="*/ 9638 w 13239"/>
              <a:gd name="connsiteY3" fmla="*/ 10676 h 10676"/>
              <a:gd name="connsiteX4" fmla="*/ 3554 w 13239"/>
              <a:gd name="connsiteY4" fmla="*/ 10675 h 10676"/>
              <a:gd name="connsiteX5" fmla="*/ 0 w 13239"/>
              <a:gd name="connsiteY5" fmla="*/ 0 h 10676"/>
              <a:gd name="connsiteX0" fmla="*/ 0 w 14181"/>
              <a:gd name="connsiteY0" fmla="*/ 0 h 10676"/>
              <a:gd name="connsiteX1" fmla="*/ 13239 w 14181"/>
              <a:gd name="connsiteY1" fmla="*/ 37 h 10676"/>
              <a:gd name="connsiteX2" fmla="*/ 13265 w 14181"/>
              <a:gd name="connsiteY2" fmla="*/ 1871 h 10676"/>
              <a:gd name="connsiteX3" fmla="*/ 13233 w 14181"/>
              <a:gd name="connsiteY3" fmla="*/ 7224 h 10676"/>
              <a:gd name="connsiteX4" fmla="*/ 9638 w 14181"/>
              <a:gd name="connsiteY4" fmla="*/ 10676 h 10676"/>
              <a:gd name="connsiteX5" fmla="*/ 3554 w 14181"/>
              <a:gd name="connsiteY5" fmla="*/ 10675 h 10676"/>
              <a:gd name="connsiteX6" fmla="*/ 0 w 14181"/>
              <a:gd name="connsiteY6" fmla="*/ 0 h 10676"/>
              <a:gd name="connsiteX0" fmla="*/ 0 w 14166"/>
              <a:gd name="connsiteY0" fmla="*/ 0 h 10676"/>
              <a:gd name="connsiteX1" fmla="*/ 13239 w 14166"/>
              <a:gd name="connsiteY1" fmla="*/ 37 h 10676"/>
              <a:gd name="connsiteX2" fmla="*/ 13207 w 14166"/>
              <a:gd name="connsiteY2" fmla="*/ 1907 h 10676"/>
              <a:gd name="connsiteX3" fmla="*/ 13233 w 14166"/>
              <a:gd name="connsiteY3" fmla="*/ 7224 h 10676"/>
              <a:gd name="connsiteX4" fmla="*/ 9638 w 14166"/>
              <a:gd name="connsiteY4" fmla="*/ 10676 h 10676"/>
              <a:gd name="connsiteX5" fmla="*/ 3554 w 14166"/>
              <a:gd name="connsiteY5" fmla="*/ 10675 h 10676"/>
              <a:gd name="connsiteX6" fmla="*/ 0 w 14166"/>
              <a:gd name="connsiteY6" fmla="*/ 0 h 10676"/>
              <a:gd name="connsiteX0" fmla="*/ 0 w 13448"/>
              <a:gd name="connsiteY0" fmla="*/ 0 h 10676"/>
              <a:gd name="connsiteX1" fmla="*/ 13239 w 13448"/>
              <a:gd name="connsiteY1" fmla="*/ 37 h 10676"/>
              <a:gd name="connsiteX2" fmla="*/ 13207 w 13448"/>
              <a:gd name="connsiteY2" fmla="*/ 1907 h 10676"/>
              <a:gd name="connsiteX3" fmla="*/ 13233 w 13448"/>
              <a:gd name="connsiteY3" fmla="*/ 7224 h 10676"/>
              <a:gd name="connsiteX4" fmla="*/ 9638 w 13448"/>
              <a:gd name="connsiteY4" fmla="*/ 10676 h 10676"/>
              <a:gd name="connsiteX5" fmla="*/ 3554 w 13448"/>
              <a:gd name="connsiteY5" fmla="*/ 10675 h 10676"/>
              <a:gd name="connsiteX6" fmla="*/ 0 w 13448"/>
              <a:gd name="connsiteY6" fmla="*/ 0 h 10676"/>
              <a:gd name="connsiteX0" fmla="*/ 0 w 13448"/>
              <a:gd name="connsiteY0" fmla="*/ 0 h 10676"/>
              <a:gd name="connsiteX1" fmla="*/ 13258 w 13448"/>
              <a:gd name="connsiteY1" fmla="*/ 1 h 10676"/>
              <a:gd name="connsiteX2" fmla="*/ 13207 w 13448"/>
              <a:gd name="connsiteY2" fmla="*/ 1907 h 10676"/>
              <a:gd name="connsiteX3" fmla="*/ 13233 w 13448"/>
              <a:gd name="connsiteY3" fmla="*/ 7224 h 10676"/>
              <a:gd name="connsiteX4" fmla="*/ 9638 w 13448"/>
              <a:gd name="connsiteY4" fmla="*/ 10676 h 10676"/>
              <a:gd name="connsiteX5" fmla="*/ 3554 w 13448"/>
              <a:gd name="connsiteY5" fmla="*/ 10675 h 10676"/>
              <a:gd name="connsiteX6" fmla="*/ 0 w 13448"/>
              <a:gd name="connsiteY6" fmla="*/ 0 h 10676"/>
              <a:gd name="connsiteX0" fmla="*/ 0 w 13448"/>
              <a:gd name="connsiteY0" fmla="*/ 0 h 10676"/>
              <a:gd name="connsiteX1" fmla="*/ 13200 w 13448"/>
              <a:gd name="connsiteY1" fmla="*/ 1 h 10676"/>
              <a:gd name="connsiteX2" fmla="*/ 13207 w 13448"/>
              <a:gd name="connsiteY2" fmla="*/ 1907 h 10676"/>
              <a:gd name="connsiteX3" fmla="*/ 13233 w 13448"/>
              <a:gd name="connsiteY3" fmla="*/ 7224 h 10676"/>
              <a:gd name="connsiteX4" fmla="*/ 9638 w 13448"/>
              <a:gd name="connsiteY4" fmla="*/ 10676 h 10676"/>
              <a:gd name="connsiteX5" fmla="*/ 3554 w 13448"/>
              <a:gd name="connsiteY5" fmla="*/ 10675 h 10676"/>
              <a:gd name="connsiteX6" fmla="*/ 0 w 13448"/>
              <a:gd name="connsiteY6" fmla="*/ 0 h 10676"/>
              <a:gd name="connsiteX0" fmla="*/ 0 w 13207"/>
              <a:gd name="connsiteY0" fmla="*/ 0 h 10676"/>
              <a:gd name="connsiteX1" fmla="*/ 13200 w 13207"/>
              <a:gd name="connsiteY1" fmla="*/ 1 h 10676"/>
              <a:gd name="connsiteX2" fmla="*/ 13207 w 13207"/>
              <a:gd name="connsiteY2" fmla="*/ 1907 h 10676"/>
              <a:gd name="connsiteX3" fmla="*/ 10377 w 13207"/>
              <a:gd name="connsiteY3" fmla="*/ 6866 h 10676"/>
              <a:gd name="connsiteX4" fmla="*/ 9638 w 13207"/>
              <a:gd name="connsiteY4" fmla="*/ 10676 h 10676"/>
              <a:gd name="connsiteX5" fmla="*/ 3554 w 13207"/>
              <a:gd name="connsiteY5" fmla="*/ 10675 h 10676"/>
              <a:gd name="connsiteX6" fmla="*/ 0 w 13207"/>
              <a:gd name="connsiteY6" fmla="*/ 0 h 10676"/>
              <a:gd name="connsiteX0" fmla="*/ 0 w 13207"/>
              <a:gd name="connsiteY0" fmla="*/ 0 h 10676"/>
              <a:gd name="connsiteX1" fmla="*/ 13200 w 13207"/>
              <a:gd name="connsiteY1" fmla="*/ 1 h 10676"/>
              <a:gd name="connsiteX2" fmla="*/ 13207 w 13207"/>
              <a:gd name="connsiteY2" fmla="*/ 1907 h 10676"/>
              <a:gd name="connsiteX3" fmla="*/ 8134 w 13207"/>
              <a:gd name="connsiteY3" fmla="*/ 6329 h 10676"/>
              <a:gd name="connsiteX4" fmla="*/ 9638 w 13207"/>
              <a:gd name="connsiteY4" fmla="*/ 10676 h 10676"/>
              <a:gd name="connsiteX5" fmla="*/ 3554 w 13207"/>
              <a:gd name="connsiteY5" fmla="*/ 10675 h 10676"/>
              <a:gd name="connsiteX6" fmla="*/ 0 w 13207"/>
              <a:gd name="connsiteY6" fmla="*/ 0 h 10676"/>
              <a:gd name="connsiteX0" fmla="*/ 0 w 13207"/>
              <a:gd name="connsiteY0" fmla="*/ 0 h 10675"/>
              <a:gd name="connsiteX1" fmla="*/ 13200 w 13207"/>
              <a:gd name="connsiteY1" fmla="*/ 1 h 10675"/>
              <a:gd name="connsiteX2" fmla="*/ 13207 w 13207"/>
              <a:gd name="connsiteY2" fmla="*/ 1907 h 10675"/>
              <a:gd name="connsiteX3" fmla="*/ 8134 w 13207"/>
              <a:gd name="connsiteY3" fmla="*/ 6329 h 10675"/>
              <a:gd name="connsiteX4" fmla="*/ 5996 w 13207"/>
              <a:gd name="connsiteY4" fmla="*/ 8509 h 10675"/>
              <a:gd name="connsiteX5" fmla="*/ 3554 w 13207"/>
              <a:gd name="connsiteY5" fmla="*/ 10675 h 10675"/>
              <a:gd name="connsiteX6" fmla="*/ 0 w 13207"/>
              <a:gd name="connsiteY6" fmla="*/ 0 h 10675"/>
              <a:gd name="connsiteX0" fmla="*/ 0 w 13207"/>
              <a:gd name="connsiteY0" fmla="*/ 0 h 10675"/>
              <a:gd name="connsiteX1" fmla="*/ 13200 w 13207"/>
              <a:gd name="connsiteY1" fmla="*/ 1 h 10675"/>
              <a:gd name="connsiteX2" fmla="*/ 13207 w 13207"/>
              <a:gd name="connsiteY2" fmla="*/ 1907 h 10675"/>
              <a:gd name="connsiteX3" fmla="*/ 8134 w 13207"/>
              <a:gd name="connsiteY3" fmla="*/ 6329 h 10675"/>
              <a:gd name="connsiteX4" fmla="*/ 7625 w 13207"/>
              <a:gd name="connsiteY4" fmla="*/ 9297 h 10675"/>
              <a:gd name="connsiteX5" fmla="*/ 3554 w 13207"/>
              <a:gd name="connsiteY5" fmla="*/ 10675 h 10675"/>
              <a:gd name="connsiteX6" fmla="*/ 0 w 13207"/>
              <a:gd name="connsiteY6" fmla="*/ 0 h 10675"/>
              <a:gd name="connsiteX0" fmla="*/ 0 w 13614"/>
              <a:gd name="connsiteY0" fmla="*/ 0 h 10675"/>
              <a:gd name="connsiteX1" fmla="*/ 13200 w 13614"/>
              <a:gd name="connsiteY1" fmla="*/ 1 h 10675"/>
              <a:gd name="connsiteX2" fmla="*/ 13207 w 13614"/>
              <a:gd name="connsiteY2" fmla="*/ 1907 h 10675"/>
              <a:gd name="connsiteX3" fmla="*/ 7625 w 13614"/>
              <a:gd name="connsiteY3" fmla="*/ 9297 h 10675"/>
              <a:gd name="connsiteX4" fmla="*/ 3554 w 13614"/>
              <a:gd name="connsiteY4" fmla="*/ 10675 h 10675"/>
              <a:gd name="connsiteX5" fmla="*/ 0 w 13614"/>
              <a:gd name="connsiteY5" fmla="*/ 0 h 10675"/>
              <a:gd name="connsiteX0" fmla="*/ 0 w 13614"/>
              <a:gd name="connsiteY0" fmla="*/ 0 h 9297"/>
              <a:gd name="connsiteX1" fmla="*/ 13200 w 13614"/>
              <a:gd name="connsiteY1" fmla="*/ 1 h 9297"/>
              <a:gd name="connsiteX2" fmla="*/ 13207 w 13614"/>
              <a:gd name="connsiteY2" fmla="*/ 1907 h 9297"/>
              <a:gd name="connsiteX3" fmla="*/ 7625 w 13614"/>
              <a:gd name="connsiteY3" fmla="*/ 9297 h 9297"/>
              <a:gd name="connsiteX4" fmla="*/ 6046 w 13614"/>
              <a:gd name="connsiteY4" fmla="*/ 6699 h 9297"/>
              <a:gd name="connsiteX5" fmla="*/ 0 w 13614"/>
              <a:gd name="connsiteY5" fmla="*/ 0 h 9297"/>
              <a:gd name="connsiteX0" fmla="*/ 0 w 10000"/>
              <a:gd name="connsiteY0" fmla="*/ 0 h 10000"/>
              <a:gd name="connsiteX1" fmla="*/ 9696 w 10000"/>
              <a:gd name="connsiteY1" fmla="*/ 1 h 10000"/>
              <a:gd name="connsiteX2" fmla="*/ 9701 w 10000"/>
              <a:gd name="connsiteY2" fmla="*/ 2051 h 10000"/>
              <a:gd name="connsiteX3" fmla="*/ 5601 w 10000"/>
              <a:gd name="connsiteY3" fmla="*/ 10000 h 10000"/>
              <a:gd name="connsiteX4" fmla="*/ 2216 w 10000"/>
              <a:gd name="connsiteY4" fmla="*/ 5357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9696 w 10000"/>
              <a:gd name="connsiteY1" fmla="*/ 1 h 10000"/>
              <a:gd name="connsiteX2" fmla="*/ 9701 w 10000"/>
              <a:gd name="connsiteY2" fmla="*/ 2051 h 10000"/>
              <a:gd name="connsiteX3" fmla="*/ 5601 w 10000"/>
              <a:gd name="connsiteY3" fmla="*/ 10000 h 10000"/>
              <a:gd name="connsiteX4" fmla="*/ 2554 w 10000"/>
              <a:gd name="connsiteY4" fmla="*/ 5145 h 10000"/>
              <a:gd name="connsiteX5" fmla="*/ 0 w 10000"/>
              <a:gd name="connsiteY5" fmla="*/ 0 h 10000"/>
              <a:gd name="connsiteX0" fmla="*/ 3 w 10003"/>
              <a:gd name="connsiteY0" fmla="*/ 0 h 10000"/>
              <a:gd name="connsiteX1" fmla="*/ 9699 w 10003"/>
              <a:gd name="connsiteY1" fmla="*/ 1 h 10000"/>
              <a:gd name="connsiteX2" fmla="*/ 9704 w 10003"/>
              <a:gd name="connsiteY2" fmla="*/ 2051 h 10000"/>
              <a:gd name="connsiteX3" fmla="*/ 5604 w 10003"/>
              <a:gd name="connsiteY3" fmla="*/ 10000 h 10000"/>
              <a:gd name="connsiteX4" fmla="*/ 2149 w 10003"/>
              <a:gd name="connsiteY4" fmla="*/ 5241 h 10000"/>
              <a:gd name="connsiteX5" fmla="*/ 3 w 10003"/>
              <a:gd name="connsiteY5" fmla="*/ 0 h 10000"/>
              <a:gd name="connsiteX0" fmla="*/ 3354 w 8525"/>
              <a:gd name="connsiteY0" fmla="*/ 1887 h 9999"/>
              <a:gd name="connsiteX1" fmla="*/ 8221 w 8525"/>
              <a:gd name="connsiteY1" fmla="*/ 0 h 9999"/>
              <a:gd name="connsiteX2" fmla="*/ 8226 w 8525"/>
              <a:gd name="connsiteY2" fmla="*/ 2050 h 9999"/>
              <a:gd name="connsiteX3" fmla="*/ 4126 w 8525"/>
              <a:gd name="connsiteY3" fmla="*/ 9999 h 9999"/>
              <a:gd name="connsiteX4" fmla="*/ 671 w 8525"/>
              <a:gd name="connsiteY4" fmla="*/ 5240 h 9999"/>
              <a:gd name="connsiteX5" fmla="*/ 3354 w 8525"/>
              <a:gd name="connsiteY5" fmla="*/ 1887 h 9999"/>
              <a:gd name="connsiteX0" fmla="*/ 4233 w 9968"/>
              <a:gd name="connsiteY0" fmla="*/ 0 h 10059"/>
              <a:gd name="connsiteX1" fmla="*/ 9612 w 9968"/>
              <a:gd name="connsiteY1" fmla="*/ 59 h 10059"/>
              <a:gd name="connsiteX2" fmla="*/ 9618 w 9968"/>
              <a:gd name="connsiteY2" fmla="*/ 2109 h 10059"/>
              <a:gd name="connsiteX3" fmla="*/ 4809 w 9968"/>
              <a:gd name="connsiteY3" fmla="*/ 10059 h 10059"/>
              <a:gd name="connsiteX4" fmla="*/ 756 w 9968"/>
              <a:gd name="connsiteY4" fmla="*/ 5300 h 10059"/>
              <a:gd name="connsiteX5" fmla="*/ 4233 w 9968"/>
              <a:gd name="connsiteY5" fmla="*/ 0 h 10059"/>
              <a:gd name="connsiteX0" fmla="*/ 3489 w 9242"/>
              <a:gd name="connsiteY0" fmla="*/ 0 h 10000"/>
              <a:gd name="connsiteX1" fmla="*/ 8885 w 9242"/>
              <a:gd name="connsiteY1" fmla="*/ 59 h 10000"/>
              <a:gd name="connsiteX2" fmla="*/ 8891 w 9242"/>
              <a:gd name="connsiteY2" fmla="*/ 2097 h 10000"/>
              <a:gd name="connsiteX3" fmla="*/ 4066 w 9242"/>
              <a:gd name="connsiteY3" fmla="*/ 10000 h 10000"/>
              <a:gd name="connsiteX4" fmla="*/ 0 w 9242"/>
              <a:gd name="connsiteY4" fmla="*/ 5269 h 10000"/>
              <a:gd name="connsiteX5" fmla="*/ 3489 w 9242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000"/>
              <a:gd name="connsiteY0" fmla="*/ 0 h 10000"/>
              <a:gd name="connsiteX1" fmla="*/ 9614 w 10000"/>
              <a:gd name="connsiteY1" fmla="*/ 59 h 10000"/>
              <a:gd name="connsiteX2" fmla="*/ 9620 w 10000"/>
              <a:gd name="connsiteY2" fmla="*/ 2097 h 10000"/>
              <a:gd name="connsiteX3" fmla="*/ 4399 w 10000"/>
              <a:gd name="connsiteY3" fmla="*/ 10000 h 10000"/>
              <a:gd name="connsiteX4" fmla="*/ 0 w 10000"/>
              <a:gd name="connsiteY4" fmla="*/ 5269 h 10000"/>
              <a:gd name="connsiteX5" fmla="*/ 3775 w 10000"/>
              <a:gd name="connsiteY5" fmla="*/ 0 h 10000"/>
              <a:gd name="connsiteX0" fmla="*/ 3775 w 10308"/>
              <a:gd name="connsiteY0" fmla="*/ 0 h 10000"/>
              <a:gd name="connsiteX1" fmla="*/ 9614 w 10308"/>
              <a:gd name="connsiteY1" fmla="*/ 59 h 10000"/>
              <a:gd name="connsiteX2" fmla="*/ 9620 w 10308"/>
              <a:gd name="connsiteY2" fmla="*/ 2097 h 10000"/>
              <a:gd name="connsiteX3" fmla="*/ 4399 w 10308"/>
              <a:gd name="connsiteY3" fmla="*/ 10000 h 10000"/>
              <a:gd name="connsiteX4" fmla="*/ 0 w 10308"/>
              <a:gd name="connsiteY4" fmla="*/ 5269 h 10000"/>
              <a:gd name="connsiteX5" fmla="*/ 3775 w 10308"/>
              <a:gd name="connsiteY5" fmla="*/ 0 h 10000"/>
              <a:gd name="connsiteX0" fmla="*/ 3775 w 10308"/>
              <a:gd name="connsiteY0" fmla="*/ 0 h 10000"/>
              <a:gd name="connsiteX1" fmla="*/ 9614 w 10308"/>
              <a:gd name="connsiteY1" fmla="*/ 59 h 10000"/>
              <a:gd name="connsiteX2" fmla="*/ 9620 w 10308"/>
              <a:gd name="connsiteY2" fmla="*/ 2097 h 10000"/>
              <a:gd name="connsiteX3" fmla="*/ 4399 w 10308"/>
              <a:gd name="connsiteY3" fmla="*/ 10000 h 10000"/>
              <a:gd name="connsiteX4" fmla="*/ 0 w 10308"/>
              <a:gd name="connsiteY4" fmla="*/ 5269 h 10000"/>
              <a:gd name="connsiteX5" fmla="*/ 3775 w 10308"/>
              <a:gd name="connsiteY5" fmla="*/ 0 h 10000"/>
              <a:gd name="connsiteX0" fmla="*/ 3775 w 10012"/>
              <a:gd name="connsiteY0" fmla="*/ 0 h 10000"/>
              <a:gd name="connsiteX1" fmla="*/ 9614 w 10012"/>
              <a:gd name="connsiteY1" fmla="*/ 59 h 10000"/>
              <a:gd name="connsiteX2" fmla="*/ 9620 w 10012"/>
              <a:gd name="connsiteY2" fmla="*/ 2097 h 10000"/>
              <a:gd name="connsiteX3" fmla="*/ 4399 w 10012"/>
              <a:gd name="connsiteY3" fmla="*/ 10000 h 10000"/>
              <a:gd name="connsiteX4" fmla="*/ 0 w 10012"/>
              <a:gd name="connsiteY4" fmla="*/ 5269 h 10000"/>
              <a:gd name="connsiteX5" fmla="*/ 3775 w 10012"/>
              <a:gd name="connsiteY5" fmla="*/ 0 h 10000"/>
              <a:gd name="connsiteX0" fmla="*/ 3775 w 9625"/>
              <a:gd name="connsiteY0" fmla="*/ 0 h 10000"/>
              <a:gd name="connsiteX1" fmla="*/ 9614 w 9625"/>
              <a:gd name="connsiteY1" fmla="*/ 59 h 10000"/>
              <a:gd name="connsiteX2" fmla="*/ 9620 w 9625"/>
              <a:gd name="connsiteY2" fmla="*/ 2097 h 10000"/>
              <a:gd name="connsiteX3" fmla="*/ 4399 w 9625"/>
              <a:gd name="connsiteY3" fmla="*/ 10000 h 10000"/>
              <a:gd name="connsiteX4" fmla="*/ 0 w 9625"/>
              <a:gd name="connsiteY4" fmla="*/ 5269 h 10000"/>
              <a:gd name="connsiteX5" fmla="*/ 3775 w 9625"/>
              <a:gd name="connsiteY5" fmla="*/ 0 h 10000"/>
              <a:gd name="connsiteX0" fmla="*/ 3922 w 10000"/>
              <a:gd name="connsiteY0" fmla="*/ 0 h 10000"/>
              <a:gd name="connsiteX1" fmla="*/ 9989 w 10000"/>
              <a:gd name="connsiteY1" fmla="*/ 59 h 10000"/>
              <a:gd name="connsiteX2" fmla="*/ 9995 w 10000"/>
              <a:gd name="connsiteY2" fmla="*/ 2097 h 10000"/>
              <a:gd name="connsiteX3" fmla="*/ 4570 w 10000"/>
              <a:gd name="connsiteY3" fmla="*/ 10000 h 10000"/>
              <a:gd name="connsiteX4" fmla="*/ 0 w 10000"/>
              <a:gd name="connsiteY4" fmla="*/ 5269 h 10000"/>
              <a:gd name="connsiteX5" fmla="*/ 3922 w 10000"/>
              <a:gd name="connsiteY5" fmla="*/ 0 h 10000"/>
              <a:gd name="connsiteX0" fmla="*/ 3922 w 9995"/>
              <a:gd name="connsiteY0" fmla="*/ 0 h 10000"/>
              <a:gd name="connsiteX1" fmla="*/ 9989 w 9995"/>
              <a:gd name="connsiteY1" fmla="*/ 59 h 10000"/>
              <a:gd name="connsiteX2" fmla="*/ 9995 w 9995"/>
              <a:gd name="connsiteY2" fmla="*/ 2097 h 10000"/>
              <a:gd name="connsiteX3" fmla="*/ 4570 w 9995"/>
              <a:gd name="connsiteY3" fmla="*/ 10000 h 10000"/>
              <a:gd name="connsiteX4" fmla="*/ 0 w 9995"/>
              <a:gd name="connsiteY4" fmla="*/ 5269 h 10000"/>
              <a:gd name="connsiteX5" fmla="*/ 3922 w 9995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3924 w 10000"/>
              <a:gd name="connsiteY0" fmla="*/ 0 h 10000"/>
              <a:gd name="connsiteX1" fmla="*/ 9994 w 10000"/>
              <a:gd name="connsiteY1" fmla="*/ 59 h 10000"/>
              <a:gd name="connsiteX2" fmla="*/ 10000 w 10000"/>
              <a:gd name="connsiteY2" fmla="*/ 2097 h 10000"/>
              <a:gd name="connsiteX3" fmla="*/ 4572 w 10000"/>
              <a:gd name="connsiteY3" fmla="*/ 10000 h 10000"/>
              <a:gd name="connsiteX4" fmla="*/ 0 w 10000"/>
              <a:gd name="connsiteY4" fmla="*/ 5269 h 10000"/>
              <a:gd name="connsiteX5" fmla="*/ 3924 w 10000"/>
              <a:gd name="connsiteY5" fmla="*/ 0 h 10000"/>
              <a:gd name="connsiteX0" fmla="*/ 5 w 11993"/>
              <a:gd name="connsiteY0" fmla="*/ 0 h 10359"/>
              <a:gd name="connsiteX1" fmla="*/ 11987 w 11993"/>
              <a:gd name="connsiteY1" fmla="*/ 418 h 10359"/>
              <a:gd name="connsiteX2" fmla="*/ 11993 w 11993"/>
              <a:gd name="connsiteY2" fmla="*/ 2456 h 10359"/>
              <a:gd name="connsiteX3" fmla="*/ 6565 w 11993"/>
              <a:gd name="connsiteY3" fmla="*/ 10359 h 10359"/>
              <a:gd name="connsiteX4" fmla="*/ 1993 w 11993"/>
              <a:gd name="connsiteY4" fmla="*/ 5628 h 10359"/>
              <a:gd name="connsiteX5" fmla="*/ 5 w 11993"/>
              <a:gd name="connsiteY5" fmla="*/ 0 h 10359"/>
              <a:gd name="connsiteX0" fmla="*/ 5 w 11993"/>
              <a:gd name="connsiteY0" fmla="*/ 0 h 10359"/>
              <a:gd name="connsiteX1" fmla="*/ 8993 w 11993"/>
              <a:gd name="connsiteY1" fmla="*/ 1949 h 10359"/>
              <a:gd name="connsiteX2" fmla="*/ 11993 w 11993"/>
              <a:gd name="connsiteY2" fmla="*/ 2456 h 10359"/>
              <a:gd name="connsiteX3" fmla="*/ 6565 w 11993"/>
              <a:gd name="connsiteY3" fmla="*/ 10359 h 10359"/>
              <a:gd name="connsiteX4" fmla="*/ 1993 w 11993"/>
              <a:gd name="connsiteY4" fmla="*/ 5628 h 10359"/>
              <a:gd name="connsiteX5" fmla="*/ 5 w 11993"/>
              <a:gd name="connsiteY5" fmla="*/ 0 h 10359"/>
              <a:gd name="connsiteX0" fmla="*/ 5 w 13133"/>
              <a:gd name="connsiteY0" fmla="*/ 0 h 10359"/>
              <a:gd name="connsiteX1" fmla="*/ 8993 w 13133"/>
              <a:gd name="connsiteY1" fmla="*/ 1949 h 10359"/>
              <a:gd name="connsiteX2" fmla="*/ 13133 w 13133"/>
              <a:gd name="connsiteY2" fmla="*/ 4939 h 10359"/>
              <a:gd name="connsiteX3" fmla="*/ 6565 w 13133"/>
              <a:gd name="connsiteY3" fmla="*/ 10359 h 10359"/>
              <a:gd name="connsiteX4" fmla="*/ 1993 w 13133"/>
              <a:gd name="connsiteY4" fmla="*/ 5628 h 10359"/>
              <a:gd name="connsiteX5" fmla="*/ 5 w 13133"/>
              <a:gd name="connsiteY5" fmla="*/ 0 h 10359"/>
              <a:gd name="connsiteX0" fmla="*/ 5 w 13133"/>
              <a:gd name="connsiteY0" fmla="*/ 0 h 10359"/>
              <a:gd name="connsiteX1" fmla="*/ 9388 w 13133"/>
              <a:gd name="connsiteY1" fmla="*/ 293 h 10359"/>
              <a:gd name="connsiteX2" fmla="*/ 13133 w 13133"/>
              <a:gd name="connsiteY2" fmla="*/ 4939 h 10359"/>
              <a:gd name="connsiteX3" fmla="*/ 6565 w 13133"/>
              <a:gd name="connsiteY3" fmla="*/ 10359 h 10359"/>
              <a:gd name="connsiteX4" fmla="*/ 1993 w 13133"/>
              <a:gd name="connsiteY4" fmla="*/ 5628 h 10359"/>
              <a:gd name="connsiteX5" fmla="*/ 5 w 13133"/>
              <a:gd name="connsiteY5" fmla="*/ 0 h 10359"/>
              <a:gd name="connsiteX0" fmla="*/ 5 w 13133"/>
              <a:gd name="connsiteY0" fmla="*/ 0 h 10359"/>
              <a:gd name="connsiteX1" fmla="*/ 9388 w 13133"/>
              <a:gd name="connsiteY1" fmla="*/ 293 h 10359"/>
              <a:gd name="connsiteX2" fmla="*/ 13133 w 13133"/>
              <a:gd name="connsiteY2" fmla="*/ 4939 h 10359"/>
              <a:gd name="connsiteX3" fmla="*/ 6565 w 13133"/>
              <a:gd name="connsiteY3" fmla="*/ 10359 h 10359"/>
              <a:gd name="connsiteX4" fmla="*/ 1993 w 13133"/>
              <a:gd name="connsiteY4" fmla="*/ 5628 h 10359"/>
              <a:gd name="connsiteX5" fmla="*/ 5 w 13133"/>
              <a:gd name="connsiteY5" fmla="*/ 0 h 10359"/>
              <a:gd name="connsiteX0" fmla="*/ 5 w 13133"/>
              <a:gd name="connsiteY0" fmla="*/ 0 h 10359"/>
              <a:gd name="connsiteX1" fmla="*/ 9388 w 13133"/>
              <a:gd name="connsiteY1" fmla="*/ 293 h 10359"/>
              <a:gd name="connsiteX2" fmla="*/ 13133 w 13133"/>
              <a:gd name="connsiteY2" fmla="*/ 4939 h 10359"/>
              <a:gd name="connsiteX3" fmla="*/ 6565 w 13133"/>
              <a:gd name="connsiteY3" fmla="*/ 10359 h 10359"/>
              <a:gd name="connsiteX4" fmla="*/ 1993 w 13133"/>
              <a:gd name="connsiteY4" fmla="*/ 5628 h 10359"/>
              <a:gd name="connsiteX5" fmla="*/ 5 w 13133"/>
              <a:gd name="connsiteY5" fmla="*/ 0 h 10359"/>
              <a:gd name="connsiteX0" fmla="*/ 5 w 13194"/>
              <a:gd name="connsiteY0" fmla="*/ 0 h 10359"/>
              <a:gd name="connsiteX1" fmla="*/ 9388 w 13194"/>
              <a:gd name="connsiteY1" fmla="*/ 293 h 10359"/>
              <a:gd name="connsiteX2" fmla="*/ 13194 w 13194"/>
              <a:gd name="connsiteY2" fmla="*/ 4908 h 10359"/>
              <a:gd name="connsiteX3" fmla="*/ 6565 w 13194"/>
              <a:gd name="connsiteY3" fmla="*/ 10359 h 10359"/>
              <a:gd name="connsiteX4" fmla="*/ 1993 w 13194"/>
              <a:gd name="connsiteY4" fmla="*/ 5628 h 10359"/>
              <a:gd name="connsiteX5" fmla="*/ 5 w 13194"/>
              <a:gd name="connsiteY5" fmla="*/ 0 h 10359"/>
              <a:gd name="connsiteX0" fmla="*/ 5 w 13194"/>
              <a:gd name="connsiteY0" fmla="*/ 0 h 7095"/>
              <a:gd name="connsiteX1" fmla="*/ 9388 w 13194"/>
              <a:gd name="connsiteY1" fmla="*/ 293 h 7095"/>
              <a:gd name="connsiteX2" fmla="*/ 13194 w 13194"/>
              <a:gd name="connsiteY2" fmla="*/ 4908 h 7095"/>
              <a:gd name="connsiteX3" fmla="*/ 6322 w 13194"/>
              <a:gd name="connsiteY3" fmla="*/ 7095 h 7095"/>
              <a:gd name="connsiteX4" fmla="*/ 1993 w 13194"/>
              <a:gd name="connsiteY4" fmla="*/ 5628 h 7095"/>
              <a:gd name="connsiteX5" fmla="*/ 5 w 13194"/>
              <a:gd name="connsiteY5" fmla="*/ 0 h 7095"/>
              <a:gd name="connsiteX0" fmla="*/ 36 w 10032"/>
              <a:gd name="connsiteY0" fmla="*/ 0 h 10177"/>
              <a:gd name="connsiteX1" fmla="*/ 7147 w 10032"/>
              <a:gd name="connsiteY1" fmla="*/ 413 h 10177"/>
              <a:gd name="connsiteX2" fmla="*/ 10032 w 10032"/>
              <a:gd name="connsiteY2" fmla="*/ 6918 h 10177"/>
              <a:gd name="connsiteX3" fmla="*/ 4824 w 10032"/>
              <a:gd name="connsiteY3" fmla="*/ 10000 h 10177"/>
              <a:gd name="connsiteX4" fmla="*/ 0 w 10032"/>
              <a:gd name="connsiteY4" fmla="*/ 10177 h 10177"/>
              <a:gd name="connsiteX5" fmla="*/ 36 w 10032"/>
              <a:gd name="connsiteY5" fmla="*/ 0 h 10177"/>
              <a:gd name="connsiteX0" fmla="*/ 67 w 10063"/>
              <a:gd name="connsiteY0" fmla="*/ 0 h 10177"/>
              <a:gd name="connsiteX1" fmla="*/ 7178 w 10063"/>
              <a:gd name="connsiteY1" fmla="*/ 413 h 10177"/>
              <a:gd name="connsiteX2" fmla="*/ 10063 w 10063"/>
              <a:gd name="connsiteY2" fmla="*/ 6918 h 10177"/>
              <a:gd name="connsiteX3" fmla="*/ 4855 w 10063"/>
              <a:gd name="connsiteY3" fmla="*/ 10000 h 10177"/>
              <a:gd name="connsiteX4" fmla="*/ 31 w 10063"/>
              <a:gd name="connsiteY4" fmla="*/ 10177 h 10177"/>
              <a:gd name="connsiteX5" fmla="*/ 67 w 10063"/>
              <a:gd name="connsiteY5" fmla="*/ 0 h 10177"/>
              <a:gd name="connsiteX0" fmla="*/ 36 w 10032"/>
              <a:gd name="connsiteY0" fmla="*/ 0 h 10177"/>
              <a:gd name="connsiteX1" fmla="*/ 7147 w 10032"/>
              <a:gd name="connsiteY1" fmla="*/ 413 h 10177"/>
              <a:gd name="connsiteX2" fmla="*/ 10032 w 10032"/>
              <a:gd name="connsiteY2" fmla="*/ 6918 h 10177"/>
              <a:gd name="connsiteX3" fmla="*/ 4824 w 10032"/>
              <a:gd name="connsiteY3" fmla="*/ 10000 h 10177"/>
              <a:gd name="connsiteX4" fmla="*/ 0 w 10032"/>
              <a:gd name="connsiteY4" fmla="*/ 10177 h 10177"/>
              <a:gd name="connsiteX5" fmla="*/ 36 w 10032"/>
              <a:gd name="connsiteY5" fmla="*/ 0 h 10177"/>
              <a:gd name="connsiteX0" fmla="*/ 13 w 10009"/>
              <a:gd name="connsiteY0" fmla="*/ 0 h 10133"/>
              <a:gd name="connsiteX1" fmla="*/ 7124 w 10009"/>
              <a:gd name="connsiteY1" fmla="*/ 413 h 10133"/>
              <a:gd name="connsiteX2" fmla="*/ 10009 w 10009"/>
              <a:gd name="connsiteY2" fmla="*/ 6918 h 10133"/>
              <a:gd name="connsiteX3" fmla="*/ 4801 w 10009"/>
              <a:gd name="connsiteY3" fmla="*/ 10000 h 10133"/>
              <a:gd name="connsiteX4" fmla="*/ 0 w 10009"/>
              <a:gd name="connsiteY4" fmla="*/ 10133 h 10133"/>
              <a:gd name="connsiteX5" fmla="*/ 13 w 10009"/>
              <a:gd name="connsiteY5" fmla="*/ 0 h 10133"/>
              <a:gd name="connsiteX0" fmla="*/ 4 w 10023"/>
              <a:gd name="connsiteY0" fmla="*/ 0 h 10089"/>
              <a:gd name="connsiteX1" fmla="*/ 7138 w 10023"/>
              <a:gd name="connsiteY1" fmla="*/ 369 h 10089"/>
              <a:gd name="connsiteX2" fmla="*/ 10023 w 10023"/>
              <a:gd name="connsiteY2" fmla="*/ 6874 h 10089"/>
              <a:gd name="connsiteX3" fmla="*/ 4815 w 10023"/>
              <a:gd name="connsiteY3" fmla="*/ 9956 h 10089"/>
              <a:gd name="connsiteX4" fmla="*/ 14 w 10023"/>
              <a:gd name="connsiteY4" fmla="*/ 10089 h 10089"/>
              <a:gd name="connsiteX5" fmla="*/ 4 w 10023"/>
              <a:gd name="connsiteY5" fmla="*/ 0 h 10089"/>
              <a:gd name="connsiteX0" fmla="*/ 25 w 10044"/>
              <a:gd name="connsiteY0" fmla="*/ 0 h 10089"/>
              <a:gd name="connsiteX1" fmla="*/ 7159 w 10044"/>
              <a:gd name="connsiteY1" fmla="*/ 369 h 10089"/>
              <a:gd name="connsiteX2" fmla="*/ 10044 w 10044"/>
              <a:gd name="connsiteY2" fmla="*/ 6874 h 10089"/>
              <a:gd name="connsiteX3" fmla="*/ 4836 w 10044"/>
              <a:gd name="connsiteY3" fmla="*/ 9956 h 10089"/>
              <a:gd name="connsiteX4" fmla="*/ 0 w 10044"/>
              <a:gd name="connsiteY4" fmla="*/ 10089 h 10089"/>
              <a:gd name="connsiteX5" fmla="*/ 25 w 10044"/>
              <a:gd name="connsiteY5" fmla="*/ 0 h 10089"/>
              <a:gd name="connsiteX0" fmla="*/ 5 w 10024"/>
              <a:gd name="connsiteY0" fmla="*/ 0 h 10111"/>
              <a:gd name="connsiteX1" fmla="*/ 7139 w 10024"/>
              <a:gd name="connsiteY1" fmla="*/ 369 h 10111"/>
              <a:gd name="connsiteX2" fmla="*/ 10024 w 10024"/>
              <a:gd name="connsiteY2" fmla="*/ 6874 h 10111"/>
              <a:gd name="connsiteX3" fmla="*/ 4816 w 10024"/>
              <a:gd name="connsiteY3" fmla="*/ 9956 h 10111"/>
              <a:gd name="connsiteX4" fmla="*/ 15 w 10024"/>
              <a:gd name="connsiteY4" fmla="*/ 10111 h 10111"/>
              <a:gd name="connsiteX5" fmla="*/ 5 w 10024"/>
              <a:gd name="connsiteY5" fmla="*/ 0 h 10111"/>
              <a:gd name="connsiteX0" fmla="*/ 5 w 10024"/>
              <a:gd name="connsiteY0" fmla="*/ 0 h 10381"/>
              <a:gd name="connsiteX1" fmla="*/ 7139 w 10024"/>
              <a:gd name="connsiteY1" fmla="*/ 369 h 10381"/>
              <a:gd name="connsiteX2" fmla="*/ 10024 w 10024"/>
              <a:gd name="connsiteY2" fmla="*/ 6874 h 10381"/>
              <a:gd name="connsiteX3" fmla="*/ 15 w 10024"/>
              <a:gd name="connsiteY3" fmla="*/ 10111 h 10381"/>
              <a:gd name="connsiteX4" fmla="*/ 5 w 10024"/>
              <a:gd name="connsiteY4" fmla="*/ 0 h 10381"/>
              <a:gd name="connsiteX0" fmla="*/ 5 w 10024"/>
              <a:gd name="connsiteY0" fmla="*/ 0 h 10381"/>
              <a:gd name="connsiteX1" fmla="*/ 7139 w 10024"/>
              <a:gd name="connsiteY1" fmla="*/ 369 h 10381"/>
              <a:gd name="connsiteX2" fmla="*/ 10024 w 10024"/>
              <a:gd name="connsiteY2" fmla="*/ 6874 h 10381"/>
              <a:gd name="connsiteX3" fmla="*/ 15 w 10024"/>
              <a:gd name="connsiteY3" fmla="*/ 10111 h 10381"/>
              <a:gd name="connsiteX4" fmla="*/ 5 w 10024"/>
              <a:gd name="connsiteY4" fmla="*/ 0 h 10381"/>
              <a:gd name="connsiteX0" fmla="*/ 5 w 10024"/>
              <a:gd name="connsiteY0" fmla="*/ 0 h 10381"/>
              <a:gd name="connsiteX1" fmla="*/ 7139 w 10024"/>
              <a:gd name="connsiteY1" fmla="*/ 369 h 10381"/>
              <a:gd name="connsiteX2" fmla="*/ 10024 w 10024"/>
              <a:gd name="connsiteY2" fmla="*/ 6874 h 10381"/>
              <a:gd name="connsiteX3" fmla="*/ 15 w 10024"/>
              <a:gd name="connsiteY3" fmla="*/ 10111 h 10381"/>
              <a:gd name="connsiteX4" fmla="*/ 5 w 10024"/>
              <a:gd name="connsiteY4" fmla="*/ 0 h 10381"/>
              <a:gd name="connsiteX0" fmla="*/ 5 w 10024"/>
              <a:gd name="connsiteY0" fmla="*/ 0 h 10381"/>
              <a:gd name="connsiteX1" fmla="*/ 7139 w 10024"/>
              <a:gd name="connsiteY1" fmla="*/ 369 h 10381"/>
              <a:gd name="connsiteX2" fmla="*/ 10024 w 10024"/>
              <a:gd name="connsiteY2" fmla="*/ 6874 h 10381"/>
              <a:gd name="connsiteX3" fmla="*/ 15 w 10024"/>
              <a:gd name="connsiteY3" fmla="*/ 10111 h 10381"/>
              <a:gd name="connsiteX4" fmla="*/ 5 w 10024"/>
              <a:gd name="connsiteY4" fmla="*/ 0 h 10381"/>
              <a:gd name="connsiteX0" fmla="*/ 3 w 10034"/>
              <a:gd name="connsiteY0" fmla="*/ 0 h 10513"/>
              <a:gd name="connsiteX1" fmla="*/ 7149 w 10034"/>
              <a:gd name="connsiteY1" fmla="*/ 501 h 10513"/>
              <a:gd name="connsiteX2" fmla="*/ 10034 w 10034"/>
              <a:gd name="connsiteY2" fmla="*/ 7006 h 10513"/>
              <a:gd name="connsiteX3" fmla="*/ 25 w 10034"/>
              <a:gd name="connsiteY3" fmla="*/ 10243 h 10513"/>
              <a:gd name="connsiteX4" fmla="*/ 3 w 10034"/>
              <a:gd name="connsiteY4" fmla="*/ 0 h 10513"/>
              <a:gd name="connsiteX0" fmla="*/ 24 w 10009"/>
              <a:gd name="connsiteY0" fmla="*/ 0 h 10447"/>
              <a:gd name="connsiteX1" fmla="*/ 7124 w 10009"/>
              <a:gd name="connsiteY1" fmla="*/ 435 h 10447"/>
              <a:gd name="connsiteX2" fmla="*/ 10009 w 10009"/>
              <a:gd name="connsiteY2" fmla="*/ 6940 h 10447"/>
              <a:gd name="connsiteX3" fmla="*/ 0 w 10009"/>
              <a:gd name="connsiteY3" fmla="*/ 10177 h 10447"/>
              <a:gd name="connsiteX4" fmla="*/ 24 w 10009"/>
              <a:gd name="connsiteY4" fmla="*/ 0 h 10447"/>
              <a:gd name="connsiteX0" fmla="*/ 12 w 10009"/>
              <a:gd name="connsiteY0" fmla="*/ 0 h 10425"/>
              <a:gd name="connsiteX1" fmla="*/ 7124 w 10009"/>
              <a:gd name="connsiteY1" fmla="*/ 413 h 10425"/>
              <a:gd name="connsiteX2" fmla="*/ 10009 w 10009"/>
              <a:gd name="connsiteY2" fmla="*/ 6918 h 10425"/>
              <a:gd name="connsiteX3" fmla="*/ 0 w 10009"/>
              <a:gd name="connsiteY3" fmla="*/ 10155 h 10425"/>
              <a:gd name="connsiteX4" fmla="*/ 12 w 10009"/>
              <a:gd name="connsiteY4" fmla="*/ 0 h 10425"/>
              <a:gd name="connsiteX0" fmla="*/ 5 w 10014"/>
              <a:gd name="connsiteY0" fmla="*/ 0 h 10403"/>
              <a:gd name="connsiteX1" fmla="*/ 7129 w 10014"/>
              <a:gd name="connsiteY1" fmla="*/ 391 h 10403"/>
              <a:gd name="connsiteX2" fmla="*/ 10014 w 10014"/>
              <a:gd name="connsiteY2" fmla="*/ 6896 h 10403"/>
              <a:gd name="connsiteX3" fmla="*/ 5 w 10014"/>
              <a:gd name="connsiteY3" fmla="*/ 10133 h 10403"/>
              <a:gd name="connsiteX4" fmla="*/ 5 w 10014"/>
              <a:gd name="connsiteY4" fmla="*/ 0 h 10403"/>
              <a:gd name="connsiteX0" fmla="*/ 23 w 10009"/>
              <a:gd name="connsiteY0" fmla="*/ 0 h 10447"/>
              <a:gd name="connsiteX1" fmla="*/ 7124 w 10009"/>
              <a:gd name="connsiteY1" fmla="*/ 435 h 10447"/>
              <a:gd name="connsiteX2" fmla="*/ 10009 w 10009"/>
              <a:gd name="connsiteY2" fmla="*/ 6940 h 10447"/>
              <a:gd name="connsiteX3" fmla="*/ 0 w 10009"/>
              <a:gd name="connsiteY3" fmla="*/ 10177 h 10447"/>
              <a:gd name="connsiteX4" fmla="*/ 23 w 10009"/>
              <a:gd name="connsiteY4" fmla="*/ 0 h 10447"/>
              <a:gd name="connsiteX0" fmla="*/ 5 w 10014"/>
              <a:gd name="connsiteY0" fmla="*/ 0 h 10403"/>
              <a:gd name="connsiteX1" fmla="*/ 7129 w 10014"/>
              <a:gd name="connsiteY1" fmla="*/ 391 h 10403"/>
              <a:gd name="connsiteX2" fmla="*/ 10014 w 10014"/>
              <a:gd name="connsiteY2" fmla="*/ 6896 h 10403"/>
              <a:gd name="connsiteX3" fmla="*/ 5 w 10014"/>
              <a:gd name="connsiteY3" fmla="*/ 10133 h 10403"/>
              <a:gd name="connsiteX4" fmla="*/ 5 w 10014"/>
              <a:gd name="connsiteY4" fmla="*/ 0 h 10403"/>
              <a:gd name="connsiteX0" fmla="*/ 46 w 10055"/>
              <a:gd name="connsiteY0" fmla="*/ 0 h 10383"/>
              <a:gd name="connsiteX1" fmla="*/ 7170 w 10055"/>
              <a:gd name="connsiteY1" fmla="*/ 391 h 10383"/>
              <a:gd name="connsiteX2" fmla="*/ 10055 w 10055"/>
              <a:gd name="connsiteY2" fmla="*/ 6896 h 10383"/>
              <a:gd name="connsiteX3" fmla="*/ 0 w 10055"/>
              <a:gd name="connsiteY3" fmla="*/ 10111 h 10383"/>
              <a:gd name="connsiteX4" fmla="*/ 46 w 10055"/>
              <a:gd name="connsiteY4" fmla="*/ 0 h 10383"/>
              <a:gd name="connsiteX0" fmla="*/ 58 w 10067"/>
              <a:gd name="connsiteY0" fmla="*/ 0 h 10444"/>
              <a:gd name="connsiteX1" fmla="*/ 7182 w 10067"/>
              <a:gd name="connsiteY1" fmla="*/ 391 h 10444"/>
              <a:gd name="connsiteX2" fmla="*/ 10067 w 10067"/>
              <a:gd name="connsiteY2" fmla="*/ 6896 h 10444"/>
              <a:gd name="connsiteX3" fmla="*/ 0 w 10067"/>
              <a:gd name="connsiteY3" fmla="*/ 10177 h 10444"/>
              <a:gd name="connsiteX4" fmla="*/ 58 w 10067"/>
              <a:gd name="connsiteY4" fmla="*/ 0 h 10444"/>
              <a:gd name="connsiteX0" fmla="*/ 3 w 10012"/>
              <a:gd name="connsiteY0" fmla="*/ 0 h 10424"/>
              <a:gd name="connsiteX1" fmla="*/ 7127 w 10012"/>
              <a:gd name="connsiteY1" fmla="*/ 391 h 10424"/>
              <a:gd name="connsiteX2" fmla="*/ 10012 w 10012"/>
              <a:gd name="connsiteY2" fmla="*/ 6896 h 10424"/>
              <a:gd name="connsiteX3" fmla="*/ 72 w 10012"/>
              <a:gd name="connsiteY3" fmla="*/ 10155 h 10424"/>
              <a:gd name="connsiteX4" fmla="*/ 3 w 10012"/>
              <a:gd name="connsiteY4" fmla="*/ 0 h 10424"/>
              <a:gd name="connsiteX0" fmla="*/ 46 w 10055"/>
              <a:gd name="connsiteY0" fmla="*/ 0 h 10424"/>
              <a:gd name="connsiteX1" fmla="*/ 7170 w 10055"/>
              <a:gd name="connsiteY1" fmla="*/ 391 h 10424"/>
              <a:gd name="connsiteX2" fmla="*/ 10055 w 10055"/>
              <a:gd name="connsiteY2" fmla="*/ 6896 h 10424"/>
              <a:gd name="connsiteX3" fmla="*/ 0 w 10055"/>
              <a:gd name="connsiteY3" fmla="*/ 10155 h 10424"/>
              <a:gd name="connsiteX4" fmla="*/ 46 w 10055"/>
              <a:gd name="connsiteY4" fmla="*/ 0 h 10424"/>
              <a:gd name="connsiteX0" fmla="*/ 11 w 10020"/>
              <a:gd name="connsiteY0" fmla="*/ 0 h 10424"/>
              <a:gd name="connsiteX1" fmla="*/ 7135 w 10020"/>
              <a:gd name="connsiteY1" fmla="*/ 391 h 10424"/>
              <a:gd name="connsiteX2" fmla="*/ 10020 w 10020"/>
              <a:gd name="connsiteY2" fmla="*/ 6896 h 10424"/>
              <a:gd name="connsiteX3" fmla="*/ 0 w 10020"/>
              <a:gd name="connsiteY3" fmla="*/ 10155 h 10424"/>
              <a:gd name="connsiteX4" fmla="*/ 11 w 10020"/>
              <a:gd name="connsiteY4" fmla="*/ 0 h 10424"/>
              <a:gd name="connsiteX0" fmla="*/ 11 w 10020"/>
              <a:gd name="connsiteY0" fmla="*/ 0 h 11159"/>
              <a:gd name="connsiteX1" fmla="*/ 7135 w 10020"/>
              <a:gd name="connsiteY1" fmla="*/ 391 h 11159"/>
              <a:gd name="connsiteX2" fmla="*/ 10020 w 10020"/>
              <a:gd name="connsiteY2" fmla="*/ 6896 h 11159"/>
              <a:gd name="connsiteX3" fmla="*/ 0 w 10020"/>
              <a:gd name="connsiteY3" fmla="*/ 10155 h 11159"/>
              <a:gd name="connsiteX4" fmla="*/ 11 w 10020"/>
              <a:gd name="connsiteY4" fmla="*/ 0 h 11159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  <a:gd name="connsiteX0" fmla="*/ 11 w 10020"/>
              <a:gd name="connsiteY0" fmla="*/ 0 h 11460"/>
              <a:gd name="connsiteX1" fmla="*/ 7135 w 10020"/>
              <a:gd name="connsiteY1" fmla="*/ 391 h 11460"/>
              <a:gd name="connsiteX2" fmla="*/ 10020 w 10020"/>
              <a:gd name="connsiteY2" fmla="*/ 6896 h 11460"/>
              <a:gd name="connsiteX3" fmla="*/ 0 w 10020"/>
              <a:gd name="connsiteY3" fmla="*/ 10155 h 11460"/>
              <a:gd name="connsiteX4" fmla="*/ 11 w 10020"/>
              <a:gd name="connsiteY4" fmla="*/ 0 h 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" h="11460">
                <a:moveTo>
                  <a:pt x="11" y="0"/>
                </a:moveTo>
                <a:cubicBezTo>
                  <a:pt x="914" y="1444"/>
                  <a:pt x="3709" y="5463"/>
                  <a:pt x="7135" y="391"/>
                </a:cubicBezTo>
                <a:lnTo>
                  <a:pt x="10020" y="6896"/>
                </a:lnTo>
                <a:cubicBezTo>
                  <a:pt x="8061" y="10435"/>
                  <a:pt x="4250" y="13194"/>
                  <a:pt x="0" y="10155"/>
                </a:cubicBezTo>
                <a:cubicBezTo>
                  <a:pt x="18" y="5066"/>
                  <a:pt x="-7" y="5088"/>
                  <a:pt x="1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et</a:t>
            </a:r>
            <a:br>
              <a:rPr lang="da-DK" dirty="0"/>
            </a:br>
            <a:r>
              <a:rPr lang="da-DK" dirty="0"/>
              <a:t>billede i det grafiske element eller ved at trække</a:t>
            </a:r>
            <a:br>
              <a:rPr lang="da-DK" dirty="0"/>
            </a:br>
            <a:r>
              <a:rPr lang="da-DK" dirty="0"/>
              <a:t>og slippe billedet ind på slidet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8969FE6-F8EC-964C-89E1-C246A0A9A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267" y="441325"/>
            <a:ext cx="4160308" cy="184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8" name="Billede 7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540312F-0B78-1A4F-B808-EAAB4BD4C1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64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udskab m billede i grafik - Mørk Rød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CB728E75-52C7-2949-A0E3-8B940CFE81A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9425" y="-28840"/>
            <a:ext cx="7990886" cy="68999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5683 w 10000"/>
              <a:gd name="connsiteY3" fmla="*/ 851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34 w 10000"/>
              <a:gd name="connsiteY3" fmla="*/ 9906 h 10000"/>
              <a:gd name="connsiteX4" fmla="*/ 0 w 10000"/>
              <a:gd name="connsiteY4" fmla="*/ 0 h 10000"/>
              <a:gd name="connsiteX0" fmla="*/ 0 w 10000"/>
              <a:gd name="connsiteY0" fmla="*/ 0 h 10037"/>
              <a:gd name="connsiteX1" fmla="*/ 10000 w 10000"/>
              <a:gd name="connsiteY1" fmla="*/ 0 h 10037"/>
              <a:gd name="connsiteX2" fmla="*/ 10000 w 10000"/>
              <a:gd name="connsiteY2" fmla="*/ 10000 h 10037"/>
              <a:gd name="connsiteX3" fmla="*/ 3454 w 10000"/>
              <a:gd name="connsiteY3" fmla="*/ 10037 h 10037"/>
              <a:gd name="connsiteX4" fmla="*/ 0 w 10000"/>
              <a:gd name="connsiteY4" fmla="*/ 0 h 10037"/>
              <a:gd name="connsiteX0" fmla="*/ 0 w 10000"/>
              <a:gd name="connsiteY0" fmla="*/ 0 h 10018"/>
              <a:gd name="connsiteX1" fmla="*/ 10000 w 10000"/>
              <a:gd name="connsiteY1" fmla="*/ 0 h 10018"/>
              <a:gd name="connsiteX2" fmla="*/ 10000 w 10000"/>
              <a:gd name="connsiteY2" fmla="*/ 10000 h 10018"/>
              <a:gd name="connsiteX3" fmla="*/ 3394 w 10000"/>
              <a:gd name="connsiteY3" fmla="*/ 10018 h 10018"/>
              <a:gd name="connsiteX4" fmla="*/ 0 w 10000"/>
              <a:gd name="connsiteY4" fmla="*/ 0 h 10018"/>
              <a:gd name="connsiteX0" fmla="*/ 0 w 10000"/>
              <a:gd name="connsiteY0" fmla="*/ 0 h 10019"/>
              <a:gd name="connsiteX1" fmla="*/ 10000 w 10000"/>
              <a:gd name="connsiteY1" fmla="*/ 0 h 10019"/>
              <a:gd name="connsiteX2" fmla="*/ 9598 w 10000"/>
              <a:gd name="connsiteY2" fmla="*/ 10019 h 10019"/>
              <a:gd name="connsiteX3" fmla="*/ 3394 w 10000"/>
              <a:gd name="connsiteY3" fmla="*/ 10018 h 10019"/>
              <a:gd name="connsiteX4" fmla="*/ 0 w 10000"/>
              <a:gd name="connsiteY4" fmla="*/ 0 h 10019"/>
              <a:gd name="connsiteX0" fmla="*/ 0 w 13195"/>
              <a:gd name="connsiteY0" fmla="*/ 0 h 10019"/>
              <a:gd name="connsiteX1" fmla="*/ 10000 w 13195"/>
              <a:gd name="connsiteY1" fmla="*/ 0 h 10019"/>
              <a:gd name="connsiteX2" fmla="*/ 13193 w 13195"/>
              <a:gd name="connsiteY2" fmla="*/ 6567 h 10019"/>
              <a:gd name="connsiteX3" fmla="*/ 9598 w 13195"/>
              <a:gd name="connsiteY3" fmla="*/ 10019 h 10019"/>
              <a:gd name="connsiteX4" fmla="*/ 3394 w 13195"/>
              <a:gd name="connsiteY4" fmla="*/ 10018 h 10019"/>
              <a:gd name="connsiteX5" fmla="*/ 0 w 13195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3 h 10022"/>
              <a:gd name="connsiteX1" fmla="*/ 10000 w 13193"/>
              <a:gd name="connsiteY1" fmla="*/ 3 h 10022"/>
              <a:gd name="connsiteX2" fmla="*/ 13193 w 13193"/>
              <a:gd name="connsiteY2" fmla="*/ 6570 h 10022"/>
              <a:gd name="connsiteX3" fmla="*/ 9598 w 13193"/>
              <a:gd name="connsiteY3" fmla="*/ 10022 h 10022"/>
              <a:gd name="connsiteX4" fmla="*/ 3394 w 13193"/>
              <a:gd name="connsiteY4" fmla="*/ 10021 h 10022"/>
              <a:gd name="connsiteX5" fmla="*/ 0 w 13193"/>
              <a:gd name="connsiteY5" fmla="*/ 3 h 10022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743 h 10762"/>
              <a:gd name="connsiteX1" fmla="*/ 10000 w 13195"/>
              <a:gd name="connsiteY1" fmla="*/ 743 h 10762"/>
              <a:gd name="connsiteX2" fmla="*/ 13193 w 13195"/>
              <a:gd name="connsiteY2" fmla="*/ 7310 h 10762"/>
              <a:gd name="connsiteX3" fmla="*/ 9598 w 13195"/>
              <a:gd name="connsiteY3" fmla="*/ 10762 h 10762"/>
              <a:gd name="connsiteX4" fmla="*/ 3394 w 13195"/>
              <a:gd name="connsiteY4" fmla="*/ 10761 h 10762"/>
              <a:gd name="connsiteX5" fmla="*/ 0 w 13195"/>
              <a:gd name="connsiteY5" fmla="*/ 743 h 10762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743 h 10762"/>
              <a:gd name="connsiteX1" fmla="*/ 10000 w 13195"/>
              <a:gd name="connsiteY1" fmla="*/ 743 h 10762"/>
              <a:gd name="connsiteX2" fmla="*/ 13193 w 13195"/>
              <a:gd name="connsiteY2" fmla="*/ 7310 h 10762"/>
              <a:gd name="connsiteX3" fmla="*/ 9598 w 13195"/>
              <a:gd name="connsiteY3" fmla="*/ 10762 h 10762"/>
              <a:gd name="connsiteX4" fmla="*/ 3394 w 13195"/>
              <a:gd name="connsiteY4" fmla="*/ 10761 h 10762"/>
              <a:gd name="connsiteX5" fmla="*/ 0 w 13195"/>
              <a:gd name="connsiteY5" fmla="*/ 743 h 10762"/>
              <a:gd name="connsiteX0" fmla="*/ 0 w 13194"/>
              <a:gd name="connsiteY0" fmla="*/ 743 h 10762"/>
              <a:gd name="connsiteX1" fmla="*/ 10000 w 13194"/>
              <a:gd name="connsiteY1" fmla="*/ 743 h 10762"/>
              <a:gd name="connsiteX2" fmla="*/ 13193 w 13194"/>
              <a:gd name="connsiteY2" fmla="*/ 7310 h 10762"/>
              <a:gd name="connsiteX3" fmla="*/ 9598 w 13194"/>
              <a:gd name="connsiteY3" fmla="*/ 10762 h 10762"/>
              <a:gd name="connsiteX4" fmla="*/ 3394 w 13194"/>
              <a:gd name="connsiteY4" fmla="*/ 10761 h 10762"/>
              <a:gd name="connsiteX5" fmla="*/ 0 w 13194"/>
              <a:gd name="connsiteY5" fmla="*/ 743 h 10762"/>
              <a:gd name="connsiteX0" fmla="*/ 0 w 13193"/>
              <a:gd name="connsiteY0" fmla="*/ 743 h 10762"/>
              <a:gd name="connsiteX1" fmla="*/ 10000 w 13193"/>
              <a:gd name="connsiteY1" fmla="*/ 743 h 10762"/>
              <a:gd name="connsiteX2" fmla="*/ 13193 w 13193"/>
              <a:gd name="connsiteY2" fmla="*/ 7310 h 10762"/>
              <a:gd name="connsiteX3" fmla="*/ 9598 w 13193"/>
              <a:gd name="connsiteY3" fmla="*/ 10762 h 10762"/>
              <a:gd name="connsiteX4" fmla="*/ 3394 w 13193"/>
              <a:gd name="connsiteY4" fmla="*/ 10761 h 10762"/>
              <a:gd name="connsiteX5" fmla="*/ 0 w 13193"/>
              <a:gd name="connsiteY5" fmla="*/ 743 h 10762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53"/>
              <a:gd name="connsiteY0" fmla="*/ 0 h 10676"/>
              <a:gd name="connsiteX1" fmla="*/ 9980 w 13153"/>
              <a:gd name="connsiteY1" fmla="*/ 0 h 10676"/>
              <a:gd name="connsiteX2" fmla="*/ 13153 w 13153"/>
              <a:gd name="connsiteY2" fmla="*/ 7224 h 10676"/>
              <a:gd name="connsiteX3" fmla="*/ 9558 w 13153"/>
              <a:gd name="connsiteY3" fmla="*/ 10676 h 10676"/>
              <a:gd name="connsiteX4" fmla="*/ 3354 w 13153"/>
              <a:gd name="connsiteY4" fmla="*/ 10675 h 10676"/>
              <a:gd name="connsiteX5" fmla="*/ 0 w 13153"/>
              <a:gd name="connsiteY5" fmla="*/ 0 h 10676"/>
              <a:gd name="connsiteX0" fmla="*/ 0 w 13233"/>
              <a:gd name="connsiteY0" fmla="*/ 0 h 10676"/>
              <a:gd name="connsiteX1" fmla="*/ 10060 w 13233"/>
              <a:gd name="connsiteY1" fmla="*/ 0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10060 w 13233"/>
              <a:gd name="connsiteY1" fmla="*/ 0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33" h="10676">
                <a:moveTo>
                  <a:pt x="0" y="0"/>
                </a:moveTo>
                <a:lnTo>
                  <a:pt x="9980" y="19"/>
                </a:lnTo>
                <a:cubicBezTo>
                  <a:pt x="10030" y="551"/>
                  <a:pt x="9746" y="3509"/>
                  <a:pt x="13233" y="7224"/>
                </a:cubicBezTo>
                <a:lnTo>
                  <a:pt x="9638" y="10676"/>
                </a:lnTo>
                <a:lnTo>
                  <a:pt x="3554" y="10675"/>
                </a:lnTo>
                <a:cubicBezTo>
                  <a:pt x="180" y="5898"/>
                  <a:pt x="41" y="1156"/>
                  <a:pt x="0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et</a:t>
            </a:r>
            <a:br>
              <a:rPr lang="da-DK" dirty="0"/>
            </a:br>
            <a:r>
              <a:rPr lang="da-DK" dirty="0"/>
              <a:t>billede i det grafiske element eller ved at trække</a:t>
            </a:r>
            <a:br>
              <a:rPr lang="da-DK" dirty="0"/>
            </a:br>
            <a:r>
              <a:rPr lang="da-DK" dirty="0"/>
              <a:t>og slippe billedet ind på slidet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931385-F74D-9A41-BA3F-981931642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267" y="441325"/>
            <a:ext cx="4160308" cy="184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10-06-2025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9" name="Billede 8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1487F21C-E876-AE42-B515-7BD9C42CA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93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udskab m billede i grafik - Lavendel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CB728E75-52C7-2949-A0E3-8B940CFE81A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35058" y="-28840"/>
            <a:ext cx="7990886" cy="689990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5683 w 10000"/>
              <a:gd name="connsiteY3" fmla="*/ 8518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3334 w 10000"/>
              <a:gd name="connsiteY3" fmla="*/ 9906 h 10000"/>
              <a:gd name="connsiteX4" fmla="*/ 0 w 10000"/>
              <a:gd name="connsiteY4" fmla="*/ 0 h 10000"/>
              <a:gd name="connsiteX0" fmla="*/ 0 w 10000"/>
              <a:gd name="connsiteY0" fmla="*/ 0 h 10037"/>
              <a:gd name="connsiteX1" fmla="*/ 10000 w 10000"/>
              <a:gd name="connsiteY1" fmla="*/ 0 h 10037"/>
              <a:gd name="connsiteX2" fmla="*/ 10000 w 10000"/>
              <a:gd name="connsiteY2" fmla="*/ 10000 h 10037"/>
              <a:gd name="connsiteX3" fmla="*/ 3454 w 10000"/>
              <a:gd name="connsiteY3" fmla="*/ 10037 h 10037"/>
              <a:gd name="connsiteX4" fmla="*/ 0 w 10000"/>
              <a:gd name="connsiteY4" fmla="*/ 0 h 10037"/>
              <a:gd name="connsiteX0" fmla="*/ 0 w 10000"/>
              <a:gd name="connsiteY0" fmla="*/ 0 h 10018"/>
              <a:gd name="connsiteX1" fmla="*/ 10000 w 10000"/>
              <a:gd name="connsiteY1" fmla="*/ 0 h 10018"/>
              <a:gd name="connsiteX2" fmla="*/ 10000 w 10000"/>
              <a:gd name="connsiteY2" fmla="*/ 10000 h 10018"/>
              <a:gd name="connsiteX3" fmla="*/ 3394 w 10000"/>
              <a:gd name="connsiteY3" fmla="*/ 10018 h 10018"/>
              <a:gd name="connsiteX4" fmla="*/ 0 w 10000"/>
              <a:gd name="connsiteY4" fmla="*/ 0 h 10018"/>
              <a:gd name="connsiteX0" fmla="*/ 0 w 10000"/>
              <a:gd name="connsiteY0" fmla="*/ 0 h 10019"/>
              <a:gd name="connsiteX1" fmla="*/ 10000 w 10000"/>
              <a:gd name="connsiteY1" fmla="*/ 0 h 10019"/>
              <a:gd name="connsiteX2" fmla="*/ 9598 w 10000"/>
              <a:gd name="connsiteY2" fmla="*/ 10019 h 10019"/>
              <a:gd name="connsiteX3" fmla="*/ 3394 w 10000"/>
              <a:gd name="connsiteY3" fmla="*/ 10018 h 10019"/>
              <a:gd name="connsiteX4" fmla="*/ 0 w 10000"/>
              <a:gd name="connsiteY4" fmla="*/ 0 h 10019"/>
              <a:gd name="connsiteX0" fmla="*/ 0 w 13195"/>
              <a:gd name="connsiteY0" fmla="*/ 0 h 10019"/>
              <a:gd name="connsiteX1" fmla="*/ 10000 w 13195"/>
              <a:gd name="connsiteY1" fmla="*/ 0 h 10019"/>
              <a:gd name="connsiteX2" fmla="*/ 13193 w 13195"/>
              <a:gd name="connsiteY2" fmla="*/ 6567 h 10019"/>
              <a:gd name="connsiteX3" fmla="*/ 9598 w 13195"/>
              <a:gd name="connsiteY3" fmla="*/ 10019 h 10019"/>
              <a:gd name="connsiteX4" fmla="*/ 3394 w 13195"/>
              <a:gd name="connsiteY4" fmla="*/ 10018 h 10019"/>
              <a:gd name="connsiteX5" fmla="*/ 0 w 13195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3 h 10022"/>
              <a:gd name="connsiteX1" fmla="*/ 10000 w 13193"/>
              <a:gd name="connsiteY1" fmla="*/ 3 h 10022"/>
              <a:gd name="connsiteX2" fmla="*/ 13193 w 13193"/>
              <a:gd name="connsiteY2" fmla="*/ 6570 h 10022"/>
              <a:gd name="connsiteX3" fmla="*/ 9598 w 13193"/>
              <a:gd name="connsiteY3" fmla="*/ 10022 h 10022"/>
              <a:gd name="connsiteX4" fmla="*/ 3394 w 13193"/>
              <a:gd name="connsiteY4" fmla="*/ 10021 h 10022"/>
              <a:gd name="connsiteX5" fmla="*/ 0 w 13193"/>
              <a:gd name="connsiteY5" fmla="*/ 3 h 10022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743 h 10762"/>
              <a:gd name="connsiteX1" fmla="*/ 10000 w 13195"/>
              <a:gd name="connsiteY1" fmla="*/ 743 h 10762"/>
              <a:gd name="connsiteX2" fmla="*/ 13193 w 13195"/>
              <a:gd name="connsiteY2" fmla="*/ 7310 h 10762"/>
              <a:gd name="connsiteX3" fmla="*/ 9598 w 13195"/>
              <a:gd name="connsiteY3" fmla="*/ 10762 h 10762"/>
              <a:gd name="connsiteX4" fmla="*/ 3394 w 13195"/>
              <a:gd name="connsiteY4" fmla="*/ 10761 h 10762"/>
              <a:gd name="connsiteX5" fmla="*/ 0 w 13195"/>
              <a:gd name="connsiteY5" fmla="*/ 743 h 10762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1047 h 11066"/>
              <a:gd name="connsiteX1" fmla="*/ 10000 w 13195"/>
              <a:gd name="connsiteY1" fmla="*/ 1047 h 11066"/>
              <a:gd name="connsiteX2" fmla="*/ 13193 w 13195"/>
              <a:gd name="connsiteY2" fmla="*/ 7614 h 11066"/>
              <a:gd name="connsiteX3" fmla="*/ 9598 w 13195"/>
              <a:gd name="connsiteY3" fmla="*/ 11066 h 11066"/>
              <a:gd name="connsiteX4" fmla="*/ 3394 w 13195"/>
              <a:gd name="connsiteY4" fmla="*/ 11065 h 11066"/>
              <a:gd name="connsiteX5" fmla="*/ 0 w 13195"/>
              <a:gd name="connsiteY5" fmla="*/ 1047 h 11066"/>
              <a:gd name="connsiteX0" fmla="*/ 0 w 13195"/>
              <a:gd name="connsiteY0" fmla="*/ 743 h 10762"/>
              <a:gd name="connsiteX1" fmla="*/ 10000 w 13195"/>
              <a:gd name="connsiteY1" fmla="*/ 743 h 10762"/>
              <a:gd name="connsiteX2" fmla="*/ 13193 w 13195"/>
              <a:gd name="connsiteY2" fmla="*/ 7310 h 10762"/>
              <a:gd name="connsiteX3" fmla="*/ 9598 w 13195"/>
              <a:gd name="connsiteY3" fmla="*/ 10762 h 10762"/>
              <a:gd name="connsiteX4" fmla="*/ 3394 w 13195"/>
              <a:gd name="connsiteY4" fmla="*/ 10761 h 10762"/>
              <a:gd name="connsiteX5" fmla="*/ 0 w 13195"/>
              <a:gd name="connsiteY5" fmla="*/ 743 h 10762"/>
              <a:gd name="connsiteX0" fmla="*/ 0 w 13194"/>
              <a:gd name="connsiteY0" fmla="*/ 743 h 10762"/>
              <a:gd name="connsiteX1" fmla="*/ 10000 w 13194"/>
              <a:gd name="connsiteY1" fmla="*/ 743 h 10762"/>
              <a:gd name="connsiteX2" fmla="*/ 13193 w 13194"/>
              <a:gd name="connsiteY2" fmla="*/ 7310 h 10762"/>
              <a:gd name="connsiteX3" fmla="*/ 9598 w 13194"/>
              <a:gd name="connsiteY3" fmla="*/ 10762 h 10762"/>
              <a:gd name="connsiteX4" fmla="*/ 3394 w 13194"/>
              <a:gd name="connsiteY4" fmla="*/ 10761 h 10762"/>
              <a:gd name="connsiteX5" fmla="*/ 0 w 13194"/>
              <a:gd name="connsiteY5" fmla="*/ 743 h 10762"/>
              <a:gd name="connsiteX0" fmla="*/ 0 w 13193"/>
              <a:gd name="connsiteY0" fmla="*/ 743 h 10762"/>
              <a:gd name="connsiteX1" fmla="*/ 10000 w 13193"/>
              <a:gd name="connsiteY1" fmla="*/ 743 h 10762"/>
              <a:gd name="connsiteX2" fmla="*/ 13193 w 13193"/>
              <a:gd name="connsiteY2" fmla="*/ 7310 h 10762"/>
              <a:gd name="connsiteX3" fmla="*/ 9598 w 13193"/>
              <a:gd name="connsiteY3" fmla="*/ 10762 h 10762"/>
              <a:gd name="connsiteX4" fmla="*/ 3394 w 13193"/>
              <a:gd name="connsiteY4" fmla="*/ 10761 h 10762"/>
              <a:gd name="connsiteX5" fmla="*/ 0 w 13193"/>
              <a:gd name="connsiteY5" fmla="*/ 743 h 10762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0 h 10019"/>
              <a:gd name="connsiteX1" fmla="*/ 10000 w 13193"/>
              <a:gd name="connsiteY1" fmla="*/ 0 h 10019"/>
              <a:gd name="connsiteX2" fmla="*/ 13193 w 13193"/>
              <a:gd name="connsiteY2" fmla="*/ 6567 h 10019"/>
              <a:gd name="connsiteX3" fmla="*/ 9598 w 13193"/>
              <a:gd name="connsiteY3" fmla="*/ 10019 h 10019"/>
              <a:gd name="connsiteX4" fmla="*/ 3394 w 13193"/>
              <a:gd name="connsiteY4" fmla="*/ 10018 h 10019"/>
              <a:gd name="connsiteX5" fmla="*/ 0 w 13193"/>
              <a:gd name="connsiteY5" fmla="*/ 0 h 10019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93"/>
              <a:gd name="connsiteY0" fmla="*/ 657 h 10676"/>
              <a:gd name="connsiteX1" fmla="*/ 10020 w 13193"/>
              <a:gd name="connsiteY1" fmla="*/ 0 h 10676"/>
              <a:gd name="connsiteX2" fmla="*/ 13193 w 13193"/>
              <a:gd name="connsiteY2" fmla="*/ 7224 h 10676"/>
              <a:gd name="connsiteX3" fmla="*/ 9598 w 13193"/>
              <a:gd name="connsiteY3" fmla="*/ 10676 h 10676"/>
              <a:gd name="connsiteX4" fmla="*/ 3394 w 13193"/>
              <a:gd name="connsiteY4" fmla="*/ 10675 h 10676"/>
              <a:gd name="connsiteX5" fmla="*/ 0 w 13193"/>
              <a:gd name="connsiteY5" fmla="*/ 657 h 10676"/>
              <a:gd name="connsiteX0" fmla="*/ 0 w 13153"/>
              <a:gd name="connsiteY0" fmla="*/ 0 h 10676"/>
              <a:gd name="connsiteX1" fmla="*/ 9980 w 13153"/>
              <a:gd name="connsiteY1" fmla="*/ 0 h 10676"/>
              <a:gd name="connsiteX2" fmla="*/ 13153 w 13153"/>
              <a:gd name="connsiteY2" fmla="*/ 7224 h 10676"/>
              <a:gd name="connsiteX3" fmla="*/ 9558 w 13153"/>
              <a:gd name="connsiteY3" fmla="*/ 10676 h 10676"/>
              <a:gd name="connsiteX4" fmla="*/ 3354 w 13153"/>
              <a:gd name="connsiteY4" fmla="*/ 10675 h 10676"/>
              <a:gd name="connsiteX5" fmla="*/ 0 w 13153"/>
              <a:gd name="connsiteY5" fmla="*/ 0 h 10676"/>
              <a:gd name="connsiteX0" fmla="*/ 0 w 13233"/>
              <a:gd name="connsiteY0" fmla="*/ 0 h 10676"/>
              <a:gd name="connsiteX1" fmla="*/ 10060 w 13233"/>
              <a:gd name="connsiteY1" fmla="*/ 0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10060 w 13233"/>
              <a:gd name="connsiteY1" fmla="*/ 0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43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  <a:gd name="connsiteX0" fmla="*/ 0 w 13233"/>
              <a:gd name="connsiteY0" fmla="*/ 0 h 10676"/>
              <a:gd name="connsiteX1" fmla="*/ 9980 w 13233"/>
              <a:gd name="connsiteY1" fmla="*/ 19 h 10676"/>
              <a:gd name="connsiteX2" fmla="*/ 13233 w 13233"/>
              <a:gd name="connsiteY2" fmla="*/ 7224 h 10676"/>
              <a:gd name="connsiteX3" fmla="*/ 9638 w 13233"/>
              <a:gd name="connsiteY3" fmla="*/ 10676 h 10676"/>
              <a:gd name="connsiteX4" fmla="*/ 3554 w 13233"/>
              <a:gd name="connsiteY4" fmla="*/ 10675 h 10676"/>
              <a:gd name="connsiteX5" fmla="*/ 0 w 13233"/>
              <a:gd name="connsiteY5" fmla="*/ 0 h 1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33" h="10676">
                <a:moveTo>
                  <a:pt x="0" y="0"/>
                </a:moveTo>
                <a:lnTo>
                  <a:pt x="9980" y="19"/>
                </a:lnTo>
                <a:cubicBezTo>
                  <a:pt x="10030" y="551"/>
                  <a:pt x="9746" y="3509"/>
                  <a:pt x="13233" y="7224"/>
                </a:cubicBezTo>
                <a:lnTo>
                  <a:pt x="9638" y="10676"/>
                </a:lnTo>
                <a:lnTo>
                  <a:pt x="3554" y="10675"/>
                </a:lnTo>
                <a:cubicBezTo>
                  <a:pt x="180" y="5898"/>
                  <a:pt x="41" y="1156"/>
                  <a:pt x="0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et</a:t>
            </a:r>
            <a:br>
              <a:rPr lang="da-DK" dirty="0"/>
            </a:br>
            <a:r>
              <a:rPr lang="da-DK" dirty="0"/>
              <a:t>billede i det grafiske element eller ved at trække</a:t>
            </a:r>
            <a:br>
              <a:rPr lang="da-DK" dirty="0"/>
            </a:br>
            <a:r>
              <a:rPr lang="da-DK" dirty="0"/>
              <a:t>og slippe billedet ind på slidet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10-06-2025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DB8C0E3-554F-564F-A58B-C39ACCD4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4160308" cy="184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10" name="Billede 9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8E1E4A36-51AE-D34A-8160-95CF58410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udskab m illustration - Pa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76617A3F-7AFB-E847-A694-0AF46C4BA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065600"/>
            <a:ext cx="5761039" cy="1844675"/>
          </a:xfrm>
        </p:spPr>
        <p:txBody>
          <a:bodyPr anchor="ctr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10-06-2025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906BF72F-784B-994C-8244-FAA8849CFA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4953" y="0"/>
            <a:ext cx="6210300" cy="6858000"/>
          </a:xfrm>
          <a:prstGeom prst="rect">
            <a:avLst/>
          </a:prstGeom>
        </p:spPr>
      </p:pic>
      <p:pic>
        <p:nvPicPr>
          <p:cNvPr id="8" name="Billede 7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C46EDBAC-904D-EA41-B396-A78C0C868A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47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udskab m illustration - IV Drop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76617A3F-7AFB-E847-A694-0AF46C4BA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065600"/>
            <a:ext cx="5761039" cy="1844675"/>
          </a:xfrm>
        </p:spPr>
        <p:txBody>
          <a:bodyPr anchor="ctr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10-06-2025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8" name="Billede 7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927F88D5-FC50-1F4F-8E13-F66EBEB8D9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371"/>
          <a:stretch/>
        </p:blipFill>
        <p:spPr>
          <a:xfrm>
            <a:off x="5675895" y="368300"/>
            <a:ext cx="6210300" cy="6489700"/>
          </a:xfrm>
          <a:prstGeom prst="rect">
            <a:avLst/>
          </a:prstGeom>
        </p:spPr>
      </p:pic>
      <p:pic>
        <p:nvPicPr>
          <p:cNvPr id="9" name="Billede 8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F55C6D9F-CF6C-8F45-B2A4-44623741DB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15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udskab m illustration - Far og Datter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76617A3F-7AFB-E847-A694-0AF46C4BA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065600"/>
            <a:ext cx="5761039" cy="1844675"/>
          </a:xfrm>
        </p:spPr>
        <p:txBody>
          <a:bodyPr anchor="ctr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10-06-2025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3" name="Billede 2" descr="Et billede, der indeholder skjorte&#10;&#10;Automatisk genereret beskrivelse">
            <a:extLst>
              <a:ext uri="{FF2B5EF4-FFF2-40B4-BE49-F238E27FC236}">
                <a16:creationId xmlns:a16="http://schemas.microsoft.com/office/drawing/2014/main" id="{3FAC51D1-9E50-1F4F-9808-816BBD4E8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81700" y="0"/>
            <a:ext cx="6210300" cy="6858000"/>
          </a:xfrm>
          <a:prstGeom prst="rect">
            <a:avLst/>
          </a:prstGeom>
        </p:spPr>
      </p:pic>
      <p:pic>
        <p:nvPicPr>
          <p:cNvPr id="8" name="Billede 7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7C8AE385-30DE-D146-8F6F-136E0A2F01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79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slide - Rød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914DFB3B-9EA0-8943-8252-2BA679AF28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0386" y="4446165"/>
            <a:ext cx="4891228" cy="71614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citat/statement af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6A1B42-5C02-E946-A4BB-999CBF5C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10-06-2025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FB3576-6E40-EC44-88A2-F087F0E9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6E7B25B-9D55-C141-BB7A-C292DA658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6269" y="1932973"/>
            <a:ext cx="8259462" cy="222037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”Klik for at skrive citat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 </a:t>
            </a:r>
            <a:r>
              <a:rPr lang="da-DK" dirty="0" err="1"/>
              <a:t>conseqtetuer</a:t>
            </a:r>
            <a:r>
              <a:rPr lang="da-DK" dirty="0"/>
              <a:t>”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87D9143B-BFF4-1D4C-A25E-0809928683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10" name="Billede 9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649A0A17-9304-BA42-ABF7-5D95F0CE70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12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slide - Akva">
    <p:bg>
      <p:bgPr>
        <a:solidFill>
          <a:schemeClr val="accent6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ur, lys&#10;&#10;Automatisk genereret beskrivelse">
            <a:extLst>
              <a:ext uri="{FF2B5EF4-FFF2-40B4-BE49-F238E27FC236}">
                <a16:creationId xmlns:a16="http://schemas.microsoft.com/office/drawing/2014/main" id="{C77EB453-36C2-D64B-9B8E-99AD6C172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3" t="2161" r="1418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0386" y="4446165"/>
            <a:ext cx="4891228" cy="71614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citat/statement af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6A1B42-5C02-E946-A4BB-999CBF5C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10-06-2025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FB3576-6E40-EC44-88A2-F087F0E9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6E7B25B-9D55-C141-BB7A-C292DA658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6269" y="1932973"/>
            <a:ext cx="8259462" cy="222037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”Klik for at skrive citat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 </a:t>
            </a:r>
            <a:r>
              <a:rPr lang="da-DK" dirty="0" err="1"/>
              <a:t>conseqtetuer</a:t>
            </a:r>
            <a:r>
              <a:rPr lang="da-DK" dirty="0"/>
              <a:t>”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3655DEDF-FDA3-1249-8ADD-99A3285DCD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10" name="Billede 9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39B83916-DA2F-FA4A-AC9D-4B5EF4515B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56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farvet slide m stort billede - Mørk Rød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dsholder til billede 12">
            <a:extLst>
              <a:ext uri="{FF2B5EF4-FFF2-40B4-BE49-F238E27FC236}">
                <a16:creationId xmlns:a16="http://schemas.microsoft.com/office/drawing/2014/main" id="{42E7B34F-D1FF-1B4B-A5CC-47431635223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et stort baggrundsbillede</a:t>
            </a:r>
            <a:br>
              <a:rPr lang="da-DK" dirty="0"/>
            </a:br>
            <a:r>
              <a:rPr lang="da-DK" dirty="0"/>
              <a:t>ved at klikke på ikonet eller </a:t>
            </a:r>
            <a:br>
              <a:rPr lang="da-DK" dirty="0"/>
            </a:br>
            <a:r>
              <a:rPr lang="da-DK" dirty="0"/>
              <a:t>ved at trække og slippe </a:t>
            </a:r>
            <a:br>
              <a:rPr lang="da-DK" dirty="0"/>
            </a:br>
            <a:r>
              <a:rPr lang="da-DK" dirty="0"/>
              <a:t>billedet ind på slidet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41325"/>
            <a:ext cx="8247886" cy="2647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præsentationsinformation som navn, projekt samt dato for præsentation.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6A1B42-5C02-E946-A4BB-999CBF5C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10-06-2025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26561DD-1ADD-E646-9C98-5A3472A1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1300" y="6057901"/>
            <a:ext cx="4114800" cy="431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FB3576-6E40-EC44-88A2-F087F0E9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6E7B25B-9D55-C141-BB7A-C292DA65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602409"/>
          </a:xfrm>
        </p:spPr>
        <p:txBody>
          <a:bodyPr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Logo Leon 6">
            <a:extLst>
              <a:ext uri="{FF2B5EF4-FFF2-40B4-BE49-F238E27FC236}">
                <a16:creationId xmlns:a16="http://schemas.microsoft.com/office/drawing/2014/main" id="{37F251BF-F266-604F-A81B-23E5E3AEF7A6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1278474" y="6254782"/>
            <a:ext cx="468000" cy="265577"/>
          </a:xfrm>
          <a:blipFill>
            <a:blip r:embed="rId2"/>
            <a:stretch>
              <a:fillRect/>
            </a:stretch>
          </a:blipFill>
        </p:spPr>
        <p:txBody>
          <a:bodyPr lIns="36000" tIns="1440000" anchor="b" anchorCtr="0"/>
          <a:lstStyle>
            <a:lvl1pPr marL="0" indent="0">
              <a:buFontTx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188709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farvet slide m stort billede - Mandel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dsholder til billede 12">
            <a:extLst>
              <a:ext uri="{FF2B5EF4-FFF2-40B4-BE49-F238E27FC236}">
                <a16:creationId xmlns:a16="http://schemas.microsoft.com/office/drawing/2014/main" id="{E5529D51-FAD4-AF4C-BC75-04BA5D3BB98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et stort baggrundsbillede</a:t>
            </a:r>
            <a:br>
              <a:rPr lang="da-DK" dirty="0"/>
            </a:br>
            <a:r>
              <a:rPr lang="da-DK" dirty="0"/>
              <a:t>ved at klikke på ikonet eller </a:t>
            </a:r>
            <a:br>
              <a:rPr lang="da-DK" dirty="0"/>
            </a:br>
            <a:r>
              <a:rPr lang="da-DK" dirty="0"/>
              <a:t>ved at trække og slippe </a:t>
            </a:r>
            <a:br>
              <a:rPr lang="da-DK" dirty="0"/>
            </a:br>
            <a:r>
              <a:rPr lang="da-DK" dirty="0"/>
              <a:t>billedet ind på slidet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41325"/>
            <a:ext cx="8247886" cy="2647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præsentationsinformation som navn, projekt samt dato for præsentation.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6A1B42-5C02-E946-A4BB-999CBF5C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10-06-2025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26561DD-1ADD-E646-9C98-5A3472A1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1300" y="6057901"/>
            <a:ext cx="4114800" cy="431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FB3576-6E40-EC44-88A2-F087F0E9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6E7B25B-9D55-C141-BB7A-C292DA65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602409"/>
          </a:xfrm>
        </p:spPr>
        <p:txBody>
          <a:bodyPr anchor="t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Logo Leon 6">
            <a:extLst>
              <a:ext uri="{FF2B5EF4-FFF2-40B4-BE49-F238E27FC236}">
                <a16:creationId xmlns:a16="http://schemas.microsoft.com/office/drawing/2014/main" id="{5C0C93DA-366F-0949-9AD5-A4E371725403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1278474" y="6254782"/>
            <a:ext cx="468000" cy="265577"/>
          </a:xfrm>
          <a:blipFill>
            <a:blip r:embed="rId2"/>
            <a:stretch>
              <a:fillRect/>
            </a:stretch>
          </a:blipFill>
        </p:spPr>
        <p:txBody>
          <a:bodyPr lIns="36000" tIns="1440000" anchor="b" anchorCtr="0"/>
          <a:lstStyle>
            <a:lvl1pPr marL="0" indent="0">
              <a:buFontTx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96957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Grå">
    <p:bg>
      <p:bgPr>
        <a:solidFill>
          <a:schemeClr val="accent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lys&#10;&#10;Automatisk genereret beskrivelse">
            <a:extLst>
              <a:ext uri="{FF2B5EF4-FFF2-40B4-BE49-F238E27FC236}">
                <a16:creationId xmlns:a16="http://schemas.microsoft.com/office/drawing/2014/main" id="{9785D765-A338-FE46-A483-2B2FBE95B6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41325"/>
            <a:ext cx="8247886" cy="2647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præsentationsinformation som navn, projekt samt dato for præsentation.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6E7B25B-9D55-C141-BB7A-C292DA65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2220371"/>
          </a:xfrm>
        </p:spPr>
        <p:txBody>
          <a:bodyPr anchor="t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BCC9C2A-BA56-0D4C-A01A-3EFB034305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3960" y="6140503"/>
            <a:ext cx="3327750" cy="504000"/>
          </a:xfrm>
          <a:prstGeom prst="rect">
            <a:avLst/>
          </a:prstGeom>
        </p:spPr>
      </p:pic>
      <p:pic>
        <p:nvPicPr>
          <p:cNvPr id="10" name="Billede 9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28CD8F7F-6FED-3044-91B0-5BD501FE7B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87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farvet slide m stort billede - Akv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dsholder til billede 12">
            <a:extLst>
              <a:ext uri="{FF2B5EF4-FFF2-40B4-BE49-F238E27FC236}">
                <a16:creationId xmlns:a16="http://schemas.microsoft.com/office/drawing/2014/main" id="{B42F9091-54B8-194C-B0E8-75294FDC538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et stort baggrundsbillede</a:t>
            </a:r>
            <a:br>
              <a:rPr lang="da-DK" dirty="0"/>
            </a:br>
            <a:r>
              <a:rPr lang="da-DK" dirty="0"/>
              <a:t>ved at klikke på ikonet eller </a:t>
            </a:r>
            <a:br>
              <a:rPr lang="da-DK" dirty="0"/>
            </a:br>
            <a:r>
              <a:rPr lang="da-DK" dirty="0"/>
              <a:t>ved at trække og slippe </a:t>
            </a:r>
            <a:br>
              <a:rPr lang="da-DK" dirty="0"/>
            </a:br>
            <a:r>
              <a:rPr lang="da-DK" dirty="0"/>
              <a:t>billedet ind på slidet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41325"/>
            <a:ext cx="8247886" cy="2647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præsentationsinformation som navn, projekt samt dato for præsentation.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6A1B42-5C02-E946-A4BB-999CBF5C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10-06-2025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26561DD-1ADD-E646-9C98-5A3472A1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1300" y="6057901"/>
            <a:ext cx="4114800" cy="431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FB3576-6E40-EC44-88A2-F087F0E9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3B8CFEDC-EE5D-9B4A-B5C0-CD014817B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602409"/>
          </a:xfrm>
        </p:spPr>
        <p:txBody>
          <a:bodyPr anchor="t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Logo Leon 6">
            <a:extLst>
              <a:ext uri="{FF2B5EF4-FFF2-40B4-BE49-F238E27FC236}">
                <a16:creationId xmlns:a16="http://schemas.microsoft.com/office/drawing/2014/main" id="{F9A2151B-09B5-664A-92AD-88B981A7958B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1278474" y="6254782"/>
            <a:ext cx="468000" cy="265577"/>
          </a:xfrm>
          <a:blipFill>
            <a:blip r:embed="rId2"/>
            <a:stretch>
              <a:fillRect/>
            </a:stretch>
          </a:blipFill>
        </p:spPr>
        <p:txBody>
          <a:bodyPr lIns="36000" tIns="1440000" anchor="b" anchorCtr="0"/>
          <a:lstStyle>
            <a:lvl1pPr marL="0" indent="0">
              <a:buFontTx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558091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farvet slide m stort billede - Lavendel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dsholder til billede 12">
            <a:extLst>
              <a:ext uri="{FF2B5EF4-FFF2-40B4-BE49-F238E27FC236}">
                <a16:creationId xmlns:a16="http://schemas.microsoft.com/office/drawing/2014/main" id="{7563429C-60EE-6F4D-BA00-E14E30182B1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et stort baggrundsbillede</a:t>
            </a:r>
            <a:br>
              <a:rPr lang="da-DK" dirty="0"/>
            </a:br>
            <a:r>
              <a:rPr lang="da-DK" dirty="0"/>
              <a:t>ved at klikke på ikonet eller </a:t>
            </a:r>
            <a:br>
              <a:rPr lang="da-DK" dirty="0"/>
            </a:br>
            <a:r>
              <a:rPr lang="da-DK" dirty="0"/>
              <a:t>ved at trække og slippe </a:t>
            </a:r>
            <a:br>
              <a:rPr lang="da-DK" dirty="0"/>
            </a:br>
            <a:r>
              <a:rPr lang="da-DK" dirty="0"/>
              <a:t>billedet ind på slidet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41325"/>
            <a:ext cx="8247886" cy="2647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præsentationsinformation som navn, projekt samt dato for præsentation.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6A1B42-5C02-E946-A4BB-999CBF5C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10-06-2025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26561DD-1ADD-E646-9C98-5A3472A1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1300" y="6057901"/>
            <a:ext cx="4114800" cy="431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FB3576-6E40-EC44-88A2-F087F0E9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3A3CF962-53B9-5D4A-997F-1F198FB9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602409"/>
          </a:xfrm>
        </p:spPr>
        <p:txBody>
          <a:bodyPr anchor="t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Logo Leon 6">
            <a:extLst>
              <a:ext uri="{FF2B5EF4-FFF2-40B4-BE49-F238E27FC236}">
                <a16:creationId xmlns:a16="http://schemas.microsoft.com/office/drawing/2014/main" id="{50C51703-15A9-D545-9920-BA0AE015EAD1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1278474" y="6254782"/>
            <a:ext cx="468000" cy="265577"/>
          </a:xfrm>
          <a:blipFill>
            <a:blip r:embed="rId2"/>
            <a:stretch>
              <a:fillRect/>
            </a:stretch>
          </a:blipFill>
        </p:spPr>
        <p:txBody>
          <a:bodyPr lIns="36000" tIns="1440000" anchor="b" anchorCtr="0"/>
          <a:lstStyle>
            <a:lvl1pPr marL="0" indent="0">
              <a:buFontTx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788381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slide m redigerbar tekst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gning, paraply, skilt&#10;&#10;Automatisk genereret beskrivelse">
            <a:extLst>
              <a:ext uri="{FF2B5EF4-FFF2-40B4-BE49-F238E27FC236}">
                <a16:creationId xmlns:a16="http://schemas.microsoft.com/office/drawing/2014/main" id="{603A2947-4CA7-7549-A07A-ADBE4E79D1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98" t="2439" r="1441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89AA72DA-F583-7C44-B8EB-1153D4098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1203927"/>
          </a:xfrm>
        </p:spPr>
        <p:txBody>
          <a:bodyPr anchor="t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F0D83521-43AB-6844-B17C-9503487A33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4" y="3606800"/>
            <a:ext cx="4181476" cy="9017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lang="da-DK" b="0" i="0" u="none" strike="noStrike" smtClean="0">
                <a:solidFill>
                  <a:schemeClr val="bg2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for at indsætte kontaktdata, navn, mailadresse, etc.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37A5DDEB-1A4D-5B4B-96F4-10A2BE15CD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00A8AEFD-2CE0-0B45-9F21-4367272062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33957" y="6140503"/>
            <a:ext cx="332775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78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slide m redigerbar tekst - Grå">
    <p:bg>
      <p:bgPr>
        <a:solidFill>
          <a:schemeClr val="accent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lys&#10;&#10;Automatisk genereret beskrivelse">
            <a:extLst>
              <a:ext uri="{FF2B5EF4-FFF2-40B4-BE49-F238E27FC236}">
                <a16:creationId xmlns:a16="http://schemas.microsoft.com/office/drawing/2014/main" id="{659E46E9-93C7-1741-B6AA-53D56815A0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E63D06D2-6511-4443-B839-50100FB2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1203927"/>
          </a:xfrm>
        </p:spPr>
        <p:txBody>
          <a:bodyPr anchor="t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C35943B-1969-5C4B-9755-3F08124F3E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4" y="3606800"/>
            <a:ext cx="4181476" cy="9017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lang="da-DK" b="0" i="0" u="none" strike="noStrike" smtClean="0">
                <a:solidFill>
                  <a:schemeClr val="tx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for at indsætte kontaktdata, navn, mailadresse, etc.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5EDF6338-876F-9445-80E4-4C93E8D6C1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1476A460-0700-8645-8598-CC4DB65555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33960" y="6140503"/>
            <a:ext cx="332775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86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slide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B241B194-EA8D-7740-8DB8-ECEC7F96A4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94D6A3EF-01ED-3E46-9B12-A095C92623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02050" y="2313189"/>
            <a:ext cx="4787900" cy="2231621"/>
          </a:xfrm>
          <a:prstGeom prst="rect">
            <a:avLst/>
          </a:prstGeom>
        </p:spPr>
      </p:pic>
      <p:pic>
        <p:nvPicPr>
          <p:cNvPr id="6" name="Billede 5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8BD184F6-7C46-894A-B56D-87FA9DFC05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380E1D66-9513-E84B-8D36-F59570C735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33957" y="6140503"/>
            <a:ext cx="332775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99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 slide - Grå">
    <p:bg>
      <p:bgPr>
        <a:solidFill>
          <a:schemeClr val="accent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4">
            <a:extLst>
              <a:ext uri="{FF2B5EF4-FFF2-40B4-BE49-F238E27FC236}">
                <a16:creationId xmlns:a16="http://schemas.microsoft.com/office/drawing/2014/main" id="{A826D49B-2443-3C43-9596-97BB3A0762E7}"/>
              </a:ext>
            </a:extLst>
          </p:cNvPr>
          <p:cNvSpPr/>
          <p:nvPr/>
        </p:nvSpPr>
        <p:spPr>
          <a:xfrm>
            <a:off x="7721185" y="2412999"/>
            <a:ext cx="4470815" cy="4445001"/>
          </a:xfrm>
          <a:custGeom>
            <a:avLst/>
            <a:gdLst>
              <a:gd name="connsiteX0" fmla="*/ 0 w 3603348"/>
              <a:gd name="connsiteY0" fmla="*/ 3601403 h 3601402"/>
              <a:gd name="connsiteX1" fmla="*/ 3157949 w 3603348"/>
              <a:gd name="connsiteY1" fmla="*/ 3601403 h 3601402"/>
              <a:gd name="connsiteX2" fmla="*/ 3603349 w 3603348"/>
              <a:gd name="connsiteY2" fmla="*/ 3156204 h 3601402"/>
              <a:gd name="connsiteX3" fmla="*/ 3603349 w 3603348"/>
              <a:gd name="connsiteY3" fmla="*/ 0 h 3601402"/>
              <a:gd name="connsiteX4" fmla="*/ 0 w 3603348"/>
              <a:gd name="connsiteY4" fmla="*/ 3601403 h 3601402"/>
              <a:gd name="connsiteX0" fmla="*/ 0 w 3603349"/>
              <a:gd name="connsiteY0" fmla="*/ 3601403 h 3601403"/>
              <a:gd name="connsiteX1" fmla="*/ 3157949 w 3603349"/>
              <a:gd name="connsiteY1" fmla="*/ 3601403 h 3601403"/>
              <a:gd name="connsiteX2" fmla="*/ 3603349 w 3603349"/>
              <a:gd name="connsiteY2" fmla="*/ 3156204 h 3601403"/>
              <a:gd name="connsiteX3" fmla="*/ 3603349 w 3603349"/>
              <a:gd name="connsiteY3" fmla="*/ 0 h 3601403"/>
              <a:gd name="connsiteX4" fmla="*/ 3146927 w 3603349"/>
              <a:gd name="connsiteY4" fmla="*/ 461688 h 3601403"/>
              <a:gd name="connsiteX5" fmla="*/ 0 w 3603349"/>
              <a:gd name="connsiteY5" fmla="*/ 3601403 h 3601403"/>
              <a:gd name="connsiteX0" fmla="*/ 0 w 3603349"/>
              <a:gd name="connsiteY0" fmla="*/ 3139715 h 3139715"/>
              <a:gd name="connsiteX1" fmla="*/ 3157949 w 3603349"/>
              <a:gd name="connsiteY1" fmla="*/ 3139715 h 3139715"/>
              <a:gd name="connsiteX2" fmla="*/ 3603349 w 3603349"/>
              <a:gd name="connsiteY2" fmla="*/ 2694516 h 3139715"/>
              <a:gd name="connsiteX3" fmla="*/ 3146927 w 3603349"/>
              <a:gd name="connsiteY3" fmla="*/ 0 h 3139715"/>
              <a:gd name="connsiteX4" fmla="*/ 0 w 3603349"/>
              <a:gd name="connsiteY4" fmla="*/ 3139715 h 3139715"/>
              <a:gd name="connsiteX0" fmla="*/ 0 w 3630261"/>
              <a:gd name="connsiteY0" fmla="*/ 3139715 h 3139715"/>
              <a:gd name="connsiteX1" fmla="*/ 3157949 w 3630261"/>
              <a:gd name="connsiteY1" fmla="*/ 3139715 h 3139715"/>
              <a:gd name="connsiteX2" fmla="*/ 3630261 w 3630261"/>
              <a:gd name="connsiteY2" fmla="*/ 2685546 h 3139715"/>
              <a:gd name="connsiteX3" fmla="*/ 3146927 w 3630261"/>
              <a:gd name="connsiteY3" fmla="*/ 0 h 3139715"/>
              <a:gd name="connsiteX4" fmla="*/ 0 w 3630261"/>
              <a:gd name="connsiteY4" fmla="*/ 3139715 h 3139715"/>
              <a:gd name="connsiteX0" fmla="*/ 0 w 3157949"/>
              <a:gd name="connsiteY0" fmla="*/ 3139715 h 3139715"/>
              <a:gd name="connsiteX1" fmla="*/ 3157949 w 3157949"/>
              <a:gd name="connsiteY1" fmla="*/ 3139715 h 3139715"/>
              <a:gd name="connsiteX2" fmla="*/ 3146927 w 3157949"/>
              <a:gd name="connsiteY2" fmla="*/ 0 h 3139715"/>
              <a:gd name="connsiteX3" fmla="*/ 0 w 3157949"/>
              <a:gd name="connsiteY3" fmla="*/ 3139715 h 313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7949" h="3139715">
                <a:moveTo>
                  <a:pt x="0" y="3139715"/>
                </a:moveTo>
                <a:lnTo>
                  <a:pt x="3157949" y="3139715"/>
                </a:lnTo>
                <a:lnTo>
                  <a:pt x="3146927" y="0"/>
                </a:lnTo>
                <a:lnTo>
                  <a:pt x="0" y="3139715"/>
                </a:lnTo>
                <a:close/>
              </a:path>
            </a:pathLst>
          </a:custGeom>
          <a:solidFill>
            <a:schemeClr val="accent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6" name="Kombinationstegning 5">
            <a:extLst>
              <a:ext uri="{FF2B5EF4-FFF2-40B4-BE49-F238E27FC236}">
                <a16:creationId xmlns:a16="http://schemas.microsoft.com/office/drawing/2014/main" id="{5B19D95D-C715-2A4E-8D00-203566672E93}"/>
              </a:ext>
            </a:extLst>
          </p:cNvPr>
          <p:cNvSpPr/>
          <p:nvPr/>
        </p:nvSpPr>
        <p:spPr>
          <a:xfrm>
            <a:off x="0" y="-747444"/>
            <a:ext cx="5162270" cy="5887876"/>
          </a:xfrm>
          <a:custGeom>
            <a:avLst/>
            <a:gdLst>
              <a:gd name="connsiteX0" fmla="*/ 1241904 w 3646356"/>
              <a:gd name="connsiteY0" fmla="*/ 160767 h 4158886"/>
              <a:gd name="connsiteX1" fmla="*/ 0 w 3646356"/>
              <a:gd name="connsiteY1" fmla="*/ 690072 h 4158886"/>
              <a:gd name="connsiteX2" fmla="*/ 0 w 3646356"/>
              <a:gd name="connsiteY2" fmla="*/ 4158886 h 4158886"/>
              <a:gd name="connsiteX3" fmla="*/ 1815281 w 3646356"/>
              <a:gd name="connsiteY3" fmla="*/ 2319323 h 4158886"/>
              <a:gd name="connsiteX4" fmla="*/ 3101335 w 3646356"/>
              <a:gd name="connsiteY4" fmla="*/ 2310941 h 4158886"/>
              <a:gd name="connsiteX5" fmla="*/ 3646356 w 3646356"/>
              <a:gd name="connsiteY5" fmla="*/ 145051 h 4158886"/>
              <a:gd name="connsiteX6" fmla="*/ 1241904 w 3646356"/>
              <a:gd name="connsiteY6" fmla="*/ 160767 h 415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6356" h="4158886">
                <a:moveTo>
                  <a:pt x="1241904" y="160767"/>
                </a:moveTo>
                <a:cubicBezTo>
                  <a:pt x="804945" y="277324"/>
                  <a:pt x="386785" y="455546"/>
                  <a:pt x="0" y="690072"/>
                </a:cubicBezTo>
                <a:lnTo>
                  <a:pt x="0" y="4158886"/>
                </a:lnTo>
                <a:cubicBezTo>
                  <a:pt x="228589" y="3262393"/>
                  <a:pt x="922588" y="2559105"/>
                  <a:pt x="1815281" y="2319323"/>
                </a:cubicBezTo>
                <a:cubicBezTo>
                  <a:pt x="2236341" y="2207566"/>
                  <a:pt x="2678857" y="2204680"/>
                  <a:pt x="3101335" y="2310941"/>
                </a:cubicBezTo>
                <a:lnTo>
                  <a:pt x="3646356" y="145051"/>
                </a:lnTo>
                <a:cubicBezTo>
                  <a:pt x="2856465" y="-53537"/>
                  <a:pt x="2029141" y="-48129"/>
                  <a:pt x="1241904" y="160767"/>
                </a:cubicBezTo>
                <a:close/>
              </a:path>
            </a:pathLst>
          </a:custGeom>
          <a:solidFill>
            <a:schemeClr val="accent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pic>
        <p:nvPicPr>
          <p:cNvPr id="3" name="Billede 2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7F667635-566C-314E-9135-DFD4A33396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2050" y="2313189"/>
            <a:ext cx="4787900" cy="2231622"/>
          </a:xfrm>
          <a:prstGeom prst="rect">
            <a:avLst/>
          </a:prstGeom>
        </p:spPr>
      </p:pic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CE3BB38-5BD2-4C45-A176-F02A84F8FC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3ACC052C-711F-9E49-B09F-8BCA8E5C0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33960" y="6140503"/>
            <a:ext cx="332775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1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 stort billede - Mandel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dsholder til billede 12">
            <a:extLst>
              <a:ext uri="{FF2B5EF4-FFF2-40B4-BE49-F238E27FC236}">
                <a16:creationId xmlns:a16="http://schemas.microsoft.com/office/drawing/2014/main" id="{C35D1BA6-E424-344B-8F3E-E9E0EC33824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et stort baggrundsbillede</a:t>
            </a:r>
            <a:br>
              <a:rPr lang="da-DK" dirty="0"/>
            </a:br>
            <a:r>
              <a:rPr lang="da-DK" dirty="0"/>
              <a:t>ved at klikke på ikonet eller </a:t>
            </a:r>
            <a:br>
              <a:rPr lang="da-DK" dirty="0"/>
            </a:br>
            <a:r>
              <a:rPr lang="da-DK" dirty="0"/>
              <a:t>ved at trække og slippe </a:t>
            </a:r>
            <a:br>
              <a:rPr lang="da-DK" dirty="0"/>
            </a:br>
            <a:r>
              <a:rPr lang="da-DK" dirty="0"/>
              <a:t>billedet ind på slidet</a:t>
            </a:r>
          </a:p>
        </p:txBody>
      </p:sp>
      <p:sp>
        <p:nvSpPr>
          <p:cNvPr id="14" name="Logo Leon 6">
            <a:extLst>
              <a:ext uri="{FF2B5EF4-FFF2-40B4-BE49-F238E27FC236}">
                <a16:creationId xmlns:a16="http://schemas.microsoft.com/office/drawing/2014/main" id="{C1A6805E-9FA0-8746-B7C9-B3BA0CBAC3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40000" y="0"/>
            <a:ext cx="5652000" cy="6858000"/>
          </a:xfrm>
          <a:blipFill>
            <a:blip r:embed="rId2"/>
            <a:stretch>
              <a:fillRect/>
            </a:stretch>
          </a:blipFill>
        </p:spPr>
        <p:txBody>
          <a:bodyPr lIns="36000" tIns="1440000" anchor="b" anchorCtr="0"/>
          <a:lstStyle>
            <a:lvl1pPr marL="0" indent="0">
              <a:buFontTx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41325"/>
            <a:ext cx="8247886" cy="2647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præsentationsinformation som navn, projekt samt dato for præsentation.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6A1B42-5C02-E946-A4BB-999CBF5C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10-06-2025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26561DD-1ADD-E646-9C98-5A3472A1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1300" y="6057901"/>
            <a:ext cx="4114800" cy="431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FB3576-6E40-EC44-88A2-F087F0E9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6E7B25B-9D55-C141-BB7A-C292DA65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602409"/>
          </a:xfrm>
        </p:spPr>
        <p:txBody>
          <a:bodyPr anchor="t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7" name="Logo Leon 6">
            <a:extLst>
              <a:ext uri="{FF2B5EF4-FFF2-40B4-BE49-F238E27FC236}">
                <a16:creationId xmlns:a16="http://schemas.microsoft.com/office/drawing/2014/main" id="{46226E7E-0A82-514E-8B99-2EB9D4061A6E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1278474" y="6254782"/>
            <a:ext cx="468000" cy="265577"/>
          </a:xfrm>
          <a:blipFill>
            <a:blip r:embed="rId3"/>
            <a:stretch>
              <a:fillRect/>
            </a:stretch>
          </a:blipFill>
        </p:spPr>
        <p:txBody>
          <a:bodyPr lIns="36000" tIns="1440000" anchor="b" anchorCtr="0"/>
          <a:lstStyle>
            <a:lvl1pPr marL="0" indent="0">
              <a:buFontTx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263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 stort billede - Lavendel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dsholder til billede 12">
            <a:extLst>
              <a:ext uri="{FF2B5EF4-FFF2-40B4-BE49-F238E27FC236}">
                <a16:creationId xmlns:a16="http://schemas.microsoft.com/office/drawing/2014/main" id="{1E9F49D7-21A1-9D46-80A3-C1BA507FE8F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Indsæt et stort baggrundsbillede</a:t>
            </a:r>
            <a:br>
              <a:rPr lang="da-DK" dirty="0"/>
            </a:br>
            <a:r>
              <a:rPr lang="da-DK" dirty="0"/>
              <a:t>ved at klikke på ikonet eller </a:t>
            </a:r>
            <a:br>
              <a:rPr lang="da-DK" dirty="0"/>
            </a:br>
            <a:r>
              <a:rPr lang="da-DK" dirty="0"/>
              <a:t>ved at trække og slippe </a:t>
            </a:r>
            <a:br>
              <a:rPr lang="da-DK" dirty="0"/>
            </a:br>
            <a:r>
              <a:rPr lang="da-DK" dirty="0"/>
              <a:t>billedet ind på slidet</a:t>
            </a:r>
          </a:p>
        </p:txBody>
      </p:sp>
      <p:sp>
        <p:nvSpPr>
          <p:cNvPr id="14" name="Logo Leon 6">
            <a:extLst>
              <a:ext uri="{FF2B5EF4-FFF2-40B4-BE49-F238E27FC236}">
                <a16:creationId xmlns:a16="http://schemas.microsoft.com/office/drawing/2014/main" id="{C1A6805E-9FA0-8746-B7C9-B3BA0CBAC3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flipH="1">
            <a:off x="0" y="0"/>
            <a:ext cx="5652000" cy="6858000"/>
          </a:xfrm>
          <a:blipFill>
            <a:blip r:embed="rId2"/>
            <a:stretch>
              <a:fillRect/>
            </a:stretch>
          </a:blipFill>
        </p:spPr>
        <p:txBody>
          <a:bodyPr lIns="36000" tIns="1440000" anchor="b" anchorCtr="0"/>
          <a:lstStyle>
            <a:lvl1pPr marL="0" indent="0">
              <a:buFontTx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21B1FC6-5AF7-AA4B-9CB5-AEF595F33D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41325"/>
            <a:ext cx="8247886" cy="26473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skrive præsentationsinformation som navn, projekt samt dato for præsentation.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6A1B42-5C02-E946-A4BB-999CBF5C2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10-06-2025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26561DD-1ADD-E646-9C98-5A3472A1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21300" y="6057901"/>
            <a:ext cx="4114800" cy="431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7FB3576-6E40-EC44-88A2-F087F0E91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3A3CF962-53B9-5D4A-997F-1F198FB9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932973"/>
            <a:ext cx="8259462" cy="602409"/>
          </a:xfrm>
        </p:spPr>
        <p:txBody>
          <a:bodyPr anchor="t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Logo Leon 6">
            <a:extLst>
              <a:ext uri="{FF2B5EF4-FFF2-40B4-BE49-F238E27FC236}">
                <a16:creationId xmlns:a16="http://schemas.microsoft.com/office/drawing/2014/main" id="{46DAF7D5-A0E2-F648-BC47-24481D2E98DC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1278474" y="6254782"/>
            <a:ext cx="468000" cy="265577"/>
          </a:xfrm>
          <a:blipFill>
            <a:blip r:embed="rId3"/>
            <a:stretch>
              <a:fillRect/>
            </a:stretch>
          </a:blipFill>
        </p:spPr>
        <p:txBody>
          <a:bodyPr lIns="36000" tIns="1440000" anchor="b" anchorCtr="0"/>
          <a:lstStyle>
            <a:lvl1pPr marL="0" indent="0">
              <a:buFontTx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1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31682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31385-F74D-9A41-BA3F-98193164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C7A9D76-9BB2-024B-B235-03196D05C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10-06-2025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F85F721B-CE4C-834D-A203-F24DECCF93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914400"/>
            <a:ext cx="11233150" cy="355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Klik for at skrive underrubrik</a:t>
            </a:r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50D82E37-36CC-5F46-9C94-009B8C358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Billede 8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2A62C83-6C54-664C-BBAD-9699D08E49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7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31385-F74D-9A41-BA3F-98193164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10-06-2025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EA555E-E042-9D42-9087-F2BE8FE314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F8214544-7189-1D4F-8F02-562ED205FB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914400"/>
            <a:ext cx="11233150" cy="355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Klik for at skrive underrubrik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D8C97264-2727-AF4C-BD51-FDC5B7F1E94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9425" y="1608138"/>
            <a:ext cx="5472113" cy="44532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DB1F3889-93C5-7049-AD72-EB1E4B1FBB1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240463" y="1608879"/>
            <a:ext cx="5468400" cy="44532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0" name="Billede 9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09909B4A-4D99-9646-90E5-D895BA1794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6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bredt billede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10-06-2025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EA555E-E042-9D42-9087-F2BE8FE314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FEFB64EE-A3B5-474D-A259-135F3D8602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40463" y="0"/>
            <a:ext cx="5951537" cy="60579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et billede</a:t>
            </a:r>
            <a:br>
              <a:rPr lang="da-DK" dirty="0"/>
            </a:br>
            <a:r>
              <a:rPr lang="da-DK" dirty="0"/>
              <a:t>eller ved at trække og slippe </a:t>
            </a:r>
            <a:br>
              <a:rPr lang="da-DK" dirty="0"/>
            </a:br>
            <a:r>
              <a:rPr lang="da-DK" dirty="0"/>
              <a:t>billedet ind på slidet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9EEDD9A-FD01-2D4B-9EDC-959CD4AB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5472113" cy="82933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0" name="Pladsholder til tekst 15">
            <a:extLst>
              <a:ext uri="{FF2B5EF4-FFF2-40B4-BE49-F238E27FC236}">
                <a16:creationId xmlns:a16="http://schemas.microsoft.com/office/drawing/2014/main" id="{0EB7A01A-1A7E-CE46-A269-7356E6B26D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39799" y="1805049"/>
            <a:ext cx="3751365" cy="950026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skrive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lacinia</a:t>
            </a:r>
            <a:r>
              <a:rPr lang="da-DK" dirty="0"/>
              <a:t> </a:t>
            </a:r>
            <a:r>
              <a:rPr lang="da-DK" dirty="0" err="1"/>
              <a:t>vehicula</a:t>
            </a:r>
            <a:r>
              <a:rPr lang="da-DK" dirty="0"/>
              <a:t> </a:t>
            </a:r>
            <a:r>
              <a:rPr lang="da-DK" dirty="0" err="1"/>
              <a:t>orci</a:t>
            </a:r>
            <a:r>
              <a:rPr lang="da-DK" dirty="0"/>
              <a:t> </a:t>
            </a:r>
            <a:r>
              <a:rPr lang="da-DK" dirty="0" err="1"/>
              <a:t>cras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, </a:t>
            </a:r>
            <a:r>
              <a:rPr lang="da-DK" dirty="0" err="1"/>
              <a:t>lobortis</a:t>
            </a:r>
            <a:r>
              <a:rPr lang="da-DK" dirty="0"/>
              <a:t> </a:t>
            </a:r>
            <a:r>
              <a:rPr lang="da-DK" dirty="0" err="1"/>
              <a:t>risus</a:t>
            </a:r>
            <a:r>
              <a:rPr lang="da-DK" dirty="0"/>
              <a:t> </a:t>
            </a:r>
            <a:r>
              <a:rPr lang="da-DK" dirty="0" err="1"/>
              <a:t>lacus</a:t>
            </a:r>
            <a:endParaRPr lang="da-DK" dirty="0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D4FAB571-C4C7-ED40-AD12-A21465029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753" y="3072853"/>
            <a:ext cx="3717457" cy="205728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2" name="Billede 11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1F6747C8-461B-A440-95B5-1C7F38334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8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 slide - m smalt billede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31385-F74D-9A41-BA3F-981931642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8054975" cy="82933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9F3769-96C5-FA41-A7EF-49C96F3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70000" y="6083301"/>
            <a:ext cx="850053" cy="431800"/>
          </a:xfrm>
        </p:spPr>
        <p:txBody>
          <a:bodyPr/>
          <a:lstStyle/>
          <a:p>
            <a:fld id="{83BDE002-4D08-984E-9A17-29A299F2E8E5}" type="datetimeFigureOut">
              <a:rPr lang="da-DK" smtClean="0"/>
              <a:t>10-06-2025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F343F5-8FA6-2845-B986-F45B6AA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69006-4EAA-9F48-A2A8-3E5B4E2EFF89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BEA555E-E042-9D42-9087-F2BE8FE314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tekst 15">
            <a:extLst>
              <a:ext uri="{FF2B5EF4-FFF2-40B4-BE49-F238E27FC236}">
                <a16:creationId xmlns:a16="http://schemas.microsoft.com/office/drawing/2014/main" id="{546F2B31-84EA-CE43-ACB5-AC7C8D9C6A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57548" y="1805049"/>
            <a:ext cx="5522026" cy="950026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skrive tekst </a:t>
            </a:r>
            <a:r>
              <a:rPr lang="da-DK" dirty="0" err="1"/>
              <a:t>lorem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lacinia</a:t>
            </a:r>
            <a:r>
              <a:rPr lang="da-DK" dirty="0"/>
              <a:t> </a:t>
            </a:r>
            <a:r>
              <a:rPr lang="da-DK" dirty="0" err="1"/>
              <a:t>vehicula</a:t>
            </a:r>
            <a:r>
              <a:rPr lang="da-DK" dirty="0"/>
              <a:t> </a:t>
            </a:r>
            <a:r>
              <a:rPr lang="da-DK" dirty="0" err="1"/>
              <a:t>orci</a:t>
            </a:r>
            <a:r>
              <a:rPr lang="da-DK" dirty="0"/>
              <a:t> </a:t>
            </a:r>
            <a:r>
              <a:rPr lang="da-DK" dirty="0" err="1"/>
              <a:t>cras</a:t>
            </a:r>
            <a:r>
              <a:rPr lang="da-DK" dirty="0"/>
              <a:t> </a:t>
            </a:r>
            <a:r>
              <a:rPr lang="da-DK" dirty="0" err="1"/>
              <a:t>pretium</a:t>
            </a:r>
            <a:r>
              <a:rPr lang="da-DK" dirty="0"/>
              <a:t>, </a:t>
            </a:r>
            <a:r>
              <a:rPr lang="da-DK" dirty="0" err="1"/>
              <a:t>lobortis</a:t>
            </a:r>
            <a:r>
              <a:rPr lang="da-DK" dirty="0"/>
              <a:t> </a:t>
            </a:r>
            <a:r>
              <a:rPr lang="da-DK" dirty="0" err="1"/>
              <a:t>risus</a:t>
            </a:r>
            <a:r>
              <a:rPr lang="da-DK" dirty="0"/>
              <a:t> </a:t>
            </a:r>
            <a:r>
              <a:rPr lang="da-DK" dirty="0" err="1"/>
              <a:t>lacus</a:t>
            </a:r>
            <a:r>
              <a:rPr lang="da-DK" dirty="0"/>
              <a:t>, </a:t>
            </a:r>
            <a:r>
              <a:rPr lang="da-DK" dirty="0" err="1"/>
              <a:t>tellus</a:t>
            </a:r>
            <a:r>
              <a:rPr lang="da-DK" dirty="0"/>
              <a:t> </a:t>
            </a:r>
            <a:r>
              <a:rPr lang="da-DK" dirty="0" err="1"/>
              <a:t>aliquam</a:t>
            </a:r>
            <a:r>
              <a:rPr lang="da-DK" dirty="0"/>
              <a:t> </a:t>
            </a:r>
            <a:r>
              <a:rPr lang="da-DK" dirty="0" err="1"/>
              <a:t>blandit</a:t>
            </a:r>
            <a:r>
              <a:rPr lang="da-DK" dirty="0"/>
              <a:t> </a:t>
            </a:r>
            <a:r>
              <a:rPr lang="da-DK" dirty="0" err="1"/>
              <a:t>sapien</a:t>
            </a:r>
            <a:r>
              <a:rPr lang="da-DK" dirty="0"/>
              <a:t> nec </a:t>
            </a:r>
            <a:r>
              <a:rPr lang="da-DK" dirty="0" err="1"/>
              <a:t>aptent</a:t>
            </a:r>
            <a:r>
              <a:rPr lang="da-DK" dirty="0"/>
              <a:t> </a:t>
            </a:r>
            <a:r>
              <a:rPr lang="da-DK" dirty="0" err="1"/>
              <a:t>cras</a:t>
            </a:r>
            <a:r>
              <a:rPr lang="da-DK" dirty="0"/>
              <a:t>, </a:t>
            </a:r>
            <a:r>
              <a:rPr lang="da-DK" dirty="0" err="1"/>
              <a:t>egestas</a:t>
            </a:r>
            <a:r>
              <a:rPr lang="da-DK" dirty="0"/>
              <a:t> vivamus.</a:t>
            </a: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FEFB64EE-A3B5-474D-A259-135F3D8602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44000" y="0"/>
            <a:ext cx="3348000" cy="6057900"/>
          </a:xfrm>
          <a:pattFill prst="pct5">
            <a:fgClr>
              <a:schemeClr val="accent2">
                <a:lumMod val="90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indsætte et billede</a:t>
            </a:r>
            <a:br>
              <a:rPr lang="da-DK" dirty="0"/>
            </a:br>
            <a:r>
              <a:rPr lang="da-DK" dirty="0"/>
              <a:t>eller ved at trække og slippe </a:t>
            </a:r>
            <a:br>
              <a:rPr lang="da-DK" dirty="0"/>
            </a:br>
            <a:r>
              <a:rPr lang="da-DK" dirty="0"/>
              <a:t>billedet ind på slidet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239499D4-4649-1F49-B43D-A643803D1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856" y="3072852"/>
            <a:ext cx="5472113" cy="204541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0" name="Billede 9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CAA70D1-4E91-6445-8ED4-441D7BB09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8474" y="6254783"/>
            <a:ext cx="464923" cy="2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2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4EBD1B5-49B2-C24A-A6F4-E70F7764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5"/>
            <a:ext cx="11233150" cy="511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D6016B-F0B4-994F-997B-1E0787162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608881"/>
            <a:ext cx="11233150" cy="44490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C14C6F-F359-924E-BF92-1FBAD3DB5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0000" y="6083301"/>
            <a:ext cx="1219200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83BDE002-4D08-984E-9A17-29A299F2E8E5}" type="datetimeFigureOut">
              <a:rPr lang="da-DK" smtClean="0"/>
              <a:pPr/>
              <a:t>10-06-2025</a:t>
            </a:fld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F393347-490E-D94A-824A-DD27B4D0F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083301"/>
            <a:ext cx="61277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7E69006-4EAA-9F48-A2A8-3E5B4E2EFF8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Pladsholder til sidefod 21">
            <a:extLst>
              <a:ext uri="{FF2B5EF4-FFF2-40B4-BE49-F238E27FC236}">
                <a16:creationId xmlns:a16="http://schemas.microsoft.com/office/drawing/2014/main" id="{9FB02DAE-26EB-DB4D-99A2-0C5FFC57F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30500" y="6057900"/>
            <a:ext cx="3221038" cy="45720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752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49" r:id="rId2"/>
    <p:sldLayoutId id="2147483677" r:id="rId3"/>
    <p:sldLayoutId id="2147483684" r:id="rId4"/>
    <p:sldLayoutId id="2147483686" r:id="rId5"/>
    <p:sldLayoutId id="2147483650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64" r:id="rId12"/>
    <p:sldLayoutId id="2147483665" r:id="rId13"/>
    <p:sldLayoutId id="2147483660" r:id="rId14"/>
    <p:sldLayoutId id="2147483658" r:id="rId15"/>
    <p:sldLayoutId id="2147483661" r:id="rId16"/>
    <p:sldLayoutId id="2147483659" r:id="rId17"/>
    <p:sldLayoutId id="2147483698" r:id="rId18"/>
    <p:sldLayoutId id="2147483666" r:id="rId19"/>
    <p:sldLayoutId id="2147483667" r:id="rId20"/>
    <p:sldLayoutId id="2147483663" r:id="rId21"/>
    <p:sldLayoutId id="2147483668" r:id="rId22"/>
    <p:sldLayoutId id="2147483675" r:id="rId23"/>
    <p:sldLayoutId id="2147483674" r:id="rId24"/>
    <p:sldLayoutId id="2147483673" r:id="rId25"/>
    <p:sldLayoutId id="2147483682" r:id="rId26"/>
    <p:sldLayoutId id="2147483683" r:id="rId27"/>
    <p:sldLayoutId id="2147483692" r:id="rId28"/>
    <p:sldLayoutId id="2147483693" r:id="rId29"/>
    <p:sldLayoutId id="2147483694" r:id="rId30"/>
    <p:sldLayoutId id="2147483695" r:id="rId31"/>
    <p:sldLayoutId id="2147483689" r:id="rId32"/>
    <p:sldLayoutId id="2147483696" r:id="rId33"/>
    <p:sldLayoutId id="2147483688" r:id="rId34"/>
    <p:sldLayoutId id="2147483697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278" userDrawn="1">
          <p15:clr>
            <a:srgbClr val="F26B43"/>
          </p15:clr>
        </p15:guide>
        <p15:guide id="6" pos="3749" userDrawn="1">
          <p15:clr>
            <a:srgbClr val="F26B43"/>
          </p15:clr>
        </p15:guide>
        <p15:guide id="7" pos="393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271A27E-52C1-5D45-B674-F0DFA9109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Køb hos Harald Nyborg</a:t>
            </a:r>
          </a:p>
        </p:txBody>
      </p:sp>
    </p:spTree>
    <p:extLst>
      <p:ext uri="{BB962C8B-B14F-4D97-AF65-F5344CB8AC3E}">
        <p14:creationId xmlns:p14="http://schemas.microsoft.com/office/powerpoint/2010/main" val="3380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4CC64-61C4-F509-095B-C19A5E169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55BE9-D697-F101-5395-75ABF3BC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Køb hos Harald Nyborg – via hjemmeside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9701B4C-FF84-6CB2-0530-6D23387CC954}"/>
              </a:ext>
            </a:extLst>
          </p:cNvPr>
          <p:cNvSpPr txBox="1"/>
          <p:nvPr/>
        </p:nvSpPr>
        <p:spPr>
          <a:xfrm>
            <a:off x="6338950" y="1422734"/>
            <a:ext cx="478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>
                    <a:lumMod val="50000"/>
                  </a:schemeClr>
                </a:solidFill>
              </a:rPr>
              <a:t>Når varerne er lagt i kurven, kommer du til følgende skærmbillede.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5008D37E-54DA-212C-A7D0-1C4C94C7F249}"/>
              </a:ext>
            </a:extLst>
          </p:cNvPr>
          <p:cNvSpPr txBox="1"/>
          <p:nvPr/>
        </p:nvSpPr>
        <p:spPr>
          <a:xfrm>
            <a:off x="6338950" y="2359140"/>
            <a:ext cx="478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>
                    <a:lumMod val="50000"/>
                  </a:schemeClr>
                </a:solidFill>
              </a:rPr>
              <a:t>Fakturaen skal udstedes til Kræftens Bekæmpelse (KB), så du skal indtaste KB’s adresse. 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10EE9AB0-42CA-8848-CF68-17F7AD218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36" y="1012676"/>
            <a:ext cx="5228664" cy="4832647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C59BF20C-2912-F118-ED7E-5E8AFA549449}"/>
              </a:ext>
            </a:extLst>
          </p:cNvPr>
          <p:cNvSpPr txBox="1"/>
          <p:nvPr/>
        </p:nvSpPr>
        <p:spPr>
          <a:xfrm>
            <a:off x="6338950" y="3510990"/>
            <a:ext cx="478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>
                    <a:lumMod val="50000"/>
                  </a:schemeClr>
                </a:solidFill>
              </a:rPr>
              <a:t>For at få besked om leveringen, skal du indsætte din egen mail og mobiltelefon </a:t>
            </a:r>
          </a:p>
        </p:txBody>
      </p: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06A09E60-E96D-B452-9BF5-990AE071D53A}"/>
              </a:ext>
            </a:extLst>
          </p:cNvPr>
          <p:cNvCxnSpPr/>
          <p:nvPr/>
        </p:nvCxnSpPr>
        <p:spPr>
          <a:xfrm flipH="1">
            <a:off x="5358213" y="2728472"/>
            <a:ext cx="854580" cy="142915"/>
          </a:xfrm>
          <a:prstGeom prst="straightConnector1">
            <a:avLst/>
          </a:prstGeom>
          <a:ln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3AD6FA43-0095-BB63-0AFB-5F871074E277}"/>
              </a:ext>
            </a:extLst>
          </p:cNvPr>
          <p:cNvCxnSpPr/>
          <p:nvPr/>
        </p:nvCxnSpPr>
        <p:spPr>
          <a:xfrm flipH="1">
            <a:off x="5272755" y="2871387"/>
            <a:ext cx="940038" cy="1076770"/>
          </a:xfrm>
          <a:prstGeom prst="straightConnector1">
            <a:avLst/>
          </a:prstGeom>
          <a:ln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0E877A4E-5192-C1BB-B87D-4D650F46DA72}"/>
              </a:ext>
            </a:extLst>
          </p:cNvPr>
          <p:cNvCxnSpPr>
            <a:stCxn id="16" idx="1"/>
          </p:cNvCxnSpPr>
          <p:nvPr/>
        </p:nvCxnSpPr>
        <p:spPr>
          <a:xfrm flipH="1" flipV="1">
            <a:off x="3273039" y="1871529"/>
            <a:ext cx="3065911" cy="1901071"/>
          </a:xfrm>
          <a:prstGeom prst="straightConnector1">
            <a:avLst/>
          </a:prstGeom>
          <a:ln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id="{9638740C-3097-D629-9208-CDCCB7934105}"/>
              </a:ext>
            </a:extLst>
          </p:cNvPr>
          <p:cNvCxnSpPr>
            <a:stCxn id="16" idx="1"/>
          </p:cNvCxnSpPr>
          <p:nvPr/>
        </p:nvCxnSpPr>
        <p:spPr>
          <a:xfrm flipH="1">
            <a:off x="2674834" y="3772600"/>
            <a:ext cx="3664116" cy="1756529"/>
          </a:xfrm>
          <a:prstGeom prst="straightConnector1">
            <a:avLst/>
          </a:prstGeom>
          <a:ln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felt 2">
            <a:extLst>
              <a:ext uri="{FF2B5EF4-FFF2-40B4-BE49-F238E27FC236}">
                <a16:creationId xmlns:a16="http://schemas.microsoft.com/office/drawing/2014/main" id="{1483D006-1B76-F999-53E7-B7B83469FE47}"/>
              </a:ext>
            </a:extLst>
          </p:cNvPr>
          <p:cNvSpPr txBox="1"/>
          <p:nvPr/>
        </p:nvSpPr>
        <p:spPr>
          <a:xfrm>
            <a:off x="6338950" y="1996978"/>
            <a:ext cx="4784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>
                    <a:lumMod val="50000"/>
                  </a:schemeClr>
                </a:solidFill>
              </a:rPr>
              <a:t>Vælg Firma </a:t>
            </a:r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279B180E-671E-7401-6354-FED950C22975}"/>
              </a:ext>
            </a:extLst>
          </p:cNvPr>
          <p:cNvCxnSpPr>
            <a:stCxn id="3" idx="1"/>
          </p:cNvCxnSpPr>
          <p:nvPr/>
        </p:nvCxnSpPr>
        <p:spPr>
          <a:xfrm flipH="1">
            <a:off x="2042445" y="2150867"/>
            <a:ext cx="4296505" cy="208273"/>
          </a:xfrm>
          <a:prstGeom prst="straightConnector1">
            <a:avLst/>
          </a:prstGeom>
          <a:ln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47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1865C-981B-9E83-6BB6-FFAFB1874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D4DB1E-2838-6299-EA3D-3A2D078E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Køb hos Harald Nyborg – via hjemmeside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0FC0610-FB7D-4B0A-5383-75C4F9FB5B06}"/>
              </a:ext>
            </a:extLst>
          </p:cNvPr>
          <p:cNvSpPr txBox="1"/>
          <p:nvPr/>
        </p:nvSpPr>
        <p:spPr>
          <a:xfrm>
            <a:off x="6338950" y="1422734"/>
            <a:ext cx="478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>
                    <a:lumMod val="50000"/>
                  </a:schemeClr>
                </a:solidFill>
              </a:rPr>
              <a:t>Selv om du har indtastet </a:t>
            </a:r>
            <a:r>
              <a:rPr lang="da-DK" sz="1400">
                <a:solidFill>
                  <a:schemeClr val="tx2">
                    <a:lumMod val="50000"/>
                  </a:schemeClr>
                </a:solidFill>
              </a:rPr>
              <a:t>KB’s adresse, </a:t>
            </a:r>
            <a:r>
              <a:rPr lang="da-DK" sz="1400" dirty="0">
                <a:solidFill>
                  <a:schemeClr val="tx2">
                    <a:lumMod val="50000"/>
                  </a:schemeClr>
                </a:solidFill>
              </a:rPr>
              <a:t>kan du sagtens vælge en pakkeshop nær dig. 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914760CE-CF0B-59C9-1F59-7C18B5B6D52E}"/>
              </a:ext>
            </a:extLst>
          </p:cNvPr>
          <p:cNvSpPr txBox="1"/>
          <p:nvPr/>
        </p:nvSpPr>
        <p:spPr>
          <a:xfrm>
            <a:off x="6338950" y="2359140"/>
            <a:ext cx="4784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>
                    <a:lumMod val="50000"/>
                  </a:schemeClr>
                </a:solidFill>
              </a:rPr>
              <a:t>Indtast vejnavn og postnummer + søg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9CCB3034-0331-6E42-371A-73B52A2D26B7}"/>
              </a:ext>
            </a:extLst>
          </p:cNvPr>
          <p:cNvSpPr txBox="1"/>
          <p:nvPr/>
        </p:nvSpPr>
        <p:spPr>
          <a:xfrm>
            <a:off x="6338950" y="3510990"/>
            <a:ext cx="4784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>
                    <a:lumMod val="50000"/>
                  </a:schemeClr>
                </a:solidFill>
              </a:rPr>
              <a:t>Vælg pakkeshop!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A78DFEF-C00F-6F10-3B81-A07F00FE7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24" y="1204957"/>
            <a:ext cx="4542042" cy="4294802"/>
          </a:xfrm>
          <a:prstGeom prst="rect">
            <a:avLst/>
          </a:prstGeom>
        </p:spPr>
      </p:pic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0FAE553E-6512-9008-3ECE-9B4B924A07D8}"/>
              </a:ext>
            </a:extLst>
          </p:cNvPr>
          <p:cNvCxnSpPr/>
          <p:nvPr/>
        </p:nvCxnSpPr>
        <p:spPr>
          <a:xfrm flipH="1" flipV="1">
            <a:off x="4221622" y="2427006"/>
            <a:ext cx="1956987" cy="86022"/>
          </a:xfrm>
          <a:prstGeom prst="straightConnector1">
            <a:avLst/>
          </a:prstGeom>
          <a:ln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96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F4539-558A-2864-5492-71726412E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18C355-CE22-0160-64C5-DF2E23A3E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Køb hos Harald Nyborg – via hjemmeside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0D44FF1-4221-F24D-B17B-A37DDF5F3A47}"/>
              </a:ext>
            </a:extLst>
          </p:cNvPr>
          <p:cNvSpPr txBox="1"/>
          <p:nvPr/>
        </p:nvSpPr>
        <p:spPr>
          <a:xfrm>
            <a:off x="6338950" y="1422734"/>
            <a:ext cx="478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>
                    <a:lumMod val="50000"/>
                  </a:schemeClr>
                </a:solidFill>
              </a:rPr>
              <a:t>Ved betaling skal du indsætte KB’s kundenummer samt EAN nummer, som du ser det her. 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ECFB689B-FD85-3D13-C803-D8CAA06BD5D0}"/>
              </a:ext>
            </a:extLst>
          </p:cNvPr>
          <p:cNvSpPr txBox="1"/>
          <p:nvPr/>
        </p:nvSpPr>
        <p:spPr>
          <a:xfrm>
            <a:off x="6338950" y="2359140"/>
            <a:ext cx="478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>
                    <a:lumMod val="50000"/>
                  </a:schemeClr>
                </a:solidFill>
              </a:rPr>
              <a:t>I reference feltet indtaster du Stafet For Livet + Bynavn – så vil det fremgå af fakturaen.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4EEF60E-ECCA-2D4C-7910-AA86316AD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07" y="1363102"/>
            <a:ext cx="5591810" cy="4295775"/>
          </a:xfrm>
          <a:prstGeom prst="rect">
            <a:avLst/>
          </a:prstGeom>
        </p:spPr>
      </p:pic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2D0A1108-1A4F-3C8B-D05D-B7D44D22C9E0}"/>
              </a:ext>
            </a:extLst>
          </p:cNvPr>
          <p:cNvCxnSpPr/>
          <p:nvPr/>
        </p:nvCxnSpPr>
        <p:spPr>
          <a:xfrm flipH="1">
            <a:off x="1956987" y="1675494"/>
            <a:ext cx="4268630" cy="1315534"/>
          </a:xfrm>
          <a:prstGeom prst="straightConnector1">
            <a:avLst/>
          </a:prstGeom>
          <a:ln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A370908D-A221-3E0C-1387-D35C9393E9C6}"/>
              </a:ext>
            </a:extLst>
          </p:cNvPr>
          <p:cNvCxnSpPr/>
          <p:nvPr/>
        </p:nvCxnSpPr>
        <p:spPr>
          <a:xfrm flipH="1">
            <a:off x="2546647" y="1777525"/>
            <a:ext cx="3678970" cy="2298819"/>
          </a:xfrm>
          <a:prstGeom prst="straightConnector1">
            <a:avLst/>
          </a:prstGeom>
          <a:ln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EA457F4A-A84B-30ED-B4DA-EDF61824B71A}"/>
              </a:ext>
            </a:extLst>
          </p:cNvPr>
          <p:cNvCxnSpPr>
            <a:stCxn id="11" idx="1"/>
          </p:cNvCxnSpPr>
          <p:nvPr/>
        </p:nvCxnSpPr>
        <p:spPr>
          <a:xfrm flipH="1">
            <a:off x="3332860" y="2620750"/>
            <a:ext cx="3006090" cy="2429814"/>
          </a:xfrm>
          <a:prstGeom prst="straightConnector1">
            <a:avLst/>
          </a:prstGeom>
          <a:ln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63BAA7E9-952A-811C-A0E4-7C519CEBB2DC}"/>
              </a:ext>
            </a:extLst>
          </p:cNvPr>
          <p:cNvSpPr txBox="1"/>
          <p:nvPr/>
        </p:nvSpPr>
        <p:spPr>
          <a:xfrm>
            <a:off x="6491350" y="4220699"/>
            <a:ext cx="4784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>
                    <a:lumMod val="50000"/>
                  </a:schemeClr>
                </a:solidFill>
              </a:rPr>
              <a:t>Nu kan du gennemføre ordren! </a:t>
            </a:r>
          </a:p>
        </p:txBody>
      </p:sp>
    </p:spTree>
    <p:extLst>
      <p:ext uri="{BB962C8B-B14F-4D97-AF65-F5344CB8AC3E}">
        <p14:creationId xmlns:p14="http://schemas.microsoft.com/office/powerpoint/2010/main" val="409501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9EC79-9BBC-8A6D-1E77-04BDBDB06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173A4-E42D-1ABA-8EE7-A26D99633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Køb hos Harald Nyborg – via hjemmeside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CE8E08A-47CC-DF7E-F1F2-2EA55BFA36EE}"/>
              </a:ext>
            </a:extLst>
          </p:cNvPr>
          <p:cNvSpPr txBox="1"/>
          <p:nvPr/>
        </p:nvSpPr>
        <p:spPr>
          <a:xfrm>
            <a:off x="6338950" y="1422734"/>
            <a:ext cx="478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>
                    <a:lumMod val="50000"/>
                  </a:schemeClr>
                </a:solidFill>
              </a:rPr>
              <a:t>Hvis din ordre kommer med fragtmand, har du muligheden for at vælge en anden leveringsadresse 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E86C528F-9E72-272B-0EF8-1E1168C75649}"/>
              </a:ext>
            </a:extLst>
          </p:cNvPr>
          <p:cNvSpPr txBox="1"/>
          <p:nvPr/>
        </p:nvSpPr>
        <p:spPr>
          <a:xfrm>
            <a:off x="6338950" y="2359140"/>
            <a:ext cx="4784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>
                    <a:lumMod val="50000"/>
                  </a:schemeClr>
                </a:solidFill>
              </a:rPr>
              <a:t>Sæt flueben i ”anden leveringsadresse”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C1F09D30-954B-3CA1-B758-A446A76C8001}"/>
              </a:ext>
            </a:extLst>
          </p:cNvPr>
          <p:cNvSpPr txBox="1"/>
          <p:nvPr/>
        </p:nvSpPr>
        <p:spPr>
          <a:xfrm>
            <a:off x="6338950" y="3510990"/>
            <a:ext cx="4784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>
                    <a:lumMod val="50000"/>
                  </a:schemeClr>
                </a:solidFill>
              </a:rPr>
              <a:t>Skriv den adresse, du ønsker leverancen til!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E707213-38CB-22A5-C1E7-365305D74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63" y="1272635"/>
            <a:ext cx="5228788" cy="3825421"/>
          </a:xfrm>
          <a:prstGeom prst="rect">
            <a:avLst/>
          </a:prstGeom>
        </p:spPr>
      </p:pic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4DC22392-7404-B238-7F9D-3D95979B2E82}"/>
              </a:ext>
            </a:extLst>
          </p:cNvPr>
          <p:cNvCxnSpPr/>
          <p:nvPr/>
        </p:nvCxnSpPr>
        <p:spPr>
          <a:xfrm flipH="1" flipV="1">
            <a:off x="2179178" y="2359140"/>
            <a:ext cx="3916822" cy="215443"/>
          </a:xfrm>
          <a:prstGeom prst="straightConnector1">
            <a:avLst/>
          </a:prstGeom>
          <a:ln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21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EAEAF-5B13-4D52-B270-C1F1A7750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E7BA2-DDEA-24E4-481E-CA20B1B9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Køb hos Harald Nyborg – i butik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6D0871B-7F79-F6FC-1B0F-D465B8EEE9C3}"/>
              </a:ext>
            </a:extLst>
          </p:cNvPr>
          <p:cNvSpPr txBox="1"/>
          <p:nvPr/>
        </p:nvSpPr>
        <p:spPr>
          <a:xfrm>
            <a:off x="1554124" y="1553382"/>
            <a:ext cx="47848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>
                    <a:lumMod val="50000"/>
                  </a:schemeClr>
                </a:solidFill>
              </a:rPr>
              <a:t>Hvis du handler i din lokale Harald Nyborg butik, skal du medbringe følgende: </a:t>
            </a:r>
          </a:p>
          <a:p>
            <a:endParaRPr lang="da-DK" sz="1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 err="1">
                <a:solidFill>
                  <a:schemeClr val="tx2">
                    <a:lumMod val="50000"/>
                  </a:schemeClr>
                </a:solidFill>
              </a:rPr>
              <a:t>Kundenr</a:t>
            </a:r>
            <a:r>
              <a:rPr lang="da-DK" sz="1400" dirty="0">
                <a:solidFill>
                  <a:schemeClr val="tx2">
                    <a:lumMod val="50000"/>
                  </a:schemeClr>
                </a:solidFill>
              </a:rPr>
              <a:t>. 1806890</a:t>
            </a:r>
            <a:br>
              <a:rPr lang="da-DK" sz="1400" dirty="0">
                <a:solidFill>
                  <a:schemeClr val="tx2">
                    <a:lumMod val="50000"/>
                  </a:schemeClr>
                </a:solidFill>
              </a:rPr>
            </a:br>
            <a:endParaRPr lang="da-DK" sz="14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tx2">
                    <a:lumMod val="50000"/>
                  </a:schemeClr>
                </a:solidFill>
              </a:rPr>
              <a:t>EAN nr. 5790001660413</a:t>
            </a:r>
            <a:br>
              <a:rPr lang="da-DK" sz="1400" dirty="0">
                <a:solidFill>
                  <a:srgbClr val="40203F"/>
                </a:solidFill>
              </a:rPr>
            </a:br>
            <a:endParaRPr lang="da-DK" sz="1400" dirty="0">
              <a:solidFill>
                <a:srgbClr val="40203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rgbClr val="40203F"/>
                </a:solidFill>
              </a:rPr>
              <a:t>Fuldmagt, som er sendt til jeres kasserer. </a:t>
            </a:r>
            <a:br>
              <a:rPr lang="da-DK" sz="1400" dirty="0">
                <a:solidFill>
                  <a:srgbClr val="40203F"/>
                </a:solidFill>
              </a:rPr>
            </a:br>
            <a:endParaRPr lang="da-DK" sz="1400" dirty="0">
              <a:solidFill>
                <a:srgbClr val="40203F"/>
              </a:solidFill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4E75063-BC2C-9E10-CDC7-316F59784874}"/>
              </a:ext>
            </a:extLst>
          </p:cNvPr>
          <p:cNvSpPr txBox="1"/>
          <p:nvPr/>
        </p:nvSpPr>
        <p:spPr>
          <a:xfrm>
            <a:off x="1554124" y="4118291"/>
            <a:ext cx="4784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tx2">
                    <a:lumMod val="50000"/>
                  </a:schemeClr>
                </a:solidFill>
              </a:rPr>
              <a:t>Endelig skal I bede kassemedarbejderen om at tilføje SFL + bynavn til købet, så fakturaen kan blive fordelt korrekt efterfølgende. </a:t>
            </a:r>
          </a:p>
          <a:p>
            <a:endParaRPr lang="da-DK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72157"/>
      </p:ext>
    </p:extLst>
  </p:cSld>
  <p:clrMapOvr>
    <a:masterClrMapping/>
  </p:clrMapOvr>
</p:sld>
</file>

<file path=ppt/theme/theme1.xml><?xml version="1.0" encoding="utf-8"?>
<a:theme xmlns:a="http://schemas.openxmlformats.org/drawingml/2006/main" name="Kraeftens Bekaempelse Skabelon">
  <a:themeElements>
    <a:clrScheme name="Kr">
      <a:dk1>
        <a:srgbClr val="F0001D"/>
      </a:dk1>
      <a:lt1>
        <a:srgbClr val="FFFFFF"/>
      </a:lt1>
      <a:dk2>
        <a:srgbClr val="3C3C3C"/>
      </a:dk2>
      <a:lt2>
        <a:srgbClr val="FFFFFF"/>
      </a:lt2>
      <a:accent1>
        <a:srgbClr val="F0001D"/>
      </a:accent1>
      <a:accent2>
        <a:srgbClr val="DEDAD6"/>
      </a:accent2>
      <a:accent3>
        <a:srgbClr val="D9AC82"/>
      </a:accent3>
      <a:accent4>
        <a:srgbClr val="202243"/>
      </a:accent4>
      <a:accent5>
        <a:srgbClr val="82A9D9"/>
      </a:accent5>
      <a:accent6>
        <a:srgbClr val="82D9C9"/>
      </a:accent6>
      <a:hlink>
        <a:srgbClr val="F0001D"/>
      </a:hlink>
      <a:folHlink>
        <a:srgbClr val="3C3C3C"/>
      </a:folHlink>
    </a:clrScheme>
    <a:fontScheme name="Kontor 2">
      <a:majorFont>
        <a:latin typeface="Fighter-Overskrif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ighter-Regular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K_basis skabelon" id="{821CB8C1-7AEE-47E1-A139-6E66205D9E99}" vid="{CDCF2848-9E5C-4B57-8583-35C82D62F08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EBD4C57B9973B4CB62CE3146085EA9E" ma:contentTypeVersion="4" ma:contentTypeDescription="Opret et nyt dokument." ma:contentTypeScope="" ma:versionID="bc1ddd3a2a76d63ed280deabdf46ed45">
  <xsd:schema xmlns:xsd="http://www.w3.org/2001/XMLSchema" xmlns:xs="http://www.w3.org/2001/XMLSchema" xmlns:p="http://schemas.microsoft.com/office/2006/metadata/properties" xmlns:ns2="b3b9e242-2bd8-4e44-b46a-c5ff7daaed5d" xmlns:ns3="c8e38d99-a1bf-4481-aed2-64297e2fed6b" targetNamespace="http://schemas.microsoft.com/office/2006/metadata/properties" ma:root="true" ma:fieldsID="47d08d9dfbb76e2123299553f6420753" ns2:_="" ns3:_="">
    <xsd:import namespace="b3b9e242-2bd8-4e44-b46a-c5ff7daaed5d"/>
    <xsd:import namespace="c8e38d99-a1bf-4481-aed2-64297e2fed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9e242-2bd8-4e44-b46a-c5ff7daaed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38d99-a1bf-4481-aed2-64297e2fed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22326893-d167-47d4-9a45-6c9c6b2efaff" ContentTypeId="0x0101" PreviousValue="false" LastSyncTimeStamp="2018-03-15T13:30:37.183Z"/>
</file>

<file path=customXml/itemProps1.xml><?xml version="1.0" encoding="utf-8"?>
<ds:datastoreItem xmlns:ds="http://schemas.openxmlformats.org/officeDocument/2006/customXml" ds:itemID="{BE1A430A-6DD6-4AE3-A69A-B96CBC5A2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b9e242-2bd8-4e44-b46a-c5ff7daaed5d"/>
    <ds:schemaRef ds:uri="c8e38d99-a1bf-4481-aed2-64297e2fed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23613A-B493-4001-ABF3-28AAE6FC6EA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DB7221C-D8D3-4245-B3E5-39E9597D5F3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8FBCD96-CD01-4825-A2CE-3D93E7812C2E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DK_basis skabelon</Template>
  <TotalTime>105</TotalTime>
  <Words>240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Fighter-Regular</vt:lpstr>
      <vt:lpstr>Fighter</vt:lpstr>
      <vt:lpstr>Arial</vt:lpstr>
      <vt:lpstr>Fighter-Overskrift</vt:lpstr>
      <vt:lpstr>Kraeftens Bekaempelse Skabelon</vt:lpstr>
      <vt:lpstr>Køb hos Harald Nyborg</vt:lpstr>
      <vt:lpstr>Køb hos Harald Nyborg – via hjemmeside</vt:lpstr>
      <vt:lpstr>Køb hos Harald Nyborg – via hjemmeside</vt:lpstr>
      <vt:lpstr>Køb hos Harald Nyborg – via hjemmeside</vt:lpstr>
      <vt:lpstr>Køb hos Harald Nyborg – via hjemmeside</vt:lpstr>
      <vt:lpstr>Køb hos Harald Nyborg – i butik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Helle Bindner</dc:creator>
  <cp:keywords/>
  <dc:description/>
  <cp:lastModifiedBy>Mette Nielsen</cp:lastModifiedBy>
  <cp:revision>4</cp:revision>
  <dcterms:created xsi:type="dcterms:W3CDTF">2025-03-07T10:35:05Z</dcterms:created>
  <dcterms:modified xsi:type="dcterms:W3CDTF">2025-06-10T10:27:45Z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0x0101001EBD4C57B9973B4CB62CE3146085EA9E</vt:lpwstr>
  </property>
</Properties>
</file>