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sldIdLst>
    <p:sldId id="272" r:id="rId2"/>
    <p:sldId id="2147483326" r:id="rId3"/>
    <p:sldId id="274" r:id="rId4"/>
    <p:sldId id="3067" r:id="rId5"/>
    <p:sldId id="275" r:id="rId6"/>
    <p:sldId id="3068" r:id="rId7"/>
    <p:sldId id="3069" r:id="rId8"/>
    <p:sldId id="2147483316" r:id="rId9"/>
    <p:sldId id="2147483323" r:id="rId10"/>
    <p:sldId id="3070" r:id="rId11"/>
    <p:sldId id="2147483317" r:id="rId12"/>
    <p:sldId id="2147483318" r:id="rId13"/>
    <p:sldId id="335" r:id="rId14"/>
    <p:sldId id="2147483319" r:id="rId15"/>
    <p:sldId id="2147483320" r:id="rId16"/>
    <p:sldId id="2147483322" r:id="rId17"/>
    <p:sldId id="2147483327" r:id="rId18"/>
    <p:sldId id="2147483325" r:id="rId19"/>
    <p:sldId id="2147483328" r:id="rId20"/>
  </p:sldIdLst>
  <p:sldSz cx="12192000" cy="6858000"/>
  <p:notesSz cx="9866313" cy="6735763"/>
  <p:embeddedFontLst>
    <p:embeddedFont>
      <p:font typeface="Fighter" panose="00000500000000000000" pitchFamily="50" charset="0"/>
      <p:regular r:id="rId22"/>
      <p:bold r:id="rId23"/>
      <p:italic r:id="rId24"/>
      <p:boldItalic r:id="rId25"/>
    </p:embeddedFont>
    <p:embeddedFont>
      <p:font typeface="Fighter-Overskrift" panose="00000600000000000000" pitchFamily="50" charset="0"/>
      <p:regular r:id="rId26"/>
    </p:embeddedFont>
    <p:embeddedFont>
      <p:font typeface="Fighter-Regular" panose="00000500000000000000" pitchFamily="50" charset="0"/>
      <p:regular r:id="rId2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8297"/>
    <a:srgbClr val="82D989"/>
    <a:srgbClr val="D9D782"/>
    <a:srgbClr val="20403E"/>
    <a:srgbClr val="4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57B8B-9ED2-4318-A114-5B1D1D5D2F68}" v="19" dt="2026-05-01T07:06:2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76029" autoAdjust="0"/>
  </p:normalViewPr>
  <p:slideViewPr>
    <p:cSldViewPr snapToGrid="0" snapToObjects="1" showGuides="1">
      <p:cViewPr varScale="1">
        <p:scale>
          <a:sx n="56" d="100"/>
          <a:sy n="56" d="100"/>
        </p:scale>
        <p:origin x="1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6/11/relationships/changesInfo" Target="changesInfos/changesInfo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Langdahl" userId="d783cdef-da34-4137-a7af-37c29172d4c8" providerId="ADAL" clId="{5C3716F3-D920-4FDD-8F93-409078352ACD}"/>
    <pc:docChg chg="undo custSel addSld delSld modSld sldOrd">
      <pc:chgData name="Bruno Langdahl" userId="d783cdef-da34-4137-a7af-37c29172d4c8" providerId="ADAL" clId="{5C3716F3-D920-4FDD-8F93-409078352ACD}" dt="2026-05-01T07:07:26.194" v="3525" actId="20577"/>
      <pc:docMkLst>
        <pc:docMk/>
      </pc:docMkLst>
      <pc:sldChg chg="modNotesTx">
        <pc:chgData name="Bruno Langdahl" userId="d783cdef-da34-4137-a7af-37c29172d4c8" providerId="ADAL" clId="{5C3716F3-D920-4FDD-8F93-409078352ACD}" dt="2026-05-01T06:44:09.808" v="840" actId="20577"/>
        <pc:sldMkLst>
          <pc:docMk/>
          <pc:sldMk cId="2777591627" sldId="274"/>
        </pc:sldMkLst>
      </pc:sldChg>
      <pc:sldChg chg="modNotesTx">
        <pc:chgData name="Bruno Langdahl" userId="d783cdef-da34-4137-a7af-37c29172d4c8" providerId="ADAL" clId="{5C3716F3-D920-4FDD-8F93-409078352ACD}" dt="2026-05-01T06:44:56.855" v="1024" actId="5793"/>
        <pc:sldMkLst>
          <pc:docMk/>
          <pc:sldMk cId="3829198631" sldId="275"/>
        </pc:sldMkLst>
      </pc:sldChg>
      <pc:sldChg chg="modNotesTx">
        <pc:chgData name="Bruno Langdahl" userId="d783cdef-da34-4137-a7af-37c29172d4c8" providerId="ADAL" clId="{5C3716F3-D920-4FDD-8F93-409078352ACD}" dt="2026-05-01T06:50:08.238" v="1813" actId="5793"/>
        <pc:sldMkLst>
          <pc:docMk/>
          <pc:sldMk cId="2320053351" sldId="335"/>
        </pc:sldMkLst>
      </pc:sldChg>
      <pc:sldChg chg="modNotesTx">
        <pc:chgData name="Bruno Langdahl" userId="d783cdef-da34-4137-a7af-37c29172d4c8" providerId="ADAL" clId="{5C3716F3-D920-4FDD-8F93-409078352ACD}" dt="2026-05-01T06:43:14.177" v="702" actId="20577"/>
        <pc:sldMkLst>
          <pc:docMk/>
          <pc:sldMk cId="3961723629" sldId="3067"/>
        </pc:sldMkLst>
      </pc:sldChg>
      <pc:sldChg chg="modNotesTx">
        <pc:chgData name="Bruno Langdahl" userId="d783cdef-da34-4137-a7af-37c29172d4c8" providerId="ADAL" clId="{5C3716F3-D920-4FDD-8F93-409078352ACD}" dt="2026-05-01T06:45:26.680" v="1145" actId="5793"/>
        <pc:sldMkLst>
          <pc:docMk/>
          <pc:sldMk cId="2726733413" sldId="3068"/>
        </pc:sldMkLst>
      </pc:sldChg>
      <pc:sldChg chg="modNotesTx">
        <pc:chgData name="Bruno Langdahl" userId="d783cdef-da34-4137-a7af-37c29172d4c8" providerId="ADAL" clId="{5C3716F3-D920-4FDD-8F93-409078352ACD}" dt="2026-05-01T06:46:42.697" v="1555" actId="20577"/>
        <pc:sldMkLst>
          <pc:docMk/>
          <pc:sldMk cId="1589898858" sldId="3069"/>
        </pc:sldMkLst>
      </pc:sldChg>
      <pc:sldChg chg="modNotesTx">
        <pc:chgData name="Bruno Langdahl" userId="d783cdef-da34-4137-a7af-37c29172d4c8" providerId="ADAL" clId="{5C3716F3-D920-4FDD-8F93-409078352ACD}" dt="2026-05-01T06:49:31.592" v="1707" actId="20577"/>
        <pc:sldMkLst>
          <pc:docMk/>
          <pc:sldMk cId="751810954" sldId="2147483317"/>
        </pc:sldMkLst>
      </pc:sldChg>
      <pc:sldChg chg="modNotesTx">
        <pc:chgData name="Bruno Langdahl" userId="d783cdef-da34-4137-a7af-37c29172d4c8" providerId="ADAL" clId="{5C3716F3-D920-4FDD-8F93-409078352ACD}" dt="2026-05-01T06:50:47.466" v="1981" actId="5793"/>
        <pc:sldMkLst>
          <pc:docMk/>
          <pc:sldMk cId="3082692613" sldId="2147483319"/>
        </pc:sldMkLst>
      </pc:sldChg>
      <pc:sldChg chg="modSp mod modNotesTx">
        <pc:chgData name="Bruno Langdahl" userId="d783cdef-da34-4137-a7af-37c29172d4c8" providerId="ADAL" clId="{5C3716F3-D920-4FDD-8F93-409078352ACD}" dt="2026-05-01T06:52:23.759" v="2248" actId="20577"/>
        <pc:sldMkLst>
          <pc:docMk/>
          <pc:sldMk cId="1547390823" sldId="2147483320"/>
        </pc:sldMkLst>
        <pc:spChg chg="mod">
          <ac:chgData name="Bruno Langdahl" userId="d783cdef-da34-4137-a7af-37c29172d4c8" providerId="ADAL" clId="{5C3716F3-D920-4FDD-8F93-409078352ACD}" dt="2026-05-01T06:51:25.619" v="2046" actId="20577"/>
          <ac:spMkLst>
            <pc:docMk/>
            <pc:sldMk cId="1547390823" sldId="2147483320"/>
            <ac:spMk id="12" creationId="{02AA4484-B042-8C24-B8EB-CB5271F9D2FD}"/>
          </ac:spMkLst>
        </pc:spChg>
        <pc:spChg chg="mod">
          <ac:chgData name="Bruno Langdahl" userId="d783cdef-da34-4137-a7af-37c29172d4c8" providerId="ADAL" clId="{5C3716F3-D920-4FDD-8F93-409078352ACD}" dt="2026-05-01T06:51:41.335" v="2083" actId="20577"/>
          <ac:spMkLst>
            <pc:docMk/>
            <pc:sldMk cId="1547390823" sldId="2147483320"/>
            <ac:spMk id="13" creationId="{7475973A-9BF6-5980-2A2F-5F04F3F199BF}"/>
          </ac:spMkLst>
        </pc:spChg>
      </pc:sldChg>
      <pc:sldChg chg="modSp mod">
        <pc:chgData name="Bruno Langdahl" userId="d783cdef-da34-4137-a7af-37c29172d4c8" providerId="ADAL" clId="{5C3716F3-D920-4FDD-8F93-409078352ACD}" dt="2026-05-01T06:52:51.744" v="2311" actId="5793"/>
        <pc:sldMkLst>
          <pc:docMk/>
          <pc:sldMk cId="1609771237" sldId="2147483322"/>
        </pc:sldMkLst>
        <pc:spChg chg="mod">
          <ac:chgData name="Bruno Langdahl" userId="d783cdef-da34-4137-a7af-37c29172d4c8" providerId="ADAL" clId="{5C3716F3-D920-4FDD-8F93-409078352ACD}" dt="2026-05-01T06:52:51.744" v="2311" actId="5793"/>
          <ac:spMkLst>
            <pc:docMk/>
            <pc:sldMk cId="1609771237" sldId="2147483322"/>
            <ac:spMk id="3" creationId="{2209949C-A191-FE2B-961D-F2416C4B0AA6}"/>
          </ac:spMkLst>
        </pc:spChg>
      </pc:sldChg>
      <pc:sldChg chg="modSp mod">
        <pc:chgData name="Bruno Langdahl" userId="d783cdef-da34-4137-a7af-37c29172d4c8" providerId="ADAL" clId="{5C3716F3-D920-4FDD-8F93-409078352ACD}" dt="2026-05-01T06:47:35.393" v="1596" actId="20577"/>
        <pc:sldMkLst>
          <pc:docMk/>
          <pc:sldMk cId="3908707460" sldId="2147483323"/>
        </pc:sldMkLst>
        <pc:spChg chg="mod">
          <ac:chgData name="Bruno Langdahl" userId="d783cdef-da34-4137-a7af-37c29172d4c8" providerId="ADAL" clId="{5C3716F3-D920-4FDD-8F93-409078352ACD}" dt="2026-05-01T06:47:35.393" v="1596" actId="20577"/>
          <ac:spMkLst>
            <pc:docMk/>
            <pc:sldMk cId="3908707460" sldId="2147483323"/>
            <ac:spMk id="6" creationId="{1CAF8088-3D3B-3E0E-B247-B8C4F63C9FF2}"/>
          </ac:spMkLst>
        </pc:spChg>
      </pc:sldChg>
      <pc:sldChg chg="del">
        <pc:chgData name="Bruno Langdahl" userId="d783cdef-da34-4137-a7af-37c29172d4c8" providerId="ADAL" clId="{5C3716F3-D920-4FDD-8F93-409078352ACD}" dt="2026-05-01T06:34:02.149" v="3" actId="47"/>
        <pc:sldMkLst>
          <pc:docMk/>
          <pc:sldMk cId="4294643841" sldId="2147483324"/>
        </pc:sldMkLst>
      </pc:sldChg>
      <pc:sldChg chg="modSp mod">
        <pc:chgData name="Bruno Langdahl" userId="d783cdef-da34-4137-a7af-37c29172d4c8" providerId="ADAL" clId="{5C3716F3-D920-4FDD-8F93-409078352ACD}" dt="2026-05-01T07:01:59.059" v="3094" actId="20577"/>
        <pc:sldMkLst>
          <pc:docMk/>
          <pc:sldMk cId="1700750561" sldId="2147483325"/>
        </pc:sldMkLst>
        <pc:spChg chg="mod">
          <ac:chgData name="Bruno Langdahl" userId="d783cdef-da34-4137-a7af-37c29172d4c8" providerId="ADAL" clId="{5C3716F3-D920-4FDD-8F93-409078352ACD}" dt="2026-05-01T07:01:59.059" v="3094" actId="20577"/>
          <ac:spMkLst>
            <pc:docMk/>
            <pc:sldMk cId="1700750561" sldId="2147483325"/>
            <ac:spMk id="6" creationId="{F17035C4-B14F-3791-5F83-BD3678BE1A49}"/>
          </ac:spMkLst>
        </pc:spChg>
      </pc:sldChg>
      <pc:sldChg chg="addSp delSp modSp new mod ord">
        <pc:chgData name="Bruno Langdahl" userId="d783cdef-da34-4137-a7af-37c29172d4c8" providerId="ADAL" clId="{5C3716F3-D920-4FDD-8F93-409078352ACD}" dt="2026-05-01T06:41:52.199" v="415" actId="20577"/>
        <pc:sldMkLst>
          <pc:docMk/>
          <pc:sldMk cId="4017706551" sldId="2147483326"/>
        </pc:sldMkLst>
        <pc:spChg chg="mod">
          <ac:chgData name="Bruno Langdahl" userId="d783cdef-da34-4137-a7af-37c29172d4c8" providerId="ADAL" clId="{5C3716F3-D920-4FDD-8F93-409078352ACD}" dt="2026-05-01T06:40:04.529" v="333" actId="26606"/>
          <ac:spMkLst>
            <pc:docMk/>
            <pc:sldMk cId="4017706551" sldId="2147483326"/>
            <ac:spMk id="2" creationId="{7D9A8481-22DC-1B4E-9981-11DD3764E414}"/>
          </ac:spMkLst>
        </pc:spChg>
        <pc:spChg chg="mod">
          <ac:chgData name="Bruno Langdahl" userId="d783cdef-da34-4137-a7af-37c29172d4c8" providerId="ADAL" clId="{5C3716F3-D920-4FDD-8F93-409078352ACD}" dt="2026-05-01T06:41:52.199" v="415" actId="20577"/>
          <ac:spMkLst>
            <pc:docMk/>
            <pc:sldMk cId="4017706551" sldId="2147483326"/>
            <ac:spMk id="3" creationId="{1E377E28-FC09-5F44-3AAC-A8E5CC4CF42A}"/>
          </ac:spMkLst>
        </pc:spChg>
        <pc:spChg chg="del">
          <ac:chgData name="Bruno Langdahl" userId="d783cdef-da34-4137-a7af-37c29172d4c8" providerId="ADAL" clId="{5C3716F3-D920-4FDD-8F93-409078352ACD}" dt="2026-05-01T06:40:04.529" v="333" actId="26606"/>
          <ac:spMkLst>
            <pc:docMk/>
            <pc:sldMk cId="4017706551" sldId="2147483326"/>
            <ac:spMk id="4" creationId="{F2B01A0F-CF8D-2B00-6E2F-C8DB3CB0C155}"/>
          </ac:spMkLst>
        </pc:spChg>
        <pc:spChg chg="add">
          <ac:chgData name="Bruno Langdahl" userId="d783cdef-da34-4137-a7af-37c29172d4c8" providerId="ADAL" clId="{5C3716F3-D920-4FDD-8F93-409078352ACD}" dt="2026-05-01T06:40:04.529" v="333" actId="26606"/>
          <ac:spMkLst>
            <pc:docMk/>
            <pc:sldMk cId="4017706551" sldId="2147483326"/>
            <ac:spMk id="1031" creationId="{44155127-16D7-06E0-A973-2B1294EC3A6B}"/>
          </ac:spMkLst>
        </pc:spChg>
        <pc:picChg chg="add mod">
          <ac:chgData name="Bruno Langdahl" userId="d783cdef-da34-4137-a7af-37c29172d4c8" providerId="ADAL" clId="{5C3716F3-D920-4FDD-8F93-409078352ACD}" dt="2026-05-01T06:40:20.410" v="335" actId="14100"/>
          <ac:picMkLst>
            <pc:docMk/>
            <pc:sldMk cId="4017706551" sldId="2147483326"/>
            <ac:picMk id="1026" creationId="{DF150091-5B8E-B3C6-5C30-00C9F5F5D3D0}"/>
          </ac:picMkLst>
        </pc:picChg>
      </pc:sldChg>
      <pc:sldChg chg="addSp modSp new mod">
        <pc:chgData name="Bruno Langdahl" userId="d783cdef-da34-4137-a7af-37c29172d4c8" providerId="ADAL" clId="{5C3716F3-D920-4FDD-8F93-409078352ACD}" dt="2026-05-01T07:01:06.925" v="3047" actId="20577"/>
        <pc:sldMkLst>
          <pc:docMk/>
          <pc:sldMk cId="3898476559" sldId="2147483327"/>
        </pc:sldMkLst>
        <pc:spChg chg="mod">
          <ac:chgData name="Bruno Langdahl" userId="d783cdef-da34-4137-a7af-37c29172d4c8" providerId="ADAL" clId="{5C3716F3-D920-4FDD-8F93-409078352ACD}" dt="2026-05-01T06:53:06.319" v="2334" actId="20577"/>
          <ac:spMkLst>
            <pc:docMk/>
            <pc:sldMk cId="3898476559" sldId="2147483327"/>
            <ac:spMk id="2" creationId="{83EBDD81-B911-235D-D38C-FC6A3BF0C517}"/>
          </ac:spMkLst>
        </pc:spChg>
        <pc:spChg chg="mod">
          <ac:chgData name="Bruno Langdahl" userId="d783cdef-da34-4137-a7af-37c29172d4c8" providerId="ADAL" clId="{5C3716F3-D920-4FDD-8F93-409078352ACD}" dt="2026-05-01T07:01:06.925" v="3047" actId="20577"/>
          <ac:spMkLst>
            <pc:docMk/>
            <pc:sldMk cId="3898476559" sldId="2147483327"/>
            <ac:spMk id="3" creationId="{07456257-B16D-3F59-7A27-BFCDB7233C00}"/>
          </ac:spMkLst>
        </pc:spChg>
        <pc:spChg chg="mod">
          <ac:chgData name="Bruno Langdahl" userId="d783cdef-da34-4137-a7af-37c29172d4c8" providerId="ADAL" clId="{5C3716F3-D920-4FDD-8F93-409078352ACD}" dt="2026-05-01T06:58:42.864" v="2664" actId="20577"/>
          <ac:spMkLst>
            <pc:docMk/>
            <pc:sldMk cId="3898476559" sldId="2147483327"/>
            <ac:spMk id="4" creationId="{D0177F36-BDAC-F604-0186-656FBC8D1331}"/>
          </ac:spMkLst>
        </pc:spChg>
        <pc:spChg chg="add mod">
          <ac:chgData name="Bruno Langdahl" userId="d783cdef-da34-4137-a7af-37c29172d4c8" providerId="ADAL" clId="{5C3716F3-D920-4FDD-8F93-409078352ACD}" dt="2026-05-01T06:57:28.415" v="2562" actId="207"/>
          <ac:spMkLst>
            <pc:docMk/>
            <pc:sldMk cId="3898476559" sldId="2147483327"/>
            <ac:spMk id="5" creationId="{CFCFCC9A-66B7-FF60-6566-E1BD440C2E6C}"/>
          </ac:spMkLst>
        </pc:spChg>
        <pc:spChg chg="add mod">
          <ac:chgData name="Bruno Langdahl" userId="d783cdef-da34-4137-a7af-37c29172d4c8" providerId="ADAL" clId="{5C3716F3-D920-4FDD-8F93-409078352ACD}" dt="2026-05-01T06:55:14.905" v="2448" actId="20577"/>
          <ac:spMkLst>
            <pc:docMk/>
            <pc:sldMk cId="3898476559" sldId="2147483327"/>
            <ac:spMk id="6" creationId="{D1BB2994-EFDB-E76C-233D-8FB33E143718}"/>
          </ac:spMkLst>
        </pc:spChg>
        <pc:spChg chg="add mod">
          <ac:chgData name="Bruno Langdahl" userId="d783cdef-da34-4137-a7af-37c29172d4c8" providerId="ADAL" clId="{5C3716F3-D920-4FDD-8F93-409078352ACD}" dt="2026-05-01T06:57:28.415" v="2562" actId="207"/>
          <ac:spMkLst>
            <pc:docMk/>
            <pc:sldMk cId="3898476559" sldId="2147483327"/>
            <ac:spMk id="9" creationId="{25A985B2-1C50-FB79-7CC1-A6D5061A3A6B}"/>
          </ac:spMkLst>
        </pc:spChg>
        <pc:spChg chg="add mod">
          <ac:chgData name="Bruno Langdahl" userId="d783cdef-da34-4137-a7af-37c29172d4c8" providerId="ADAL" clId="{5C3716F3-D920-4FDD-8F93-409078352ACD}" dt="2026-05-01T06:57:28.415" v="2562" actId="207"/>
          <ac:spMkLst>
            <pc:docMk/>
            <pc:sldMk cId="3898476559" sldId="2147483327"/>
            <ac:spMk id="10" creationId="{C5F4BE45-0C83-6DC4-B227-C545A90B1460}"/>
          </ac:spMkLst>
        </pc:spChg>
        <pc:spChg chg="add mod">
          <ac:chgData name="Bruno Langdahl" userId="d783cdef-da34-4137-a7af-37c29172d4c8" providerId="ADAL" clId="{5C3716F3-D920-4FDD-8F93-409078352ACD}" dt="2026-05-01T06:57:28.415" v="2562" actId="207"/>
          <ac:spMkLst>
            <pc:docMk/>
            <pc:sldMk cId="3898476559" sldId="2147483327"/>
            <ac:spMk id="11" creationId="{F3059090-9419-3F93-1F3C-9C467E0516F9}"/>
          </ac:spMkLst>
        </pc:spChg>
        <pc:picChg chg="add mod">
          <ac:chgData name="Bruno Langdahl" userId="d783cdef-da34-4137-a7af-37c29172d4c8" providerId="ADAL" clId="{5C3716F3-D920-4FDD-8F93-409078352ACD}" dt="2026-05-01T06:57:54.394" v="2569" actId="1076"/>
          <ac:picMkLst>
            <pc:docMk/>
            <pc:sldMk cId="3898476559" sldId="2147483327"/>
            <ac:picMk id="8" creationId="{F410B05D-8AD6-BDE7-E8C6-A298BED12BDC}"/>
          </ac:picMkLst>
        </pc:picChg>
      </pc:sldChg>
      <pc:sldChg chg="new del">
        <pc:chgData name="Bruno Langdahl" userId="d783cdef-da34-4137-a7af-37c29172d4c8" providerId="ADAL" clId="{5C3716F3-D920-4FDD-8F93-409078352ACD}" dt="2026-05-01T07:02:16.423" v="3096" actId="680"/>
        <pc:sldMkLst>
          <pc:docMk/>
          <pc:sldMk cId="29489347" sldId="2147483328"/>
        </pc:sldMkLst>
      </pc:sldChg>
      <pc:sldChg chg="addSp delSp modSp add mod ord modClrScheme chgLayout modNotesTx">
        <pc:chgData name="Bruno Langdahl" userId="d783cdef-da34-4137-a7af-37c29172d4c8" providerId="ADAL" clId="{5C3716F3-D920-4FDD-8F93-409078352ACD}" dt="2026-05-01T07:07:26.194" v="3525" actId="20577"/>
        <pc:sldMkLst>
          <pc:docMk/>
          <pc:sldMk cId="109730761" sldId="2147483328"/>
        </pc:sldMkLst>
        <pc:spChg chg="mod">
          <ac:chgData name="Bruno Langdahl" userId="d783cdef-da34-4137-a7af-37c29172d4c8" providerId="ADAL" clId="{5C3716F3-D920-4FDD-8F93-409078352ACD}" dt="2026-05-01T07:06:17.003" v="3384" actId="26606"/>
          <ac:spMkLst>
            <pc:docMk/>
            <pc:sldMk cId="109730761" sldId="2147483328"/>
            <ac:spMk id="2" creationId="{678CBFAD-BFD6-ADF0-919A-513A08660DF1}"/>
          </ac:spMkLst>
        </pc:spChg>
        <pc:spChg chg="mod">
          <ac:chgData name="Bruno Langdahl" userId="d783cdef-da34-4137-a7af-37c29172d4c8" providerId="ADAL" clId="{5C3716F3-D920-4FDD-8F93-409078352ACD}" dt="2026-05-01T07:06:45.659" v="3399" actId="20577"/>
          <ac:spMkLst>
            <pc:docMk/>
            <pc:sldMk cId="109730761" sldId="2147483328"/>
            <ac:spMk id="3" creationId="{E35A3370-120A-995D-893A-45D10C855971}"/>
          </ac:spMkLst>
        </pc:spChg>
        <pc:spChg chg="add del">
          <ac:chgData name="Bruno Langdahl" userId="d783cdef-da34-4137-a7af-37c29172d4c8" providerId="ADAL" clId="{5C3716F3-D920-4FDD-8F93-409078352ACD}" dt="2026-05-01T07:06:17.003" v="3384" actId="26606"/>
          <ac:spMkLst>
            <pc:docMk/>
            <pc:sldMk cId="109730761" sldId="2147483328"/>
            <ac:spMk id="4" creationId="{A6B9BDBA-2D4C-BD05-976C-8185BCE6431D}"/>
          </ac:spMkLst>
        </pc:spChg>
        <pc:spChg chg="add del">
          <ac:chgData name="Bruno Langdahl" userId="d783cdef-da34-4137-a7af-37c29172d4c8" providerId="ADAL" clId="{5C3716F3-D920-4FDD-8F93-409078352ACD}" dt="2026-05-01T07:05:57.820" v="3375" actId="26606"/>
          <ac:spMkLst>
            <pc:docMk/>
            <pc:sldMk cId="109730761" sldId="2147483328"/>
            <ac:spMk id="2052" creationId="{4C552C1B-483F-0072-8A4B-EC568749FCC2}"/>
          </ac:spMkLst>
        </pc:spChg>
        <pc:spChg chg="add del mod">
          <ac:chgData name="Bruno Langdahl" userId="d783cdef-da34-4137-a7af-37c29172d4c8" providerId="ADAL" clId="{5C3716F3-D920-4FDD-8F93-409078352ACD}" dt="2026-05-01T07:06:05.006" v="3377" actId="26606"/>
          <ac:spMkLst>
            <pc:docMk/>
            <pc:sldMk cId="109730761" sldId="2147483328"/>
            <ac:spMk id="2054" creationId="{5AD705BD-AB2F-0E16-130A-63724CC2027C}"/>
          </ac:spMkLst>
        </pc:spChg>
        <pc:spChg chg="add del mod">
          <ac:chgData name="Bruno Langdahl" userId="d783cdef-da34-4137-a7af-37c29172d4c8" providerId="ADAL" clId="{5C3716F3-D920-4FDD-8F93-409078352ACD}" dt="2026-05-01T07:06:17.003" v="3384" actId="26606"/>
          <ac:spMkLst>
            <pc:docMk/>
            <pc:sldMk cId="109730761" sldId="2147483328"/>
            <ac:spMk id="2055" creationId="{57173F2D-661D-6974-96B5-E94DA5F5BEE7}"/>
          </ac:spMkLst>
        </pc:spChg>
        <pc:spChg chg="add del">
          <ac:chgData name="Bruno Langdahl" userId="d783cdef-da34-4137-a7af-37c29172d4c8" providerId="ADAL" clId="{5C3716F3-D920-4FDD-8F93-409078352ACD}" dt="2026-05-01T07:06:16.448" v="3381" actId="26606"/>
          <ac:spMkLst>
            <pc:docMk/>
            <pc:sldMk cId="109730761" sldId="2147483328"/>
            <ac:spMk id="2056" creationId="{71BC9A8D-EC84-7CC8-A66C-BDB02D560862}"/>
          </ac:spMkLst>
        </pc:spChg>
        <pc:picChg chg="del">
          <ac:chgData name="Bruno Langdahl" userId="d783cdef-da34-4137-a7af-37c29172d4c8" providerId="ADAL" clId="{5C3716F3-D920-4FDD-8F93-409078352ACD}" dt="2026-05-01T07:04:15.976" v="3366" actId="478"/>
          <ac:picMkLst>
            <pc:docMk/>
            <pc:sldMk cId="109730761" sldId="2147483328"/>
            <ac:picMk id="5" creationId="{7EE24646-07D0-0FFE-7B6F-7EEC3FBE667C}"/>
          </ac:picMkLst>
        </pc:picChg>
        <pc:picChg chg="add mod">
          <ac:chgData name="Bruno Langdahl" userId="d783cdef-da34-4137-a7af-37c29172d4c8" providerId="ADAL" clId="{5C3716F3-D920-4FDD-8F93-409078352ACD}" dt="2026-05-01T07:06:22.150" v="3389" actId="1076"/>
          <ac:picMkLst>
            <pc:docMk/>
            <pc:sldMk cId="109730761" sldId="2147483328"/>
            <ac:picMk id="6" creationId="{E8F8860D-E931-4C04-9182-721011DBCCE5}"/>
          </ac:picMkLst>
        </pc:picChg>
        <pc:picChg chg="add del mod ord">
          <ac:chgData name="Bruno Langdahl" userId="d783cdef-da34-4137-a7af-37c29172d4c8" providerId="ADAL" clId="{5C3716F3-D920-4FDD-8F93-409078352ACD}" dt="2026-05-01T07:06:18.604" v="3387" actId="478"/>
          <ac:picMkLst>
            <pc:docMk/>
            <pc:sldMk cId="109730761" sldId="2147483328"/>
            <ac:picMk id="2050" creationId="{B6E3A66D-9582-DEFB-359A-231C110193C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69B2A-995C-DC4C-80CC-8B44AAF67D1B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</dgm:pt>
    <dgm:pt modelId="{CB76CAEC-1F06-C14F-B74F-37C81F6AEE38}">
      <dgm:prSet phldrT="[Tekst]"/>
      <dgm:spPr/>
      <dgm:t>
        <a:bodyPr/>
        <a:lstStyle/>
        <a:p>
          <a:r>
            <a:rPr lang="da-DK"/>
            <a:t>I jeres </a:t>
          </a:r>
          <a:br>
            <a:rPr lang="da-DK"/>
          </a:br>
          <a:r>
            <a:rPr lang="da-DK"/>
            <a:t>forenings-</a:t>
          </a:r>
          <a:br>
            <a:rPr lang="da-DK"/>
          </a:br>
          <a:r>
            <a:rPr lang="da-DK"/>
            <a:t>arbejde</a:t>
          </a:r>
          <a:endParaRPr lang="da-DK" dirty="0"/>
        </a:p>
      </dgm:t>
    </dgm:pt>
    <dgm:pt modelId="{B2883428-FD28-BE49-8158-91F3E5D140A6}" type="parTrans" cxnId="{441AB448-C135-1840-A9D4-220C1B953D12}">
      <dgm:prSet/>
      <dgm:spPr/>
      <dgm:t>
        <a:bodyPr/>
        <a:lstStyle/>
        <a:p>
          <a:endParaRPr lang="da-DK"/>
        </a:p>
      </dgm:t>
    </dgm:pt>
    <dgm:pt modelId="{1E220899-3DC9-B44C-8D8E-BE4143962C71}" type="sibTrans" cxnId="{441AB448-C135-1840-A9D4-220C1B953D12}">
      <dgm:prSet/>
      <dgm:spPr/>
      <dgm:t>
        <a:bodyPr/>
        <a:lstStyle/>
        <a:p>
          <a:endParaRPr lang="da-DK"/>
        </a:p>
      </dgm:t>
    </dgm:pt>
    <dgm:pt modelId="{392B9411-50A5-1C45-9735-D788111E110D}">
      <dgm:prSet phldrT="[Tekst]"/>
      <dgm:spPr/>
      <dgm:t>
        <a:bodyPr/>
        <a:lstStyle/>
        <a:p>
          <a:r>
            <a:rPr lang="da-DK"/>
            <a:t>I den daglige dialog med familie, venner og naboer</a:t>
          </a:r>
          <a:endParaRPr lang="da-DK" dirty="0"/>
        </a:p>
      </dgm:t>
    </dgm:pt>
    <dgm:pt modelId="{E992E0C0-003F-5142-83E8-DAE85E235323}" type="parTrans" cxnId="{5BEC0FB9-2BA1-0345-B750-36023B62B9EA}">
      <dgm:prSet/>
      <dgm:spPr/>
      <dgm:t>
        <a:bodyPr/>
        <a:lstStyle/>
        <a:p>
          <a:endParaRPr lang="da-DK"/>
        </a:p>
      </dgm:t>
    </dgm:pt>
    <dgm:pt modelId="{2E2F8ED0-513A-8A4D-A0D5-90F0147724A6}" type="sibTrans" cxnId="{5BEC0FB9-2BA1-0345-B750-36023B62B9EA}">
      <dgm:prSet/>
      <dgm:spPr/>
      <dgm:t>
        <a:bodyPr/>
        <a:lstStyle/>
        <a:p>
          <a:endParaRPr lang="da-DK"/>
        </a:p>
      </dgm:t>
    </dgm:pt>
    <dgm:pt modelId="{7CA88DEC-E5E9-EF40-B1C7-CCCE8E4830CE}">
      <dgm:prSet phldrT="[Tekst]"/>
      <dgm:spPr/>
      <dgm:t>
        <a:bodyPr/>
        <a:lstStyle/>
        <a:p>
          <a:r>
            <a:rPr lang="da-DK" dirty="0"/>
            <a:t>Politiske kontakter og lobbyisme</a:t>
          </a:r>
        </a:p>
      </dgm:t>
    </dgm:pt>
    <dgm:pt modelId="{1A80CA0C-A2CB-FC41-A8D8-DEBACBD2370E}" type="parTrans" cxnId="{27A4911A-48C8-2B4F-9AEB-AB0BB0BB75BC}">
      <dgm:prSet/>
      <dgm:spPr/>
      <dgm:t>
        <a:bodyPr/>
        <a:lstStyle/>
        <a:p>
          <a:endParaRPr lang="da-DK"/>
        </a:p>
      </dgm:t>
    </dgm:pt>
    <dgm:pt modelId="{7A06677C-AEDE-174C-885A-81E3AC3C6BED}" type="sibTrans" cxnId="{27A4911A-48C8-2B4F-9AEB-AB0BB0BB75BC}">
      <dgm:prSet/>
      <dgm:spPr/>
      <dgm:t>
        <a:bodyPr/>
        <a:lstStyle/>
        <a:p>
          <a:endParaRPr lang="da-DK"/>
        </a:p>
      </dgm:t>
    </dgm:pt>
    <dgm:pt modelId="{2FB32337-D3D9-684B-BF84-4DB6126C8B8D}">
      <dgm:prSet phldrT="[Tekst]"/>
      <dgm:spPr/>
      <dgm:t>
        <a:bodyPr/>
        <a:lstStyle/>
        <a:p>
          <a:r>
            <a:rPr lang="da-DK" dirty="0"/>
            <a:t>Kommunikation og sociale medier</a:t>
          </a:r>
        </a:p>
      </dgm:t>
    </dgm:pt>
    <dgm:pt modelId="{8997082C-A5F7-8544-8FD5-C7EBEB03D894}" type="parTrans" cxnId="{276C17E8-4DD0-0D4B-B33E-5AFF23A8E4FE}">
      <dgm:prSet/>
      <dgm:spPr/>
      <dgm:t>
        <a:bodyPr/>
        <a:lstStyle/>
        <a:p>
          <a:endParaRPr lang="da-DK"/>
        </a:p>
      </dgm:t>
    </dgm:pt>
    <dgm:pt modelId="{6585D980-4BCE-D54A-AC6B-2A9DEF0AE790}" type="sibTrans" cxnId="{276C17E8-4DD0-0D4B-B33E-5AFF23A8E4FE}">
      <dgm:prSet/>
      <dgm:spPr/>
      <dgm:t>
        <a:bodyPr/>
        <a:lstStyle/>
        <a:p>
          <a:endParaRPr lang="da-DK"/>
        </a:p>
      </dgm:t>
    </dgm:pt>
    <dgm:pt modelId="{F0A17758-4C96-E846-9870-4B7EF0E97B85}">
      <dgm:prSet phldrT="[Tekst]"/>
      <dgm:spPr/>
      <dgm:t>
        <a:bodyPr/>
        <a:lstStyle/>
        <a:p>
          <a:r>
            <a:rPr lang="da-DK" dirty="0"/>
            <a:t>Politisk </a:t>
          </a:r>
          <a:br>
            <a:rPr lang="da-DK" dirty="0"/>
          </a:br>
          <a:r>
            <a:rPr lang="da-DK" dirty="0"/>
            <a:t>kandidat</a:t>
          </a:r>
        </a:p>
      </dgm:t>
    </dgm:pt>
    <dgm:pt modelId="{94CCACA1-985F-8241-9229-59FD4491020A}" type="parTrans" cxnId="{A14C80F3-A89E-A744-95A9-062A0CB7327D}">
      <dgm:prSet/>
      <dgm:spPr/>
      <dgm:t>
        <a:bodyPr/>
        <a:lstStyle/>
        <a:p>
          <a:endParaRPr lang="da-DK"/>
        </a:p>
      </dgm:t>
    </dgm:pt>
    <dgm:pt modelId="{FBE45283-6692-6E40-9D93-5AA2F6CA5F20}" type="sibTrans" cxnId="{A14C80F3-A89E-A744-95A9-062A0CB7327D}">
      <dgm:prSet/>
      <dgm:spPr/>
      <dgm:t>
        <a:bodyPr/>
        <a:lstStyle/>
        <a:p>
          <a:endParaRPr lang="da-DK"/>
        </a:p>
      </dgm:t>
    </dgm:pt>
    <dgm:pt modelId="{3B189ECB-64DB-8247-9194-AB7E6D22E661}" type="pres">
      <dgm:prSet presAssocID="{B1869B2A-995C-DC4C-80CC-8B44AAF67D1B}" presName="Name0" presStyleCnt="0">
        <dgm:presLayoutVars>
          <dgm:dir/>
          <dgm:resizeHandles val="exact"/>
        </dgm:presLayoutVars>
      </dgm:prSet>
      <dgm:spPr/>
    </dgm:pt>
    <dgm:pt modelId="{4595EB17-3370-A347-B15B-015A3E0493B5}" type="pres">
      <dgm:prSet presAssocID="{392B9411-50A5-1C45-9735-D788111E110D}" presName="compNode" presStyleCnt="0"/>
      <dgm:spPr/>
    </dgm:pt>
    <dgm:pt modelId="{A47B453D-CCB5-5F4F-8AE4-0F149C14A35C}" type="pres">
      <dgm:prSet presAssocID="{392B9411-50A5-1C45-9735-D788111E110D}" presName="pictRect" presStyleLbl="node1" presStyleIdx="0" presStyleCnt="5"/>
      <dgm:spPr>
        <a:blipFill rotWithShape="1"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t="-23000" b="-23000"/>
          </a:stretch>
        </a:blipFill>
      </dgm:spPr>
    </dgm:pt>
    <dgm:pt modelId="{7200174A-5347-7A4A-9DE3-2357A889FDD3}" type="pres">
      <dgm:prSet presAssocID="{392B9411-50A5-1C45-9735-D788111E110D}" presName="textRect" presStyleLbl="revTx" presStyleIdx="0" presStyleCnt="5" custLinFactNeighborY="5056">
        <dgm:presLayoutVars>
          <dgm:bulletEnabled val="1"/>
        </dgm:presLayoutVars>
      </dgm:prSet>
      <dgm:spPr/>
    </dgm:pt>
    <dgm:pt modelId="{C7130A94-3ACB-B94E-9899-A1671DA2CC19}" type="pres">
      <dgm:prSet presAssocID="{2E2F8ED0-513A-8A4D-A0D5-90F0147724A6}" presName="sibTrans" presStyleLbl="sibTrans2D1" presStyleIdx="0" presStyleCnt="0"/>
      <dgm:spPr/>
    </dgm:pt>
    <dgm:pt modelId="{91DA6DD6-A85D-B741-A38F-85C1D7999F2E}" type="pres">
      <dgm:prSet presAssocID="{CB76CAEC-1F06-C14F-B74F-37C81F6AEE38}" presName="compNode" presStyleCnt="0"/>
      <dgm:spPr/>
    </dgm:pt>
    <dgm:pt modelId="{333B9885-1378-F741-B136-5F5D667198CF}" type="pres">
      <dgm:prSet presAssocID="{CB76CAEC-1F06-C14F-B74F-37C81F6AEE38}" presName="pictRect" presStyleLbl="node1" presStyleIdx="1" presStyleCnt="5"/>
      <dgm:spPr>
        <a:blipFill rotWithShape="1"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</dgm:pt>
    <dgm:pt modelId="{69A05B56-04A4-9947-8C0A-CD22104E23B8}" type="pres">
      <dgm:prSet presAssocID="{CB76CAEC-1F06-C14F-B74F-37C81F6AEE38}" presName="textRect" presStyleLbl="revTx" presStyleIdx="1" presStyleCnt="5">
        <dgm:presLayoutVars>
          <dgm:bulletEnabled val="1"/>
        </dgm:presLayoutVars>
      </dgm:prSet>
      <dgm:spPr/>
    </dgm:pt>
    <dgm:pt modelId="{B38F61DC-D115-B446-A756-9A6D69EF78FF}" type="pres">
      <dgm:prSet presAssocID="{1E220899-3DC9-B44C-8D8E-BE4143962C71}" presName="sibTrans" presStyleLbl="sibTrans2D1" presStyleIdx="0" presStyleCnt="0"/>
      <dgm:spPr/>
    </dgm:pt>
    <dgm:pt modelId="{ADCEBFFE-C5D8-A94A-B1AD-785A3C11FE8A}" type="pres">
      <dgm:prSet presAssocID="{2FB32337-D3D9-684B-BF84-4DB6126C8B8D}" presName="compNode" presStyleCnt="0"/>
      <dgm:spPr/>
    </dgm:pt>
    <dgm:pt modelId="{592445B5-D833-5B4F-9F59-49A87597436E}" type="pres">
      <dgm:prSet presAssocID="{2FB32337-D3D9-684B-BF84-4DB6126C8B8D}" presName="pictRect" presStyleLbl="node1" presStyleIdx="2" presStyleCnt="5"/>
      <dgm:spPr>
        <a:blipFill rotWithShape="1"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3000" b="-23000"/>
          </a:stretch>
        </a:blipFill>
      </dgm:spPr>
    </dgm:pt>
    <dgm:pt modelId="{7BBC3E27-E4AB-5B48-8493-9C70E8C46DDF}" type="pres">
      <dgm:prSet presAssocID="{2FB32337-D3D9-684B-BF84-4DB6126C8B8D}" presName="textRect" presStyleLbl="revTx" presStyleIdx="2" presStyleCnt="5">
        <dgm:presLayoutVars>
          <dgm:bulletEnabled val="1"/>
        </dgm:presLayoutVars>
      </dgm:prSet>
      <dgm:spPr/>
    </dgm:pt>
    <dgm:pt modelId="{91524352-4619-EA49-9789-D686A6298CB3}" type="pres">
      <dgm:prSet presAssocID="{6585D980-4BCE-D54A-AC6B-2A9DEF0AE790}" presName="sibTrans" presStyleLbl="sibTrans2D1" presStyleIdx="0" presStyleCnt="0"/>
      <dgm:spPr/>
    </dgm:pt>
    <dgm:pt modelId="{246FD83D-AF49-A44E-ACFE-2C06138548D3}" type="pres">
      <dgm:prSet presAssocID="{7CA88DEC-E5E9-EF40-B1C7-CCCE8E4830CE}" presName="compNode" presStyleCnt="0"/>
      <dgm:spPr/>
    </dgm:pt>
    <dgm:pt modelId="{08923165-5C7C-8041-8552-155097BEA72D}" type="pres">
      <dgm:prSet presAssocID="{7CA88DEC-E5E9-EF40-B1C7-CCCE8E4830CE}" presName="pictRect" presStyleLbl="node1" presStyleIdx="3" presStyleCnt="5" custLinFactNeighborY="8250"/>
      <dgm:spPr>
        <a:blipFill rotWithShape="1"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</dgm:pt>
    <dgm:pt modelId="{B615C14A-DA43-F849-AB3B-E7CBAB67E329}" type="pres">
      <dgm:prSet presAssocID="{7CA88DEC-E5E9-EF40-B1C7-CCCE8E4830CE}" presName="textRect" presStyleLbl="revTx" presStyleIdx="3" presStyleCnt="5" custScaleY="144169" custLinFactNeighborY="40676">
        <dgm:presLayoutVars>
          <dgm:bulletEnabled val="1"/>
        </dgm:presLayoutVars>
      </dgm:prSet>
      <dgm:spPr/>
    </dgm:pt>
    <dgm:pt modelId="{2F1F4E24-12D7-7E4D-9FE9-28EF11D9B1D9}" type="pres">
      <dgm:prSet presAssocID="{7A06677C-AEDE-174C-885A-81E3AC3C6BED}" presName="sibTrans" presStyleLbl="sibTrans2D1" presStyleIdx="0" presStyleCnt="0"/>
      <dgm:spPr/>
    </dgm:pt>
    <dgm:pt modelId="{A482866C-36AA-4C47-96F6-D611855E5994}" type="pres">
      <dgm:prSet presAssocID="{F0A17758-4C96-E846-9870-4B7EF0E97B85}" presName="compNode" presStyleCnt="0"/>
      <dgm:spPr/>
    </dgm:pt>
    <dgm:pt modelId="{0CDCB0C8-99A2-0C4F-91E1-D9633835BC9D}" type="pres">
      <dgm:prSet presAssocID="{F0A17758-4C96-E846-9870-4B7EF0E97B85}" presName="pictRect" presStyleLbl="node1" presStyleIdx="4" presStyleCnt="5"/>
      <dgm:spPr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23000" b="-23000"/>
          </a:stretch>
        </a:blipFill>
      </dgm:spPr>
    </dgm:pt>
    <dgm:pt modelId="{1D6E249B-4FEA-0A49-85C2-7B07DB0DE297}" type="pres">
      <dgm:prSet presAssocID="{F0A17758-4C96-E846-9870-4B7EF0E97B85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4B87DC0B-9753-B646-923A-B774A13BFE09}" type="presOf" srcId="{6585D980-4BCE-D54A-AC6B-2A9DEF0AE790}" destId="{91524352-4619-EA49-9789-D686A6298CB3}" srcOrd="0" destOrd="0" presId="urn:microsoft.com/office/officeart/2005/8/layout/pList1"/>
    <dgm:cxn modelId="{27A4911A-48C8-2B4F-9AEB-AB0BB0BB75BC}" srcId="{B1869B2A-995C-DC4C-80CC-8B44AAF67D1B}" destId="{7CA88DEC-E5E9-EF40-B1C7-CCCE8E4830CE}" srcOrd="3" destOrd="0" parTransId="{1A80CA0C-A2CB-FC41-A8D8-DEBACBD2370E}" sibTransId="{7A06677C-AEDE-174C-885A-81E3AC3C6BED}"/>
    <dgm:cxn modelId="{441AB448-C135-1840-A9D4-220C1B953D12}" srcId="{B1869B2A-995C-DC4C-80CC-8B44AAF67D1B}" destId="{CB76CAEC-1F06-C14F-B74F-37C81F6AEE38}" srcOrd="1" destOrd="0" parTransId="{B2883428-FD28-BE49-8158-91F3E5D140A6}" sibTransId="{1E220899-3DC9-B44C-8D8E-BE4143962C71}"/>
    <dgm:cxn modelId="{3527A94F-F944-6540-8A37-555DB6BEE58E}" type="presOf" srcId="{CB76CAEC-1F06-C14F-B74F-37C81F6AEE38}" destId="{69A05B56-04A4-9947-8C0A-CD22104E23B8}" srcOrd="0" destOrd="0" presId="urn:microsoft.com/office/officeart/2005/8/layout/pList1"/>
    <dgm:cxn modelId="{D7BFF377-B5F1-6242-8F91-034A7F79FCC1}" type="presOf" srcId="{7CA88DEC-E5E9-EF40-B1C7-CCCE8E4830CE}" destId="{B615C14A-DA43-F849-AB3B-E7CBAB67E329}" srcOrd="0" destOrd="0" presId="urn:microsoft.com/office/officeart/2005/8/layout/pList1"/>
    <dgm:cxn modelId="{78093A87-73BD-B148-82C1-ED76F24A1FD6}" type="presOf" srcId="{F0A17758-4C96-E846-9870-4B7EF0E97B85}" destId="{1D6E249B-4FEA-0A49-85C2-7B07DB0DE297}" srcOrd="0" destOrd="0" presId="urn:microsoft.com/office/officeart/2005/8/layout/pList1"/>
    <dgm:cxn modelId="{29D8498D-DE92-764A-8E98-892AFC3FA782}" type="presOf" srcId="{B1869B2A-995C-DC4C-80CC-8B44AAF67D1B}" destId="{3B189ECB-64DB-8247-9194-AB7E6D22E661}" srcOrd="0" destOrd="0" presId="urn:microsoft.com/office/officeart/2005/8/layout/pList1"/>
    <dgm:cxn modelId="{8B849C95-BB8F-464A-82D8-F427E2B07327}" type="presOf" srcId="{7A06677C-AEDE-174C-885A-81E3AC3C6BED}" destId="{2F1F4E24-12D7-7E4D-9FE9-28EF11D9B1D9}" srcOrd="0" destOrd="0" presId="urn:microsoft.com/office/officeart/2005/8/layout/pList1"/>
    <dgm:cxn modelId="{547926B5-27CD-3648-941C-F72428244040}" type="presOf" srcId="{2E2F8ED0-513A-8A4D-A0D5-90F0147724A6}" destId="{C7130A94-3ACB-B94E-9899-A1671DA2CC19}" srcOrd="0" destOrd="0" presId="urn:microsoft.com/office/officeart/2005/8/layout/pList1"/>
    <dgm:cxn modelId="{5BEC0FB9-2BA1-0345-B750-36023B62B9EA}" srcId="{B1869B2A-995C-DC4C-80CC-8B44AAF67D1B}" destId="{392B9411-50A5-1C45-9735-D788111E110D}" srcOrd="0" destOrd="0" parTransId="{E992E0C0-003F-5142-83E8-DAE85E235323}" sibTransId="{2E2F8ED0-513A-8A4D-A0D5-90F0147724A6}"/>
    <dgm:cxn modelId="{0C7BABD1-7286-0B47-9E2C-9D2A2E774B43}" type="presOf" srcId="{392B9411-50A5-1C45-9735-D788111E110D}" destId="{7200174A-5347-7A4A-9DE3-2357A889FDD3}" srcOrd="0" destOrd="0" presId="urn:microsoft.com/office/officeart/2005/8/layout/pList1"/>
    <dgm:cxn modelId="{276C17E8-4DD0-0D4B-B33E-5AFF23A8E4FE}" srcId="{B1869B2A-995C-DC4C-80CC-8B44AAF67D1B}" destId="{2FB32337-D3D9-684B-BF84-4DB6126C8B8D}" srcOrd="2" destOrd="0" parTransId="{8997082C-A5F7-8544-8FD5-C7EBEB03D894}" sibTransId="{6585D980-4BCE-D54A-AC6B-2A9DEF0AE790}"/>
    <dgm:cxn modelId="{951D44EF-94D8-6C41-8AC5-4FA5DC897AC3}" type="presOf" srcId="{2FB32337-D3D9-684B-BF84-4DB6126C8B8D}" destId="{7BBC3E27-E4AB-5B48-8493-9C70E8C46DDF}" srcOrd="0" destOrd="0" presId="urn:microsoft.com/office/officeart/2005/8/layout/pList1"/>
    <dgm:cxn modelId="{A14C80F3-A89E-A744-95A9-062A0CB7327D}" srcId="{B1869B2A-995C-DC4C-80CC-8B44AAF67D1B}" destId="{F0A17758-4C96-E846-9870-4B7EF0E97B85}" srcOrd="4" destOrd="0" parTransId="{94CCACA1-985F-8241-9229-59FD4491020A}" sibTransId="{FBE45283-6692-6E40-9D93-5AA2F6CA5F20}"/>
    <dgm:cxn modelId="{D1D526FE-6318-1F4D-93A0-60D4D1DE85C3}" type="presOf" srcId="{1E220899-3DC9-B44C-8D8E-BE4143962C71}" destId="{B38F61DC-D115-B446-A756-9A6D69EF78FF}" srcOrd="0" destOrd="0" presId="urn:microsoft.com/office/officeart/2005/8/layout/pList1"/>
    <dgm:cxn modelId="{A9A4F3FC-3D8E-CD46-81BF-A43107C13174}" type="presParOf" srcId="{3B189ECB-64DB-8247-9194-AB7E6D22E661}" destId="{4595EB17-3370-A347-B15B-015A3E0493B5}" srcOrd="0" destOrd="0" presId="urn:microsoft.com/office/officeart/2005/8/layout/pList1"/>
    <dgm:cxn modelId="{EC0430F1-5446-3345-AA03-3F5D7702D29E}" type="presParOf" srcId="{4595EB17-3370-A347-B15B-015A3E0493B5}" destId="{A47B453D-CCB5-5F4F-8AE4-0F149C14A35C}" srcOrd="0" destOrd="0" presId="urn:microsoft.com/office/officeart/2005/8/layout/pList1"/>
    <dgm:cxn modelId="{C2C37788-441E-F149-8A3A-B52748AA93A7}" type="presParOf" srcId="{4595EB17-3370-A347-B15B-015A3E0493B5}" destId="{7200174A-5347-7A4A-9DE3-2357A889FDD3}" srcOrd="1" destOrd="0" presId="urn:microsoft.com/office/officeart/2005/8/layout/pList1"/>
    <dgm:cxn modelId="{42CE5531-34C8-BA46-AC63-A3AC600612E0}" type="presParOf" srcId="{3B189ECB-64DB-8247-9194-AB7E6D22E661}" destId="{C7130A94-3ACB-B94E-9899-A1671DA2CC19}" srcOrd="1" destOrd="0" presId="urn:microsoft.com/office/officeart/2005/8/layout/pList1"/>
    <dgm:cxn modelId="{7C76247A-A8B2-6942-A992-FAE8AE3976AC}" type="presParOf" srcId="{3B189ECB-64DB-8247-9194-AB7E6D22E661}" destId="{91DA6DD6-A85D-B741-A38F-85C1D7999F2E}" srcOrd="2" destOrd="0" presId="urn:microsoft.com/office/officeart/2005/8/layout/pList1"/>
    <dgm:cxn modelId="{0A8832D7-B410-DD44-B00E-B0966C1230F3}" type="presParOf" srcId="{91DA6DD6-A85D-B741-A38F-85C1D7999F2E}" destId="{333B9885-1378-F741-B136-5F5D667198CF}" srcOrd="0" destOrd="0" presId="urn:microsoft.com/office/officeart/2005/8/layout/pList1"/>
    <dgm:cxn modelId="{9256B9B0-47F7-6345-8F71-2D1A63927583}" type="presParOf" srcId="{91DA6DD6-A85D-B741-A38F-85C1D7999F2E}" destId="{69A05B56-04A4-9947-8C0A-CD22104E23B8}" srcOrd="1" destOrd="0" presId="urn:microsoft.com/office/officeart/2005/8/layout/pList1"/>
    <dgm:cxn modelId="{BB7AA2C6-2B81-0643-97F0-DC4D5D7D92D7}" type="presParOf" srcId="{3B189ECB-64DB-8247-9194-AB7E6D22E661}" destId="{B38F61DC-D115-B446-A756-9A6D69EF78FF}" srcOrd="3" destOrd="0" presId="urn:microsoft.com/office/officeart/2005/8/layout/pList1"/>
    <dgm:cxn modelId="{E4DA5745-910E-6545-A46C-C17731A1BF91}" type="presParOf" srcId="{3B189ECB-64DB-8247-9194-AB7E6D22E661}" destId="{ADCEBFFE-C5D8-A94A-B1AD-785A3C11FE8A}" srcOrd="4" destOrd="0" presId="urn:microsoft.com/office/officeart/2005/8/layout/pList1"/>
    <dgm:cxn modelId="{99CE2EDB-34F0-DF4D-9030-E2833A0F403C}" type="presParOf" srcId="{ADCEBFFE-C5D8-A94A-B1AD-785A3C11FE8A}" destId="{592445B5-D833-5B4F-9F59-49A87597436E}" srcOrd="0" destOrd="0" presId="urn:microsoft.com/office/officeart/2005/8/layout/pList1"/>
    <dgm:cxn modelId="{1654D915-3C1A-DC44-A3B4-F07DF84FF57E}" type="presParOf" srcId="{ADCEBFFE-C5D8-A94A-B1AD-785A3C11FE8A}" destId="{7BBC3E27-E4AB-5B48-8493-9C70E8C46DDF}" srcOrd="1" destOrd="0" presId="urn:microsoft.com/office/officeart/2005/8/layout/pList1"/>
    <dgm:cxn modelId="{83BE5FAB-4145-104F-A459-C888AAF66894}" type="presParOf" srcId="{3B189ECB-64DB-8247-9194-AB7E6D22E661}" destId="{91524352-4619-EA49-9789-D686A6298CB3}" srcOrd="5" destOrd="0" presId="urn:microsoft.com/office/officeart/2005/8/layout/pList1"/>
    <dgm:cxn modelId="{A8AFA77E-0221-6C42-8217-5C744C72BED0}" type="presParOf" srcId="{3B189ECB-64DB-8247-9194-AB7E6D22E661}" destId="{246FD83D-AF49-A44E-ACFE-2C06138548D3}" srcOrd="6" destOrd="0" presId="urn:microsoft.com/office/officeart/2005/8/layout/pList1"/>
    <dgm:cxn modelId="{A69483D9-A629-C34F-9AB1-530E7477CBD9}" type="presParOf" srcId="{246FD83D-AF49-A44E-ACFE-2C06138548D3}" destId="{08923165-5C7C-8041-8552-155097BEA72D}" srcOrd="0" destOrd="0" presId="urn:microsoft.com/office/officeart/2005/8/layout/pList1"/>
    <dgm:cxn modelId="{85E2AAAE-F6BF-C245-8A74-8428C1C1FDEB}" type="presParOf" srcId="{246FD83D-AF49-A44E-ACFE-2C06138548D3}" destId="{B615C14A-DA43-F849-AB3B-E7CBAB67E329}" srcOrd="1" destOrd="0" presId="urn:microsoft.com/office/officeart/2005/8/layout/pList1"/>
    <dgm:cxn modelId="{86498B13-63D0-6E45-A18C-97E5CB52A1DA}" type="presParOf" srcId="{3B189ECB-64DB-8247-9194-AB7E6D22E661}" destId="{2F1F4E24-12D7-7E4D-9FE9-28EF11D9B1D9}" srcOrd="7" destOrd="0" presId="urn:microsoft.com/office/officeart/2005/8/layout/pList1"/>
    <dgm:cxn modelId="{4FC1B087-6135-7340-8425-ACE35F34C3FD}" type="presParOf" srcId="{3B189ECB-64DB-8247-9194-AB7E6D22E661}" destId="{A482866C-36AA-4C47-96F6-D611855E5994}" srcOrd="8" destOrd="0" presId="urn:microsoft.com/office/officeart/2005/8/layout/pList1"/>
    <dgm:cxn modelId="{FD88BF2F-B786-6A48-9083-4720FDE6D11C}" type="presParOf" srcId="{A482866C-36AA-4C47-96F6-D611855E5994}" destId="{0CDCB0C8-99A2-0C4F-91E1-D9633835BC9D}" srcOrd="0" destOrd="0" presId="urn:microsoft.com/office/officeart/2005/8/layout/pList1"/>
    <dgm:cxn modelId="{7FD98A67-5EEE-3D44-81E6-011169C8A537}" type="presParOf" srcId="{A482866C-36AA-4C47-96F6-D611855E5994}" destId="{1D6E249B-4FEA-0A49-85C2-7B07DB0DE29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4DD85-94CC-4989-AE12-83CACB8C6FB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98C102A-9919-4A29-A7A6-08E5DFE5201F}">
      <dgm:prSet phldrT="[Tekst]" custT="1"/>
      <dgm:spPr>
        <a:xfrm>
          <a:off x="1081907" y="282836"/>
          <a:ext cx="1740535" cy="174053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da-DK" sz="1800" dirty="0">
              <a:solidFill>
                <a:schemeClr val="bg1"/>
              </a:solidFill>
              <a:latin typeface="Calibri"/>
              <a:ea typeface="+mn-ea"/>
              <a:cs typeface="+mn-cs"/>
            </a:rPr>
            <a:t>Kan de </a:t>
          </a:r>
          <a:br>
            <a:rPr lang="da-DK" sz="1800" dirty="0">
              <a:solidFill>
                <a:schemeClr val="bg1"/>
              </a:solidFill>
              <a:latin typeface="Calibri"/>
              <a:ea typeface="+mn-ea"/>
              <a:cs typeface="+mn-cs"/>
            </a:rPr>
          </a:br>
          <a:r>
            <a:rPr lang="da-DK" sz="1800" dirty="0">
              <a:solidFill>
                <a:schemeClr val="bg1"/>
              </a:solidFill>
              <a:latin typeface="Calibri"/>
              <a:ea typeface="+mn-ea"/>
              <a:cs typeface="+mn-cs"/>
            </a:rPr>
            <a:t>flyttes?</a:t>
          </a:r>
        </a:p>
        <a:p>
          <a:pPr>
            <a:buNone/>
          </a:pPr>
          <a:r>
            <a:rPr lang="da-DK" sz="1800" dirty="0">
              <a:solidFill>
                <a:schemeClr val="bg1"/>
              </a:solidFill>
              <a:latin typeface="Calibri"/>
              <a:ea typeface="+mn-ea"/>
              <a:cs typeface="+mn-cs"/>
            </a:rPr>
            <a:t>God modstander?</a:t>
          </a:r>
        </a:p>
      </dgm:t>
    </dgm:pt>
    <dgm:pt modelId="{9FF6BF35-CAA1-49F9-A76D-CD5BF1829FA8}" type="parTrans" cxnId="{43F0CFB0-2071-4FD8-B570-4081CF601CE0}">
      <dgm:prSet/>
      <dgm:spPr/>
      <dgm:t>
        <a:bodyPr/>
        <a:lstStyle/>
        <a:p>
          <a:endParaRPr lang="da-DK" sz="1800">
            <a:solidFill>
              <a:schemeClr val="tx1"/>
            </a:solidFill>
          </a:endParaRPr>
        </a:p>
      </dgm:t>
    </dgm:pt>
    <dgm:pt modelId="{2F3751E8-698F-4F59-A0C0-CB00D22E0DA4}" type="sibTrans" cxnId="{43F0CFB0-2071-4FD8-B570-4081CF601CE0}">
      <dgm:prSet/>
      <dgm:spPr/>
      <dgm:t>
        <a:bodyPr/>
        <a:lstStyle/>
        <a:p>
          <a:endParaRPr lang="da-DK" sz="1800">
            <a:solidFill>
              <a:schemeClr val="tx1"/>
            </a:solidFill>
          </a:endParaRPr>
        </a:p>
      </dgm:t>
    </dgm:pt>
    <dgm:pt modelId="{BB882AA5-C48E-4A98-AED8-7A9BE6381DB6}">
      <dgm:prSet phldrT="[Tekst]" custT="1"/>
      <dgm:spPr>
        <a:xfrm>
          <a:off x="3127036" y="282836"/>
          <a:ext cx="1740535" cy="1740535"/>
        </a:xfrm>
      </dgm:spPr>
      <dgm:t>
        <a:bodyPr/>
        <a:lstStyle/>
        <a:p>
          <a:pPr>
            <a:buNone/>
          </a:pPr>
          <a:r>
            <a:rPr lang="da-DK" sz="1800" dirty="0">
              <a:solidFill>
                <a:schemeClr val="bg1"/>
              </a:solidFill>
              <a:latin typeface="Calibri"/>
              <a:ea typeface="+mn-ea"/>
              <a:cs typeface="+mn-cs"/>
            </a:rPr>
            <a:t>Kan de mobiliseres?</a:t>
          </a:r>
        </a:p>
      </dgm:t>
    </dgm:pt>
    <dgm:pt modelId="{D7DFE797-CEEE-44A3-B611-2E6DFD197C89}" type="parTrans" cxnId="{FD41194E-3D7B-4081-A5F8-836D48A16E97}">
      <dgm:prSet/>
      <dgm:spPr/>
      <dgm:t>
        <a:bodyPr/>
        <a:lstStyle/>
        <a:p>
          <a:endParaRPr lang="da-DK" sz="1800">
            <a:solidFill>
              <a:schemeClr val="tx1"/>
            </a:solidFill>
          </a:endParaRPr>
        </a:p>
      </dgm:t>
    </dgm:pt>
    <dgm:pt modelId="{586A54E2-26FC-4E0A-95BF-CCA8CFCE85CF}" type="sibTrans" cxnId="{FD41194E-3D7B-4081-A5F8-836D48A16E97}">
      <dgm:prSet/>
      <dgm:spPr/>
      <dgm:t>
        <a:bodyPr/>
        <a:lstStyle/>
        <a:p>
          <a:endParaRPr lang="da-DK" sz="1800">
            <a:solidFill>
              <a:schemeClr val="tx1"/>
            </a:solidFill>
          </a:endParaRPr>
        </a:p>
      </dgm:t>
    </dgm:pt>
    <dgm:pt modelId="{3A152668-4FD0-4700-8A6C-CCF138AE0488}">
      <dgm:prSet phldrT="[Tekst]" custT="1"/>
      <dgm:spPr>
        <a:xfrm>
          <a:off x="1081907" y="2327965"/>
          <a:ext cx="1740535" cy="1740535"/>
        </a:xfrm>
      </dgm:spPr>
      <dgm:t>
        <a:bodyPr/>
        <a:lstStyle/>
        <a:p>
          <a:pPr>
            <a:buNone/>
          </a:pPr>
          <a:endParaRPr lang="da-DK" sz="18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0C9E0CF-0678-498E-8F8D-4745EDAE01D6}" type="parTrans" cxnId="{1D0E67D5-34E1-4E0E-835D-DA1F61B25CE6}">
      <dgm:prSet/>
      <dgm:spPr/>
      <dgm:t>
        <a:bodyPr/>
        <a:lstStyle/>
        <a:p>
          <a:endParaRPr lang="da-DK" sz="1800">
            <a:solidFill>
              <a:schemeClr val="tx1"/>
            </a:solidFill>
          </a:endParaRPr>
        </a:p>
      </dgm:t>
    </dgm:pt>
    <dgm:pt modelId="{59494CCD-CFAF-4AA4-9119-C1FC3CC1F574}" type="sibTrans" cxnId="{1D0E67D5-34E1-4E0E-835D-DA1F61B25CE6}">
      <dgm:prSet/>
      <dgm:spPr/>
      <dgm:t>
        <a:bodyPr/>
        <a:lstStyle/>
        <a:p>
          <a:endParaRPr lang="da-DK" sz="1800">
            <a:solidFill>
              <a:schemeClr val="tx1"/>
            </a:solidFill>
          </a:endParaRPr>
        </a:p>
      </dgm:t>
    </dgm:pt>
    <dgm:pt modelId="{7BCD3602-864B-44C0-B90A-D53CE4330EB7}">
      <dgm:prSet phldrT="[Tekst]" custT="1"/>
      <dgm:spPr>
        <a:xfrm>
          <a:off x="3127036" y="2327965"/>
          <a:ext cx="1740535" cy="1740535"/>
        </a:xfrm>
      </dgm:spPr>
      <dgm:t>
        <a:bodyPr/>
        <a:lstStyle/>
        <a:p>
          <a:pPr>
            <a:buNone/>
          </a:pPr>
          <a:r>
            <a:rPr lang="da-DK" sz="1800" dirty="0">
              <a:solidFill>
                <a:schemeClr val="bg1"/>
              </a:solidFill>
              <a:latin typeface="Calibri"/>
              <a:ea typeface="+mn-ea"/>
              <a:cs typeface="+mn-cs"/>
            </a:rPr>
            <a:t>Kan indflydelsen øges?</a:t>
          </a:r>
        </a:p>
      </dgm:t>
    </dgm:pt>
    <dgm:pt modelId="{B81222A6-F57B-4DE8-9CE7-5A70A9C44FC1}" type="parTrans" cxnId="{5A12FF67-7661-434B-B1E0-765236DD4265}">
      <dgm:prSet/>
      <dgm:spPr/>
      <dgm:t>
        <a:bodyPr/>
        <a:lstStyle/>
        <a:p>
          <a:endParaRPr lang="da-DK" sz="1800">
            <a:solidFill>
              <a:schemeClr val="tx1"/>
            </a:solidFill>
          </a:endParaRPr>
        </a:p>
      </dgm:t>
    </dgm:pt>
    <dgm:pt modelId="{684033F9-E270-4E88-A49A-937A34F02651}" type="sibTrans" cxnId="{5A12FF67-7661-434B-B1E0-765236DD4265}">
      <dgm:prSet/>
      <dgm:spPr/>
      <dgm:t>
        <a:bodyPr/>
        <a:lstStyle/>
        <a:p>
          <a:endParaRPr lang="da-DK" sz="1800">
            <a:solidFill>
              <a:schemeClr val="tx1"/>
            </a:solidFill>
          </a:endParaRPr>
        </a:p>
      </dgm:t>
    </dgm:pt>
    <dgm:pt modelId="{FB15D36A-40E7-4977-8794-E7B7B8ECCDD3}" type="pres">
      <dgm:prSet presAssocID="{A664DD85-94CC-4989-AE12-83CACB8C6FB4}" presName="matrix" presStyleCnt="0">
        <dgm:presLayoutVars>
          <dgm:chMax val="1"/>
          <dgm:dir/>
          <dgm:resizeHandles val="exact"/>
        </dgm:presLayoutVars>
      </dgm:prSet>
      <dgm:spPr/>
    </dgm:pt>
    <dgm:pt modelId="{6F6169F4-3DDF-40C9-A9CC-D2F0CD4CDC32}" type="pres">
      <dgm:prSet presAssocID="{A664DD85-94CC-4989-AE12-83CACB8C6FB4}" presName="axisShape" presStyleLbl="bgShp" presStyleIdx="0" presStyleCnt="1"/>
      <dgm:spPr>
        <a:xfrm>
          <a:off x="799070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</dgm:spPr>
    </dgm:pt>
    <dgm:pt modelId="{2DB3B72B-FA23-44DC-92A8-26F0C620D038}" type="pres">
      <dgm:prSet presAssocID="{A664DD85-94CC-4989-AE12-83CACB8C6FB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0F2AB1-9E75-4A9A-A0A2-BBB4320BDF24}" type="pres">
      <dgm:prSet presAssocID="{A664DD85-94CC-4989-AE12-83CACB8C6FB4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DB924D3F-3365-4379-8F87-256D7C636DA0}" type="pres">
      <dgm:prSet presAssocID="{A664DD85-94CC-4989-AE12-83CACB8C6FB4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9021256A-4DE9-499D-845D-2F15E63832FF}" type="pres">
      <dgm:prSet presAssocID="{A664DD85-94CC-4989-AE12-83CACB8C6FB4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82ADFB34-F472-4527-B424-9E3E2EEBF2B1}" type="presOf" srcId="{3A152668-4FD0-4700-8A6C-CCF138AE0488}" destId="{DB924D3F-3365-4379-8F87-256D7C636DA0}" srcOrd="0" destOrd="0" presId="urn:microsoft.com/office/officeart/2005/8/layout/matrix2"/>
    <dgm:cxn modelId="{97619165-9295-4439-9221-22F360FC3BC3}" type="presOf" srcId="{098C102A-9919-4A29-A7A6-08E5DFE5201F}" destId="{2DB3B72B-FA23-44DC-92A8-26F0C620D038}" srcOrd="0" destOrd="0" presId="urn:microsoft.com/office/officeart/2005/8/layout/matrix2"/>
    <dgm:cxn modelId="{5A12FF67-7661-434B-B1E0-765236DD4265}" srcId="{A664DD85-94CC-4989-AE12-83CACB8C6FB4}" destId="{7BCD3602-864B-44C0-B90A-D53CE4330EB7}" srcOrd="3" destOrd="0" parTransId="{B81222A6-F57B-4DE8-9CE7-5A70A9C44FC1}" sibTransId="{684033F9-E270-4E88-A49A-937A34F02651}"/>
    <dgm:cxn modelId="{BF16694C-497B-4E95-BB5E-9D5FA5026BBC}" type="presOf" srcId="{BB882AA5-C48E-4A98-AED8-7A9BE6381DB6}" destId="{570F2AB1-9E75-4A9A-A0A2-BBB4320BDF24}" srcOrd="0" destOrd="0" presId="urn:microsoft.com/office/officeart/2005/8/layout/matrix2"/>
    <dgm:cxn modelId="{FD41194E-3D7B-4081-A5F8-836D48A16E97}" srcId="{A664DD85-94CC-4989-AE12-83CACB8C6FB4}" destId="{BB882AA5-C48E-4A98-AED8-7A9BE6381DB6}" srcOrd="1" destOrd="0" parTransId="{D7DFE797-CEEE-44A3-B611-2E6DFD197C89}" sibTransId="{586A54E2-26FC-4E0A-95BF-CCA8CFCE85CF}"/>
    <dgm:cxn modelId="{6B481B54-3844-4FE8-A15F-ED4A81866841}" type="presOf" srcId="{7BCD3602-864B-44C0-B90A-D53CE4330EB7}" destId="{9021256A-4DE9-499D-845D-2F15E63832FF}" srcOrd="0" destOrd="0" presId="urn:microsoft.com/office/officeart/2005/8/layout/matrix2"/>
    <dgm:cxn modelId="{43F0CFB0-2071-4FD8-B570-4081CF601CE0}" srcId="{A664DD85-94CC-4989-AE12-83CACB8C6FB4}" destId="{098C102A-9919-4A29-A7A6-08E5DFE5201F}" srcOrd="0" destOrd="0" parTransId="{9FF6BF35-CAA1-49F9-A76D-CD5BF1829FA8}" sibTransId="{2F3751E8-698F-4F59-A0C0-CB00D22E0DA4}"/>
    <dgm:cxn modelId="{1577F8B0-B691-4EF6-B141-C27759D83F47}" type="presOf" srcId="{A664DD85-94CC-4989-AE12-83CACB8C6FB4}" destId="{FB15D36A-40E7-4977-8794-E7B7B8ECCDD3}" srcOrd="0" destOrd="0" presId="urn:microsoft.com/office/officeart/2005/8/layout/matrix2"/>
    <dgm:cxn modelId="{1D0E67D5-34E1-4E0E-835D-DA1F61B25CE6}" srcId="{A664DD85-94CC-4989-AE12-83CACB8C6FB4}" destId="{3A152668-4FD0-4700-8A6C-CCF138AE0488}" srcOrd="2" destOrd="0" parTransId="{80C9E0CF-0678-498E-8F8D-4745EDAE01D6}" sibTransId="{59494CCD-CFAF-4AA4-9119-C1FC3CC1F574}"/>
    <dgm:cxn modelId="{26C34E45-1C76-409F-A59B-D77F427F134C}" type="presParOf" srcId="{FB15D36A-40E7-4977-8794-E7B7B8ECCDD3}" destId="{6F6169F4-3DDF-40C9-A9CC-D2F0CD4CDC32}" srcOrd="0" destOrd="0" presId="urn:microsoft.com/office/officeart/2005/8/layout/matrix2"/>
    <dgm:cxn modelId="{298C572C-43AD-45EB-A791-AD38C5616E12}" type="presParOf" srcId="{FB15D36A-40E7-4977-8794-E7B7B8ECCDD3}" destId="{2DB3B72B-FA23-44DC-92A8-26F0C620D038}" srcOrd="1" destOrd="0" presId="urn:microsoft.com/office/officeart/2005/8/layout/matrix2"/>
    <dgm:cxn modelId="{88C24915-8087-46F2-91A1-75D28989A8C0}" type="presParOf" srcId="{FB15D36A-40E7-4977-8794-E7B7B8ECCDD3}" destId="{570F2AB1-9E75-4A9A-A0A2-BBB4320BDF24}" srcOrd="2" destOrd="0" presId="urn:microsoft.com/office/officeart/2005/8/layout/matrix2"/>
    <dgm:cxn modelId="{EE3AB5AF-C33A-4CC7-A800-170007FE1906}" type="presParOf" srcId="{FB15D36A-40E7-4977-8794-E7B7B8ECCDD3}" destId="{DB924D3F-3365-4379-8F87-256D7C636DA0}" srcOrd="3" destOrd="0" presId="urn:microsoft.com/office/officeart/2005/8/layout/matrix2"/>
    <dgm:cxn modelId="{5C0575CC-DD01-422B-A22A-D8569BC03B2A}" type="presParOf" srcId="{FB15D36A-40E7-4977-8794-E7B7B8ECCDD3}" destId="{9021256A-4DE9-499D-845D-2F15E63832F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B2ABFD-0627-43AA-AC22-1537DC0A95C6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84CC122-560B-4F63-AAD7-601AE941D50A}">
      <dgm:prSet phldrT="[Tekst]" phldr="0"/>
      <dgm:spPr/>
      <dgm:t>
        <a:bodyPr/>
        <a:lstStyle/>
        <a:p>
          <a:r>
            <a:rPr lang="da-DK" b="1" dirty="0"/>
            <a:t>År 1</a:t>
          </a:r>
          <a:br>
            <a:rPr lang="da-DK" dirty="0"/>
          </a:br>
          <a:r>
            <a:rPr lang="da-DK" dirty="0"/>
            <a:t>Ny periode</a:t>
          </a:r>
        </a:p>
      </dgm:t>
    </dgm:pt>
    <dgm:pt modelId="{718E61F0-8031-4757-A3DE-EBD08B0B2176}" type="parTrans" cxnId="{CD26CF61-E8D5-4BA1-BB93-59AB283456DB}">
      <dgm:prSet/>
      <dgm:spPr/>
      <dgm:t>
        <a:bodyPr/>
        <a:lstStyle/>
        <a:p>
          <a:endParaRPr lang="da-DK"/>
        </a:p>
      </dgm:t>
    </dgm:pt>
    <dgm:pt modelId="{BDA9B740-27DA-4F32-8C38-FBA66C443091}" type="sibTrans" cxnId="{CD26CF61-E8D5-4BA1-BB93-59AB283456DB}">
      <dgm:prSet/>
      <dgm:spPr>
        <a:solidFill>
          <a:schemeClr val="accent2"/>
        </a:solidFill>
      </dgm:spPr>
      <dgm:t>
        <a:bodyPr/>
        <a:lstStyle/>
        <a:p>
          <a:endParaRPr lang="da-DK"/>
        </a:p>
      </dgm:t>
    </dgm:pt>
    <dgm:pt modelId="{CFDEF62C-1C2D-41E3-BAB2-75B981FEF23F}">
      <dgm:prSet phldrT="[Tekst]" phldr="0"/>
      <dgm:spPr/>
      <dgm:t>
        <a:bodyPr/>
        <a:lstStyle/>
        <a:p>
          <a:r>
            <a:rPr lang="da-DK" b="1" dirty="0"/>
            <a:t>År 2</a:t>
          </a:r>
          <a:br>
            <a:rPr lang="da-DK" dirty="0"/>
          </a:br>
          <a:r>
            <a:rPr lang="da-DK" dirty="0"/>
            <a:t> Beslutninger og drift</a:t>
          </a:r>
        </a:p>
      </dgm:t>
    </dgm:pt>
    <dgm:pt modelId="{14F740C8-9B3D-4F1A-B52E-F5CC116E7858}" type="parTrans" cxnId="{049516A7-BEB4-438E-9C62-8BFA8A8B7A48}">
      <dgm:prSet/>
      <dgm:spPr/>
      <dgm:t>
        <a:bodyPr/>
        <a:lstStyle/>
        <a:p>
          <a:endParaRPr lang="da-DK"/>
        </a:p>
      </dgm:t>
    </dgm:pt>
    <dgm:pt modelId="{5EC6C669-8FA2-4530-AA77-2FE35D003906}" type="sibTrans" cxnId="{049516A7-BEB4-438E-9C62-8BFA8A8B7A48}">
      <dgm:prSet/>
      <dgm:spPr>
        <a:solidFill>
          <a:schemeClr val="accent2"/>
        </a:solidFill>
      </dgm:spPr>
      <dgm:t>
        <a:bodyPr/>
        <a:lstStyle/>
        <a:p>
          <a:endParaRPr lang="da-DK"/>
        </a:p>
      </dgm:t>
    </dgm:pt>
    <dgm:pt modelId="{D3331909-52A1-452D-AA23-7C58E2B64E9F}">
      <dgm:prSet phldrT="[Tekst]" phldr="0"/>
      <dgm:spPr/>
      <dgm:t>
        <a:bodyPr/>
        <a:lstStyle/>
        <a:p>
          <a:r>
            <a:rPr lang="da-DK" b="1" dirty="0"/>
            <a:t>År 3</a:t>
          </a:r>
          <a:br>
            <a:rPr lang="da-DK" dirty="0"/>
          </a:br>
          <a:r>
            <a:rPr lang="da-DK" dirty="0"/>
            <a:t>Den gode slutspurt</a:t>
          </a:r>
        </a:p>
      </dgm:t>
    </dgm:pt>
    <dgm:pt modelId="{9F7914F7-7600-429D-9C66-95992E25A72B}" type="parTrans" cxnId="{071E1766-0C72-428C-A94C-BA9701F7D5F5}">
      <dgm:prSet/>
      <dgm:spPr/>
      <dgm:t>
        <a:bodyPr/>
        <a:lstStyle/>
        <a:p>
          <a:endParaRPr lang="da-DK"/>
        </a:p>
      </dgm:t>
    </dgm:pt>
    <dgm:pt modelId="{1EFD1A5E-1F7E-4C97-954C-B74E75D16A6F}" type="sibTrans" cxnId="{071E1766-0C72-428C-A94C-BA9701F7D5F5}">
      <dgm:prSet/>
      <dgm:spPr>
        <a:solidFill>
          <a:schemeClr val="accent2"/>
        </a:solidFill>
      </dgm:spPr>
      <dgm:t>
        <a:bodyPr/>
        <a:lstStyle/>
        <a:p>
          <a:endParaRPr lang="da-DK"/>
        </a:p>
      </dgm:t>
    </dgm:pt>
    <dgm:pt modelId="{0CC5E384-94DD-4281-B585-505B09640227}">
      <dgm:prSet phldrT="[Tekst]" phldr="0"/>
      <dgm:spPr/>
      <dgm:t>
        <a:bodyPr/>
        <a:lstStyle/>
        <a:p>
          <a:r>
            <a:rPr lang="da-DK" b="1" dirty="0"/>
            <a:t>År 4</a:t>
          </a:r>
          <a:br>
            <a:rPr lang="da-DK" b="1" dirty="0"/>
          </a:br>
          <a:r>
            <a:rPr lang="da-DK" dirty="0"/>
            <a:t>Valgår</a:t>
          </a:r>
        </a:p>
      </dgm:t>
    </dgm:pt>
    <dgm:pt modelId="{A97C62F2-BEB7-4E73-BA10-DC258CDACCC0}" type="parTrans" cxnId="{093187D3-E1EF-41CC-B86E-AEDE43B7AC45}">
      <dgm:prSet/>
      <dgm:spPr/>
      <dgm:t>
        <a:bodyPr/>
        <a:lstStyle/>
        <a:p>
          <a:endParaRPr lang="da-DK"/>
        </a:p>
      </dgm:t>
    </dgm:pt>
    <dgm:pt modelId="{51AB893C-1531-4BE1-B56D-12039E54B960}" type="sibTrans" cxnId="{093187D3-E1EF-41CC-B86E-AEDE43B7AC45}">
      <dgm:prSet/>
      <dgm:spPr/>
      <dgm:t>
        <a:bodyPr/>
        <a:lstStyle/>
        <a:p>
          <a:endParaRPr lang="da-DK"/>
        </a:p>
      </dgm:t>
    </dgm:pt>
    <dgm:pt modelId="{88766EFC-5D69-40DC-88B4-EDFE2733D828}" type="pres">
      <dgm:prSet presAssocID="{5EB2ABFD-0627-43AA-AC22-1537DC0A95C6}" presName="Name0" presStyleCnt="0">
        <dgm:presLayoutVars>
          <dgm:dir/>
          <dgm:resizeHandles val="exact"/>
        </dgm:presLayoutVars>
      </dgm:prSet>
      <dgm:spPr/>
    </dgm:pt>
    <dgm:pt modelId="{F79FDE36-F4FD-4EA0-A2DE-D11EAA99557F}" type="pres">
      <dgm:prSet presAssocID="{F84CC122-560B-4F63-AAD7-601AE941D50A}" presName="node" presStyleLbl="node1" presStyleIdx="0" presStyleCnt="4">
        <dgm:presLayoutVars>
          <dgm:bulletEnabled val="1"/>
        </dgm:presLayoutVars>
      </dgm:prSet>
      <dgm:spPr/>
    </dgm:pt>
    <dgm:pt modelId="{65BE6698-6FCC-446B-819D-9E4A486207E8}" type="pres">
      <dgm:prSet presAssocID="{BDA9B740-27DA-4F32-8C38-FBA66C443091}" presName="sibTrans" presStyleLbl="sibTrans2D1" presStyleIdx="0" presStyleCnt="3"/>
      <dgm:spPr/>
    </dgm:pt>
    <dgm:pt modelId="{678C0229-3AB5-4905-A0AD-AD3E3189AE6D}" type="pres">
      <dgm:prSet presAssocID="{BDA9B740-27DA-4F32-8C38-FBA66C443091}" presName="connectorText" presStyleLbl="sibTrans2D1" presStyleIdx="0" presStyleCnt="3"/>
      <dgm:spPr/>
    </dgm:pt>
    <dgm:pt modelId="{FEF801FF-A577-443E-B389-200E11D333E0}" type="pres">
      <dgm:prSet presAssocID="{CFDEF62C-1C2D-41E3-BAB2-75B981FEF23F}" presName="node" presStyleLbl="node1" presStyleIdx="1" presStyleCnt="4">
        <dgm:presLayoutVars>
          <dgm:bulletEnabled val="1"/>
        </dgm:presLayoutVars>
      </dgm:prSet>
      <dgm:spPr/>
    </dgm:pt>
    <dgm:pt modelId="{58230907-415B-4E3A-80F4-FD7E514A2231}" type="pres">
      <dgm:prSet presAssocID="{5EC6C669-8FA2-4530-AA77-2FE35D003906}" presName="sibTrans" presStyleLbl="sibTrans2D1" presStyleIdx="1" presStyleCnt="3"/>
      <dgm:spPr/>
    </dgm:pt>
    <dgm:pt modelId="{9E905AAA-1BB5-47D8-867F-134355840AC4}" type="pres">
      <dgm:prSet presAssocID="{5EC6C669-8FA2-4530-AA77-2FE35D003906}" presName="connectorText" presStyleLbl="sibTrans2D1" presStyleIdx="1" presStyleCnt="3"/>
      <dgm:spPr/>
    </dgm:pt>
    <dgm:pt modelId="{E435EE25-89E6-4556-88FD-43E9A39379BD}" type="pres">
      <dgm:prSet presAssocID="{D3331909-52A1-452D-AA23-7C58E2B64E9F}" presName="node" presStyleLbl="node1" presStyleIdx="2" presStyleCnt="4">
        <dgm:presLayoutVars>
          <dgm:bulletEnabled val="1"/>
        </dgm:presLayoutVars>
      </dgm:prSet>
      <dgm:spPr/>
    </dgm:pt>
    <dgm:pt modelId="{E46C77DA-12BE-4960-BF22-343B8EA7108F}" type="pres">
      <dgm:prSet presAssocID="{1EFD1A5E-1F7E-4C97-954C-B74E75D16A6F}" presName="sibTrans" presStyleLbl="sibTrans2D1" presStyleIdx="2" presStyleCnt="3"/>
      <dgm:spPr/>
    </dgm:pt>
    <dgm:pt modelId="{C7D8D93B-8517-41B8-A664-2F5B7E37285B}" type="pres">
      <dgm:prSet presAssocID="{1EFD1A5E-1F7E-4C97-954C-B74E75D16A6F}" presName="connectorText" presStyleLbl="sibTrans2D1" presStyleIdx="2" presStyleCnt="3"/>
      <dgm:spPr/>
    </dgm:pt>
    <dgm:pt modelId="{8B652F5E-722E-4DDB-8E18-68F3620BD45C}" type="pres">
      <dgm:prSet presAssocID="{0CC5E384-94DD-4281-B585-505B09640227}" presName="node" presStyleLbl="node1" presStyleIdx="3" presStyleCnt="4">
        <dgm:presLayoutVars>
          <dgm:bulletEnabled val="1"/>
        </dgm:presLayoutVars>
      </dgm:prSet>
      <dgm:spPr/>
    </dgm:pt>
  </dgm:ptLst>
  <dgm:cxnLst>
    <dgm:cxn modelId="{1A3D0C0D-D3EC-48F9-BE29-82450510675A}" type="presOf" srcId="{1EFD1A5E-1F7E-4C97-954C-B74E75D16A6F}" destId="{C7D8D93B-8517-41B8-A664-2F5B7E37285B}" srcOrd="1" destOrd="0" presId="urn:microsoft.com/office/officeart/2005/8/layout/process1"/>
    <dgm:cxn modelId="{6B92271B-0133-4710-97ED-CE5C01A0471F}" type="presOf" srcId="{1EFD1A5E-1F7E-4C97-954C-B74E75D16A6F}" destId="{E46C77DA-12BE-4960-BF22-343B8EA7108F}" srcOrd="0" destOrd="0" presId="urn:microsoft.com/office/officeart/2005/8/layout/process1"/>
    <dgm:cxn modelId="{72E0431C-1076-4879-9F35-2CFCF29AF779}" type="presOf" srcId="{5EC6C669-8FA2-4530-AA77-2FE35D003906}" destId="{9E905AAA-1BB5-47D8-867F-134355840AC4}" srcOrd="1" destOrd="0" presId="urn:microsoft.com/office/officeart/2005/8/layout/process1"/>
    <dgm:cxn modelId="{352D1F3D-AFAD-4F62-92CE-6FC7152EDD11}" type="presOf" srcId="{0CC5E384-94DD-4281-B585-505B09640227}" destId="{8B652F5E-722E-4DDB-8E18-68F3620BD45C}" srcOrd="0" destOrd="0" presId="urn:microsoft.com/office/officeart/2005/8/layout/process1"/>
    <dgm:cxn modelId="{8F5E195C-A231-4B2F-A027-CDBAB1BAF83D}" type="presOf" srcId="{BDA9B740-27DA-4F32-8C38-FBA66C443091}" destId="{678C0229-3AB5-4905-A0AD-AD3E3189AE6D}" srcOrd="1" destOrd="0" presId="urn:microsoft.com/office/officeart/2005/8/layout/process1"/>
    <dgm:cxn modelId="{CD26CF61-E8D5-4BA1-BB93-59AB283456DB}" srcId="{5EB2ABFD-0627-43AA-AC22-1537DC0A95C6}" destId="{F84CC122-560B-4F63-AAD7-601AE941D50A}" srcOrd="0" destOrd="0" parTransId="{718E61F0-8031-4757-A3DE-EBD08B0B2176}" sibTransId="{BDA9B740-27DA-4F32-8C38-FBA66C443091}"/>
    <dgm:cxn modelId="{071E1766-0C72-428C-A94C-BA9701F7D5F5}" srcId="{5EB2ABFD-0627-43AA-AC22-1537DC0A95C6}" destId="{D3331909-52A1-452D-AA23-7C58E2B64E9F}" srcOrd="2" destOrd="0" parTransId="{9F7914F7-7600-429D-9C66-95992E25A72B}" sibTransId="{1EFD1A5E-1F7E-4C97-954C-B74E75D16A6F}"/>
    <dgm:cxn modelId="{6312D068-18F9-4D08-AA73-68A6B0F71101}" type="presOf" srcId="{F84CC122-560B-4F63-AAD7-601AE941D50A}" destId="{F79FDE36-F4FD-4EA0-A2DE-D11EAA99557F}" srcOrd="0" destOrd="0" presId="urn:microsoft.com/office/officeart/2005/8/layout/process1"/>
    <dgm:cxn modelId="{DC9B6582-9209-4F3B-B615-11B47B87CCD4}" type="presOf" srcId="{5EB2ABFD-0627-43AA-AC22-1537DC0A95C6}" destId="{88766EFC-5D69-40DC-88B4-EDFE2733D828}" srcOrd="0" destOrd="0" presId="urn:microsoft.com/office/officeart/2005/8/layout/process1"/>
    <dgm:cxn modelId="{049516A7-BEB4-438E-9C62-8BFA8A8B7A48}" srcId="{5EB2ABFD-0627-43AA-AC22-1537DC0A95C6}" destId="{CFDEF62C-1C2D-41E3-BAB2-75B981FEF23F}" srcOrd="1" destOrd="0" parTransId="{14F740C8-9B3D-4F1A-B52E-F5CC116E7858}" sibTransId="{5EC6C669-8FA2-4530-AA77-2FE35D003906}"/>
    <dgm:cxn modelId="{ACE389B6-7E46-45EC-9B01-88A1C57FF779}" type="presOf" srcId="{CFDEF62C-1C2D-41E3-BAB2-75B981FEF23F}" destId="{FEF801FF-A577-443E-B389-200E11D333E0}" srcOrd="0" destOrd="0" presId="urn:microsoft.com/office/officeart/2005/8/layout/process1"/>
    <dgm:cxn modelId="{093187D3-E1EF-41CC-B86E-AEDE43B7AC45}" srcId="{5EB2ABFD-0627-43AA-AC22-1537DC0A95C6}" destId="{0CC5E384-94DD-4281-B585-505B09640227}" srcOrd="3" destOrd="0" parTransId="{A97C62F2-BEB7-4E73-BA10-DC258CDACCC0}" sibTransId="{51AB893C-1531-4BE1-B56D-12039E54B960}"/>
    <dgm:cxn modelId="{52FF19D4-DE21-4183-8660-8E11FD3D5A36}" type="presOf" srcId="{BDA9B740-27DA-4F32-8C38-FBA66C443091}" destId="{65BE6698-6FCC-446B-819D-9E4A486207E8}" srcOrd="0" destOrd="0" presId="urn:microsoft.com/office/officeart/2005/8/layout/process1"/>
    <dgm:cxn modelId="{9A93A4D8-A9CD-4C53-887A-E119F517F7A2}" type="presOf" srcId="{D3331909-52A1-452D-AA23-7C58E2B64E9F}" destId="{E435EE25-89E6-4556-88FD-43E9A39379BD}" srcOrd="0" destOrd="0" presId="urn:microsoft.com/office/officeart/2005/8/layout/process1"/>
    <dgm:cxn modelId="{ECA23EE3-CF36-46C5-A923-031F99A04848}" type="presOf" srcId="{5EC6C669-8FA2-4530-AA77-2FE35D003906}" destId="{58230907-415B-4E3A-80F4-FD7E514A2231}" srcOrd="0" destOrd="0" presId="urn:microsoft.com/office/officeart/2005/8/layout/process1"/>
    <dgm:cxn modelId="{BF0F5EFA-8794-48AD-B1D5-F8835AF8313F}" type="presParOf" srcId="{88766EFC-5D69-40DC-88B4-EDFE2733D828}" destId="{F79FDE36-F4FD-4EA0-A2DE-D11EAA99557F}" srcOrd="0" destOrd="0" presId="urn:microsoft.com/office/officeart/2005/8/layout/process1"/>
    <dgm:cxn modelId="{541F4FE2-18EF-47D7-BBFB-3A5CDA809A19}" type="presParOf" srcId="{88766EFC-5D69-40DC-88B4-EDFE2733D828}" destId="{65BE6698-6FCC-446B-819D-9E4A486207E8}" srcOrd="1" destOrd="0" presId="urn:microsoft.com/office/officeart/2005/8/layout/process1"/>
    <dgm:cxn modelId="{1045C387-087A-4F7B-B408-DDBA4033282D}" type="presParOf" srcId="{65BE6698-6FCC-446B-819D-9E4A486207E8}" destId="{678C0229-3AB5-4905-A0AD-AD3E3189AE6D}" srcOrd="0" destOrd="0" presId="urn:microsoft.com/office/officeart/2005/8/layout/process1"/>
    <dgm:cxn modelId="{6CD7CAB0-3A1E-4A7C-8E33-C4C33121BC57}" type="presParOf" srcId="{88766EFC-5D69-40DC-88B4-EDFE2733D828}" destId="{FEF801FF-A577-443E-B389-200E11D333E0}" srcOrd="2" destOrd="0" presId="urn:microsoft.com/office/officeart/2005/8/layout/process1"/>
    <dgm:cxn modelId="{1146B8F7-7CEE-4E0E-9760-0B99137B2681}" type="presParOf" srcId="{88766EFC-5D69-40DC-88B4-EDFE2733D828}" destId="{58230907-415B-4E3A-80F4-FD7E514A2231}" srcOrd="3" destOrd="0" presId="urn:microsoft.com/office/officeart/2005/8/layout/process1"/>
    <dgm:cxn modelId="{DB7AF7BA-BAF9-41EE-A339-807A378B4FB9}" type="presParOf" srcId="{58230907-415B-4E3A-80F4-FD7E514A2231}" destId="{9E905AAA-1BB5-47D8-867F-134355840AC4}" srcOrd="0" destOrd="0" presId="urn:microsoft.com/office/officeart/2005/8/layout/process1"/>
    <dgm:cxn modelId="{1AC29D3A-3328-4863-A712-D884299BC195}" type="presParOf" srcId="{88766EFC-5D69-40DC-88B4-EDFE2733D828}" destId="{E435EE25-89E6-4556-88FD-43E9A39379BD}" srcOrd="4" destOrd="0" presId="urn:microsoft.com/office/officeart/2005/8/layout/process1"/>
    <dgm:cxn modelId="{D5FFDE9F-C14E-4CA9-91FC-6A820894D1BA}" type="presParOf" srcId="{88766EFC-5D69-40DC-88B4-EDFE2733D828}" destId="{E46C77DA-12BE-4960-BF22-343B8EA7108F}" srcOrd="5" destOrd="0" presId="urn:microsoft.com/office/officeart/2005/8/layout/process1"/>
    <dgm:cxn modelId="{DB44C87D-E6A2-42D2-AD4E-3D83B628618F}" type="presParOf" srcId="{E46C77DA-12BE-4960-BF22-343B8EA7108F}" destId="{C7D8D93B-8517-41B8-A664-2F5B7E37285B}" srcOrd="0" destOrd="0" presId="urn:microsoft.com/office/officeart/2005/8/layout/process1"/>
    <dgm:cxn modelId="{79A6AD0E-266B-48FA-8205-DADF054FAB21}" type="presParOf" srcId="{88766EFC-5D69-40DC-88B4-EDFE2733D828}" destId="{8B652F5E-722E-4DDB-8E18-68F3620BD45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B2ABFD-0627-43AA-AC22-1537DC0A95C6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F84CC122-560B-4F63-AAD7-601AE941D50A}">
      <dgm:prSet phldrT="[Tekst]" phldr="0"/>
      <dgm:spPr/>
      <dgm:t>
        <a:bodyPr/>
        <a:lstStyle/>
        <a:p>
          <a:r>
            <a:rPr lang="da-DK" b="1" dirty="0">
              <a:solidFill>
                <a:schemeClr val="tx2"/>
              </a:solidFill>
            </a:rPr>
            <a:t>1. kvartal</a:t>
          </a:r>
          <a:br>
            <a:rPr lang="da-DK" dirty="0">
              <a:solidFill>
                <a:schemeClr val="tx2"/>
              </a:solidFill>
            </a:rPr>
          </a:br>
          <a:r>
            <a:rPr lang="da-DK" dirty="0">
              <a:solidFill>
                <a:schemeClr val="tx2"/>
              </a:solidFill>
            </a:rPr>
            <a:t>Planlægning</a:t>
          </a:r>
        </a:p>
      </dgm:t>
    </dgm:pt>
    <dgm:pt modelId="{718E61F0-8031-4757-A3DE-EBD08B0B2176}" type="parTrans" cxnId="{CD26CF61-E8D5-4BA1-BB93-59AB283456DB}">
      <dgm:prSet/>
      <dgm:spPr/>
      <dgm:t>
        <a:bodyPr/>
        <a:lstStyle/>
        <a:p>
          <a:endParaRPr lang="da-DK"/>
        </a:p>
      </dgm:t>
    </dgm:pt>
    <dgm:pt modelId="{BDA9B740-27DA-4F32-8C38-FBA66C443091}" type="sibTrans" cxnId="{CD26CF61-E8D5-4BA1-BB93-59AB283456DB}">
      <dgm:prSet/>
      <dgm:spPr/>
      <dgm:t>
        <a:bodyPr/>
        <a:lstStyle/>
        <a:p>
          <a:endParaRPr lang="da-DK"/>
        </a:p>
      </dgm:t>
    </dgm:pt>
    <dgm:pt modelId="{CFDEF62C-1C2D-41E3-BAB2-75B981FEF23F}">
      <dgm:prSet phldrT="[Tekst]" phldr="0"/>
      <dgm:spPr/>
      <dgm:t>
        <a:bodyPr/>
        <a:lstStyle/>
        <a:p>
          <a:r>
            <a:rPr lang="da-DK" b="1" dirty="0">
              <a:solidFill>
                <a:schemeClr val="tx2"/>
              </a:solidFill>
            </a:rPr>
            <a:t>2. kvartal</a:t>
          </a:r>
          <a:r>
            <a:rPr lang="da-DK" dirty="0">
              <a:solidFill>
                <a:schemeClr val="tx2"/>
              </a:solidFill>
            </a:rPr>
            <a:t> Regnskab/</a:t>
          </a:r>
          <a:br>
            <a:rPr lang="da-DK" dirty="0">
              <a:solidFill>
                <a:schemeClr val="tx2"/>
              </a:solidFill>
            </a:rPr>
          </a:br>
          <a:r>
            <a:rPr lang="da-DK" dirty="0">
              <a:solidFill>
                <a:schemeClr val="tx2"/>
              </a:solidFill>
            </a:rPr>
            <a:t>budget</a:t>
          </a:r>
        </a:p>
      </dgm:t>
    </dgm:pt>
    <dgm:pt modelId="{14F740C8-9B3D-4F1A-B52E-F5CC116E7858}" type="parTrans" cxnId="{049516A7-BEB4-438E-9C62-8BFA8A8B7A48}">
      <dgm:prSet/>
      <dgm:spPr/>
      <dgm:t>
        <a:bodyPr/>
        <a:lstStyle/>
        <a:p>
          <a:endParaRPr lang="da-DK"/>
        </a:p>
      </dgm:t>
    </dgm:pt>
    <dgm:pt modelId="{5EC6C669-8FA2-4530-AA77-2FE35D003906}" type="sibTrans" cxnId="{049516A7-BEB4-438E-9C62-8BFA8A8B7A48}">
      <dgm:prSet/>
      <dgm:spPr/>
      <dgm:t>
        <a:bodyPr/>
        <a:lstStyle/>
        <a:p>
          <a:endParaRPr lang="da-DK"/>
        </a:p>
      </dgm:t>
    </dgm:pt>
    <dgm:pt modelId="{D3331909-52A1-452D-AA23-7C58E2B64E9F}">
      <dgm:prSet phldrT="[Tekst]" phldr="0"/>
      <dgm:spPr/>
      <dgm:t>
        <a:bodyPr/>
        <a:lstStyle/>
        <a:p>
          <a:r>
            <a:rPr lang="da-DK" b="1" dirty="0">
              <a:solidFill>
                <a:schemeClr val="tx2"/>
              </a:solidFill>
            </a:rPr>
            <a:t>3. kvartal</a:t>
          </a:r>
          <a:br>
            <a:rPr lang="da-DK" dirty="0">
              <a:solidFill>
                <a:schemeClr val="tx2"/>
              </a:solidFill>
            </a:rPr>
          </a:br>
          <a:r>
            <a:rPr lang="da-DK" dirty="0">
              <a:solidFill>
                <a:schemeClr val="tx2"/>
              </a:solidFill>
            </a:rPr>
            <a:t>Budgetfor-handlinger</a:t>
          </a:r>
        </a:p>
      </dgm:t>
    </dgm:pt>
    <dgm:pt modelId="{9F7914F7-7600-429D-9C66-95992E25A72B}" type="parTrans" cxnId="{071E1766-0C72-428C-A94C-BA9701F7D5F5}">
      <dgm:prSet/>
      <dgm:spPr/>
      <dgm:t>
        <a:bodyPr/>
        <a:lstStyle/>
        <a:p>
          <a:endParaRPr lang="da-DK"/>
        </a:p>
      </dgm:t>
    </dgm:pt>
    <dgm:pt modelId="{1EFD1A5E-1F7E-4C97-954C-B74E75D16A6F}" type="sibTrans" cxnId="{071E1766-0C72-428C-A94C-BA9701F7D5F5}">
      <dgm:prSet/>
      <dgm:spPr/>
      <dgm:t>
        <a:bodyPr/>
        <a:lstStyle/>
        <a:p>
          <a:endParaRPr lang="da-DK"/>
        </a:p>
      </dgm:t>
    </dgm:pt>
    <dgm:pt modelId="{0CC5E384-94DD-4281-B585-505B09640227}">
      <dgm:prSet phldrT="[Tekst]" phldr="0"/>
      <dgm:spPr/>
      <dgm:t>
        <a:bodyPr/>
        <a:lstStyle/>
        <a:p>
          <a:r>
            <a:rPr lang="da-DK" b="1" dirty="0">
              <a:solidFill>
                <a:schemeClr val="tx2"/>
              </a:solidFill>
            </a:rPr>
            <a:t>4. kvartal </a:t>
          </a:r>
          <a:br>
            <a:rPr lang="da-DK" b="1" dirty="0">
              <a:solidFill>
                <a:schemeClr val="tx2"/>
              </a:solidFill>
            </a:rPr>
          </a:br>
          <a:r>
            <a:rPr lang="da-DK" dirty="0">
              <a:solidFill>
                <a:schemeClr val="tx2"/>
              </a:solidFill>
            </a:rPr>
            <a:t>Vedtagelse</a:t>
          </a:r>
        </a:p>
      </dgm:t>
    </dgm:pt>
    <dgm:pt modelId="{A97C62F2-BEB7-4E73-BA10-DC258CDACCC0}" type="parTrans" cxnId="{093187D3-E1EF-41CC-B86E-AEDE43B7AC45}">
      <dgm:prSet/>
      <dgm:spPr/>
      <dgm:t>
        <a:bodyPr/>
        <a:lstStyle/>
        <a:p>
          <a:endParaRPr lang="da-DK"/>
        </a:p>
      </dgm:t>
    </dgm:pt>
    <dgm:pt modelId="{51AB893C-1531-4BE1-B56D-12039E54B960}" type="sibTrans" cxnId="{093187D3-E1EF-41CC-B86E-AEDE43B7AC45}">
      <dgm:prSet/>
      <dgm:spPr/>
      <dgm:t>
        <a:bodyPr/>
        <a:lstStyle/>
        <a:p>
          <a:endParaRPr lang="da-DK"/>
        </a:p>
      </dgm:t>
    </dgm:pt>
    <dgm:pt modelId="{88766EFC-5D69-40DC-88B4-EDFE2733D828}" type="pres">
      <dgm:prSet presAssocID="{5EB2ABFD-0627-43AA-AC22-1537DC0A95C6}" presName="Name0" presStyleCnt="0">
        <dgm:presLayoutVars>
          <dgm:dir/>
          <dgm:resizeHandles val="exact"/>
        </dgm:presLayoutVars>
      </dgm:prSet>
      <dgm:spPr/>
    </dgm:pt>
    <dgm:pt modelId="{F79FDE36-F4FD-4EA0-A2DE-D11EAA99557F}" type="pres">
      <dgm:prSet presAssocID="{F84CC122-560B-4F63-AAD7-601AE941D50A}" presName="node" presStyleLbl="node1" presStyleIdx="0" presStyleCnt="4">
        <dgm:presLayoutVars>
          <dgm:bulletEnabled val="1"/>
        </dgm:presLayoutVars>
      </dgm:prSet>
      <dgm:spPr/>
    </dgm:pt>
    <dgm:pt modelId="{65BE6698-6FCC-446B-819D-9E4A486207E8}" type="pres">
      <dgm:prSet presAssocID="{BDA9B740-27DA-4F32-8C38-FBA66C443091}" presName="sibTrans" presStyleLbl="sibTrans2D1" presStyleIdx="0" presStyleCnt="3"/>
      <dgm:spPr/>
    </dgm:pt>
    <dgm:pt modelId="{678C0229-3AB5-4905-A0AD-AD3E3189AE6D}" type="pres">
      <dgm:prSet presAssocID="{BDA9B740-27DA-4F32-8C38-FBA66C443091}" presName="connectorText" presStyleLbl="sibTrans2D1" presStyleIdx="0" presStyleCnt="3"/>
      <dgm:spPr/>
    </dgm:pt>
    <dgm:pt modelId="{FEF801FF-A577-443E-B389-200E11D333E0}" type="pres">
      <dgm:prSet presAssocID="{CFDEF62C-1C2D-41E3-BAB2-75B981FEF23F}" presName="node" presStyleLbl="node1" presStyleIdx="1" presStyleCnt="4">
        <dgm:presLayoutVars>
          <dgm:bulletEnabled val="1"/>
        </dgm:presLayoutVars>
      </dgm:prSet>
      <dgm:spPr/>
    </dgm:pt>
    <dgm:pt modelId="{58230907-415B-4E3A-80F4-FD7E514A2231}" type="pres">
      <dgm:prSet presAssocID="{5EC6C669-8FA2-4530-AA77-2FE35D003906}" presName="sibTrans" presStyleLbl="sibTrans2D1" presStyleIdx="1" presStyleCnt="3"/>
      <dgm:spPr/>
    </dgm:pt>
    <dgm:pt modelId="{9E905AAA-1BB5-47D8-867F-134355840AC4}" type="pres">
      <dgm:prSet presAssocID="{5EC6C669-8FA2-4530-AA77-2FE35D003906}" presName="connectorText" presStyleLbl="sibTrans2D1" presStyleIdx="1" presStyleCnt="3"/>
      <dgm:spPr/>
    </dgm:pt>
    <dgm:pt modelId="{E435EE25-89E6-4556-88FD-43E9A39379BD}" type="pres">
      <dgm:prSet presAssocID="{D3331909-52A1-452D-AA23-7C58E2B64E9F}" presName="node" presStyleLbl="node1" presStyleIdx="2" presStyleCnt="4">
        <dgm:presLayoutVars>
          <dgm:bulletEnabled val="1"/>
        </dgm:presLayoutVars>
      </dgm:prSet>
      <dgm:spPr/>
    </dgm:pt>
    <dgm:pt modelId="{E46C77DA-12BE-4960-BF22-343B8EA7108F}" type="pres">
      <dgm:prSet presAssocID="{1EFD1A5E-1F7E-4C97-954C-B74E75D16A6F}" presName="sibTrans" presStyleLbl="sibTrans2D1" presStyleIdx="2" presStyleCnt="3"/>
      <dgm:spPr/>
    </dgm:pt>
    <dgm:pt modelId="{C7D8D93B-8517-41B8-A664-2F5B7E37285B}" type="pres">
      <dgm:prSet presAssocID="{1EFD1A5E-1F7E-4C97-954C-B74E75D16A6F}" presName="connectorText" presStyleLbl="sibTrans2D1" presStyleIdx="2" presStyleCnt="3"/>
      <dgm:spPr/>
    </dgm:pt>
    <dgm:pt modelId="{8B652F5E-722E-4DDB-8E18-68F3620BD45C}" type="pres">
      <dgm:prSet presAssocID="{0CC5E384-94DD-4281-B585-505B09640227}" presName="node" presStyleLbl="node1" presStyleIdx="3" presStyleCnt="4">
        <dgm:presLayoutVars>
          <dgm:bulletEnabled val="1"/>
        </dgm:presLayoutVars>
      </dgm:prSet>
      <dgm:spPr/>
    </dgm:pt>
  </dgm:ptLst>
  <dgm:cxnLst>
    <dgm:cxn modelId="{1A3D0C0D-D3EC-48F9-BE29-82450510675A}" type="presOf" srcId="{1EFD1A5E-1F7E-4C97-954C-B74E75D16A6F}" destId="{C7D8D93B-8517-41B8-A664-2F5B7E37285B}" srcOrd="1" destOrd="0" presId="urn:microsoft.com/office/officeart/2005/8/layout/process1"/>
    <dgm:cxn modelId="{6B92271B-0133-4710-97ED-CE5C01A0471F}" type="presOf" srcId="{1EFD1A5E-1F7E-4C97-954C-B74E75D16A6F}" destId="{E46C77DA-12BE-4960-BF22-343B8EA7108F}" srcOrd="0" destOrd="0" presId="urn:microsoft.com/office/officeart/2005/8/layout/process1"/>
    <dgm:cxn modelId="{72E0431C-1076-4879-9F35-2CFCF29AF779}" type="presOf" srcId="{5EC6C669-8FA2-4530-AA77-2FE35D003906}" destId="{9E905AAA-1BB5-47D8-867F-134355840AC4}" srcOrd="1" destOrd="0" presId="urn:microsoft.com/office/officeart/2005/8/layout/process1"/>
    <dgm:cxn modelId="{352D1F3D-AFAD-4F62-92CE-6FC7152EDD11}" type="presOf" srcId="{0CC5E384-94DD-4281-B585-505B09640227}" destId="{8B652F5E-722E-4DDB-8E18-68F3620BD45C}" srcOrd="0" destOrd="0" presId="urn:microsoft.com/office/officeart/2005/8/layout/process1"/>
    <dgm:cxn modelId="{8F5E195C-A231-4B2F-A027-CDBAB1BAF83D}" type="presOf" srcId="{BDA9B740-27DA-4F32-8C38-FBA66C443091}" destId="{678C0229-3AB5-4905-A0AD-AD3E3189AE6D}" srcOrd="1" destOrd="0" presId="urn:microsoft.com/office/officeart/2005/8/layout/process1"/>
    <dgm:cxn modelId="{CD26CF61-E8D5-4BA1-BB93-59AB283456DB}" srcId="{5EB2ABFD-0627-43AA-AC22-1537DC0A95C6}" destId="{F84CC122-560B-4F63-AAD7-601AE941D50A}" srcOrd="0" destOrd="0" parTransId="{718E61F0-8031-4757-A3DE-EBD08B0B2176}" sibTransId="{BDA9B740-27DA-4F32-8C38-FBA66C443091}"/>
    <dgm:cxn modelId="{071E1766-0C72-428C-A94C-BA9701F7D5F5}" srcId="{5EB2ABFD-0627-43AA-AC22-1537DC0A95C6}" destId="{D3331909-52A1-452D-AA23-7C58E2B64E9F}" srcOrd="2" destOrd="0" parTransId="{9F7914F7-7600-429D-9C66-95992E25A72B}" sibTransId="{1EFD1A5E-1F7E-4C97-954C-B74E75D16A6F}"/>
    <dgm:cxn modelId="{6312D068-18F9-4D08-AA73-68A6B0F71101}" type="presOf" srcId="{F84CC122-560B-4F63-AAD7-601AE941D50A}" destId="{F79FDE36-F4FD-4EA0-A2DE-D11EAA99557F}" srcOrd="0" destOrd="0" presId="urn:microsoft.com/office/officeart/2005/8/layout/process1"/>
    <dgm:cxn modelId="{DC9B6582-9209-4F3B-B615-11B47B87CCD4}" type="presOf" srcId="{5EB2ABFD-0627-43AA-AC22-1537DC0A95C6}" destId="{88766EFC-5D69-40DC-88B4-EDFE2733D828}" srcOrd="0" destOrd="0" presId="urn:microsoft.com/office/officeart/2005/8/layout/process1"/>
    <dgm:cxn modelId="{049516A7-BEB4-438E-9C62-8BFA8A8B7A48}" srcId="{5EB2ABFD-0627-43AA-AC22-1537DC0A95C6}" destId="{CFDEF62C-1C2D-41E3-BAB2-75B981FEF23F}" srcOrd="1" destOrd="0" parTransId="{14F740C8-9B3D-4F1A-B52E-F5CC116E7858}" sibTransId="{5EC6C669-8FA2-4530-AA77-2FE35D003906}"/>
    <dgm:cxn modelId="{ACE389B6-7E46-45EC-9B01-88A1C57FF779}" type="presOf" srcId="{CFDEF62C-1C2D-41E3-BAB2-75B981FEF23F}" destId="{FEF801FF-A577-443E-B389-200E11D333E0}" srcOrd="0" destOrd="0" presId="urn:microsoft.com/office/officeart/2005/8/layout/process1"/>
    <dgm:cxn modelId="{093187D3-E1EF-41CC-B86E-AEDE43B7AC45}" srcId="{5EB2ABFD-0627-43AA-AC22-1537DC0A95C6}" destId="{0CC5E384-94DD-4281-B585-505B09640227}" srcOrd="3" destOrd="0" parTransId="{A97C62F2-BEB7-4E73-BA10-DC258CDACCC0}" sibTransId="{51AB893C-1531-4BE1-B56D-12039E54B960}"/>
    <dgm:cxn modelId="{52FF19D4-DE21-4183-8660-8E11FD3D5A36}" type="presOf" srcId="{BDA9B740-27DA-4F32-8C38-FBA66C443091}" destId="{65BE6698-6FCC-446B-819D-9E4A486207E8}" srcOrd="0" destOrd="0" presId="urn:microsoft.com/office/officeart/2005/8/layout/process1"/>
    <dgm:cxn modelId="{9A93A4D8-A9CD-4C53-887A-E119F517F7A2}" type="presOf" srcId="{D3331909-52A1-452D-AA23-7C58E2B64E9F}" destId="{E435EE25-89E6-4556-88FD-43E9A39379BD}" srcOrd="0" destOrd="0" presId="urn:microsoft.com/office/officeart/2005/8/layout/process1"/>
    <dgm:cxn modelId="{ECA23EE3-CF36-46C5-A923-031F99A04848}" type="presOf" srcId="{5EC6C669-8FA2-4530-AA77-2FE35D003906}" destId="{58230907-415B-4E3A-80F4-FD7E514A2231}" srcOrd="0" destOrd="0" presId="urn:microsoft.com/office/officeart/2005/8/layout/process1"/>
    <dgm:cxn modelId="{BF0F5EFA-8794-48AD-B1D5-F8835AF8313F}" type="presParOf" srcId="{88766EFC-5D69-40DC-88B4-EDFE2733D828}" destId="{F79FDE36-F4FD-4EA0-A2DE-D11EAA99557F}" srcOrd="0" destOrd="0" presId="urn:microsoft.com/office/officeart/2005/8/layout/process1"/>
    <dgm:cxn modelId="{541F4FE2-18EF-47D7-BBFB-3A5CDA809A19}" type="presParOf" srcId="{88766EFC-5D69-40DC-88B4-EDFE2733D828}" destId="{65BE6698-6FCC-446B-819D-9E4A486207E8}" srcOrd="1" destOrd="0" presId="urn:microsoft.com/office/officeart/2005/8/layout/process1"/>
    <dgm:cxn modelId="{1045C387-087A-4F7B-B408-DDBA4033282D}" type="presParOf" srcId="{65BE6698-6FCC-446B-819D-9E4A486207E8}" destId="{678C0229-3AB5-4905-A0AD-AD3E3189AE6D}" srcOrd="0" destOrd="0" presId="urn:microsoft.com/office/officeart/2005/8/layout/process1"/>
    <dgm:cxn modelId="{6CD7CAB0-3A1E-4A7C-8E33-C4C33121BC57}" type="presParOf" srcId="{88766EFC-5D69-40DC-88B4-EDFE2733D828}" destId="{FEF801FF-A577-443E-B389-200E11D333E0}" srcOrd="2" destOrd="0" presId="urn:microsoft.com/office/officeart/2005/8/layout/process1"/>
    <dgm:cxn modelId="{1146B8F7-7CEE-4E0E-9760-0B99137B2681}" type="presParOf" srcId="{88766EFC-5D69-40DC-88B4-EDFE2733D828}" destId="{58230907-415B-4E3A-80F4-FD7E514A2231}" srcOrd="3" destOrd="0" presId="urn:microsoft.com/office/officeart/2005/8/layout/process1"/>
    <dgm:cxn modelId="{DB7AF7BA-BAF9-41EE-A339-807A378B4FB9}" type="presParOf" srcId="{58230907-415B-4E3A-80F4-FD7E514A2231}" destId="{9E905AAA-1BB5-47D8-867F-134355840AC4}" srcOrd="0" destOrd="0" presId="urn:microsoft.com/office/officeart/2005/8/layout/process1"/>
    <dgm:cxn modelId="{1AC29D3A-3328-4863-A712-D884299BC195}" type="presParOf" srcId="{88766EFC-5D69-40DC-88B4-EDFE2733D828}" destId="{E435EE25-89E6-4556-88FD-43E9A39379BD}" srcOrd="4" destOrd="0" presId="urn:microsoft.com/office/officeart/2005/8/layout/process1"/>
    <dgm:cxn modelId="{D5FFDE9F-C14E-4CA9-91FC-6A820894D1BA}" type="presParOf" srcId="{88766EFC-5D69-40DC-88B4-EDFE2733D828}" destId="{E46C77DA-12BE-4960-BF22-343B8EA7108F}" srcOrd="5" destOrd="0" presId="urn:microsoft.com/office/officeart/2005/8/layout/process1"/>
    <dgm:cxn modelId="{DB44C87D-E6A2-42D2-AD4E-3D83B628618F}" type="presParOf" srcId="{E46C77DA-12BE-4960-BF22-343B8EA7108F}" destId="{C7D8D93B-8517-41B8-A664-2F5B7E37285B}" srcOrd="0" destOrd="0" presId="urn:microsoft.com/office/officeart/2005/8/layout/process1"/>
    <dgm:cxn modelId="{79A6AD0E-266B-48FA-8205-DADF054FAB21}" type="presParOf" srcId="{88766EFC-5D69-40DC-88B4-EDFE2733D828}" destId="{8B652F5E-722E-4DDB-8E18-68F3620BD45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B453D-CCB5-5F4F-8AE4-0F149C14A35C}">
      <dsp:nvSpPr>
        <dsp:cNvPr id="0" name=""/>
        <dsp:cNvSpPr/>
      </dsp:nvSpPr>
      <dsp:spPr>
        <a:xfrm>
          <a:off x="6200" y="776904"/>
          <a:ext cx="2139345" cy="1474009"/>
        </a:xfrm>
        <a:prstGeom prst="roundRect">
          <a:avLst/>
        </a:prstGeom>
        <a:blipFill rotWithShape="1"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0174A-5347-7A4A-9DE3-2357A889FDD3}">
      <dsp:nvSpPr>
        <dsp:cNvPr id="0" name=""/>
        <dsp:cNvSpPr/>
      </dsp:nvSpPr>
      <dsp:spPr>
        <a:xfrm>
          <a:off x="6200" y="2291042"/>
          <a:ext cx="2139345" cy="79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I den daglige dialog med familie, venner og naboer</a:t>
          </a:r>
          <a:endParaRPr lang="da-DK" sz="1600" kern="1200" dirty="0"/>
        </a:p>
      </dsp:txBody>
      <dsp:txXfrm>
        <a:off x="6200" y="2291042"/>
        <a:ext cx="2139345" cy="793697"/>
      </dsp:txXfrm>
    </dsp:sp>
    <dsp:sp modelId="{333B9885-1378-F741-B136-5F5D667198CF}">
      <dsp:nvSpPr>
        <dsp:cNvPr id="0" name=""/>
        <dsp:cNvSpPr/>
      </dsp:nvSpPr>
      <dsp:spPr>
        <a:xfrm>
          <a:off x="2359570" y="776904"/>
          <a:ext cx="2139345" cy="1474009"/>
        </a:xfrm>
        <a:prstGeom prst="roundRect">
          <a:avLst/>
        </a:prstGeom>
        <a:blipFill rotWithShape="1"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05B56-04A4-9947-8C0A-CD22104E23B8}">
      <dsp:nvSpPr>
        <dsp:cNvPr id="0" name=""/>
        <dsp:cNvSpPr/>
      </dsp:nvSpPr>
      <dsp:spPr>
        <a:xfrm>
          <a:off x="2359570" y="2250913"/>
          <a:ext cx="2139345" cy="79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I jeres </a:t>
          </a:r>
          <a:br>
            <a:rPr lang="da-DK" sz="1600" kern="1200"/>
          </a:br>
          <a:r>
            <a:rPr lang="da-DK" sz="1600" kern="1200"/>
            <a:t>forenings-</a:t>
          </a:r>
          <a:br>
            <a:rPr lang="da-DK" sz="1600" kern="1200"/>
          </a:br>
          <a:r>
            <a:rPr lang="da-DK" sz="1600" kern="1200"/>
            <a:t>arbejde</a:t>
          </a:r>
          <a:endParaRPr lang="da-DK" sz="1600" kern="1200" dirty="0"/>
        </a:p>
      </dsp:txBody>
      <dsp:txXfrm>
        <a:off x="2359570" y="2250913"/>
        <a:ext cx="2139345" cy="793697"/>
      </dsp:txXfrm>
    </dsp:sp>
    <dsp:sp modelId="{592445B5-D833-5B4F-9F59-49A87597436E}">
      <dsp:nvSpPr>
        <dsp:cNvPr id="0" name=""/>
        <dsp:cNvSpPr/>
      </dsp:nvSpPr>
      <dsp:spPr>
        <a:xfrm>
          <a:off x="4712940" y="776904"/>
          <a:ext cx="2139345" cy="1474009"/>
        </a:xfrm>
        <a:prstGeom prst="roundRect">
          <a:avLst/>
        </a:prstGeom>
        <a:blipFill rotWithShape="1"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C3E27-E4AB-5B48-8493-9C70E8C46DDF}">
      <dsp:nvSpPr>
        <dsp:cNvPr id="0" name=""/>
        <dsp:cNvSpPr/>
      </dsp:nvSpPr>
      <dsp:spPr>
        <a:xfrm>
          <a:off x="4712940" y="2250913"/>
          <a:ext cx="2139345" cy="79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Kommunikation og sociale medier</a:t>
          </a:r>
        </a:p>
      </dsp:txBody>
      <dsp:txXfrm>
        <a:off x="4712940" y="2250913"/>
        <a:ext cx="2139345" cy="793697"/>
      </dsp:txXfrm>
    </dsp:sp>
    <dsp:sp modelId="{08923165-5C7C-8041-8552-155097BEA72D}">
      <dsp:nvSpPr>
        <dsp:cNvPr id="0" name=""/>
        <dsp:cNvSpPr/>
      </dsp:nvSpPr>
      <dsp:spPr>
        <a:xfrm>
          <a:off x="7066310" y="810867"/>
          <a:ext cx="2139345" cy="1474009"/>
        </a:xfrm>
        <a:prstGeom prst="roundRect">
          <a:avLst/>
        </a:prstGeom>
        <a:blipFill rotWithShape="1"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5C14A-DA43-F849-AB3B-E7CBAB67E329}">
      <dsp:nvSpPr>
        <dsp:cNvPr id="0" name=""/>
        <dsp:cNvSpPr/>
      </dsp:nvSpPr>
      <dsp:spPr>
        <a:xfrm>
          <a:off x="7066310" y="2310831"/>
          <a:ext cx="2139345" cy="1144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Politiske kontakter og lobbyisme</a:t>
          </a:r>
        </a:p>
      </dsp:txBody>
      <dsp:txXfrm>
        <a:off x="7066310" y="2310831"/>
        <a:ext cx="2139345" cy="1144265"/>
      </dsp:txXfrm>
    </dsp:sp>
    <dsp:sp modelId="{0CDCB0C8-99A2-0C4F-91E1-D9633835BC9D}">
      <dsp:nvSpPr>
        <dsp:cNvPr id="0" name=""/>
        <dsp:cNvSpPr/>
      </dsp:nvSpPr>
      <dsp:spPr>
        <a:xfrm>
          <a:off x="9419681" y="776904"/>
          <a:ext cx="2139345" cy="1474009"/>
        </a:xfrm>
        <a:prstGeom prst="roundRect">
          <a:avLst/>
        </a:prstGeom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E249B-4FEA-0A49-85C2-7B07DB0DE297}">
      <dsp:nvSpPr>
        <dsp:cNvPr id="0" name=""/>
        <dsp:cNvSpPr/>
      </dsp:nvSpPr>
      <dsp:spPr>
        <a:xfrm>
          <a:off x="9419681" y="2250913"/>
          <a:ext cx="2139345" cy="79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Politisk </a:t>
          </a:r>
          <a:br>
            <a:rPr lang="da-DK" sz="1600" kern="1200" dirty="0"/>
          </a:br>
          <a:r>
            <a:rPr lang="da-DK" sz="1600" kern="1200" dirty="0"/>
            <a:t>kandidat</a:t>
          </a:r>
        </a:p>
      </dsp:txBody>
      <dsp:txXfrm>
        <a:off x="9419681" y="2250913"/>
        <a:ext cx="2139345" cy="793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169F4-3DDF-40C9-A9CC-D2F0CD4CDC32}">
      <dsp:nvSpPr>
        <dsp:cNvPr id="0" name=""/>
        <dsp:cNvSpPr/>
      </dsp:nvSpPr>
      <dsp:spPr>
        <a:xfrm>
          <a:off x="799070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3B72B-FA23-44DC-92A8-26F0C620D038}">
      <dsp:nvSpPr>
        <dsp:cNvPr id="0" name=""/>
        <dsp:cNvSpPr/>
      </dsp:nvSpPr>
      <dsp:spPr>
        <a:xfrm>
          <a:off x="1081907" y="282836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Kan de </a:t>
          </a:r>
          <a:br>
            <a:rPr lang="da-DK" sz="1800" kern="1200" dirty="0">
              <a:solidFill>
                <a:schemeClr val="bg1"/>
              </a:solidFill>
              <a:latin typeface="Calibri"/>
              <a:ea typeface="+mn-ea"/>
              <a:cs typeface="+mn-cs"/>
            </a:rPr>
          </a:br>
          <a:r>
            <a:rPr lang="da-DK" sz="180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flyttes?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God modstander?</a:t>
          </a:r>
        </a:p>
      </dsp:txBody>
      <dsp:txXfrm>
        <a:off x="1166873" y="367802"/>
        <a:ext cx="1570603" cy="1570603"/>
      </dsp:txXfrm>
    </dsp:sp>
    <dsp:sp modelId="{570F2AB1-9E75-4A9A-A0A2-BBB4320BDF24}">
      <dsp:nvSpPr>
        <dsp:cNvPr id="0" name=""/>
        <dsp:cNvSpPr/>
      </dsp:nvSpPr>
      <dsp:spPr>
        <a:xfrm>
          <a:off x="3127036" y="282836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Kan de mobiliseres?</a:t>
          </a:r>
        </a:p>
      </dsp:txBody>
      <dsp:txXfrm>
        <a:off x="3212002" y="367802"/>
        <a:ext cx="1570603" cy="1570603"/>
      </dsp:txXfrm>
    </dsp:sp>
    <dsp:sp modelId="{DB924D3F-3365-4379-8F87-256D7C636DA0}">
      <dsp:nvSpPr>
        <dsp:cNvPr id="0" name=""/>
        <dsp:cNvSpPr/>
      </dsp:nvSpPr>
      <dsp:spPr>
        <a:xfrm>
          <a:off x="1081907" y="2327965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166873" y="2412931"/>
        <a:ext cx="1570603" cy="1570603"/>
      </dsp:txXfrm>
    </dsp:sp>
    <dsp:sp modelId="{9021256A-4DE9-499D-845D-2F15E63832FF}">
      <dsp:nvSpPr>
        <dsp:cNvPr id="0" name=""/>
        <dsp:cNvSpPr/>
      </dsp:nvSpPr>
      <dsp:spPr>
        <a:xfrm>
          <a:off x="3127036" y="2327965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Kan indflydelsen øges?</a:t>
          </a:r>
        </a:p>
      </dsp:txBody>
      <dsp:txXfrm>
        <a:off x="3212002" y="2412931"/>
        <a:ext cx="1570603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FDE36-F4FD-4EA0-A2DE-D11EAA99557F}">
      <dsp:nvSpPr>
        <dsp:cNvPr id="0" name=""/>
        <dsp:cNvSpPr/>
      </dsp:nvSpPr>
      <dsp:spPr>
        <a:xfrm>
          <a:off x="4936" y="0"/>
          <a:ext cx="2158322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/>
            <a:t>År 1</a:t>
          </a:r>
          <a:br>
            <a:rPr lang="da-DK" sz="2000" kern="1200" dirty="0"/>
          </a:br>
          <a:r>
            <a:rPr lang="da-DK" sz="2000" kern="1200" dirty="0"/>
            <a:t>Ny periode</a:t>
          </a:r>
        </a:p>
      </dsp:txBody>
      <dsp:txXfrm>
        <a:off x="36568" y="31632"/>
        <a:ext cx="2095058" cy="1016736"/>
      </dsp:txXfrm>
    </dsp:sp>
    <dsp:sp modelId="{65BE6698-6FCC-446B-819D-9E4A486207E8}">
      <dsp:nvSpPr>
        <dsp:cNvPr id="0" name=""/>
        <dsp:cNvSpPr/>
      </dsp:nvSpPr>
      <dsp:spPr>
        <a:xfrm>
          <a:off x="2379091" y="272368"/>
          <a:ext cx="457564" cy="535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/>
        </a:p>
      </dsp:txBody>
      <dsp:txXfrm>
        <a:off x="2379091" y="379421"/>
        <a:ext cx="320295" cy="321157"/>
      </dsp:txXfrm>
    </dsp:sp>
    <dsp:sp modelId="{FEF801FF-A577-443E-B389-200E11D333E0}">
      <dsp:nvSpPr>
        <dsp:cNvPr id="0" name=""/>
        <dsp:cNvSpPr/>
      </dsp:nvSpPr>
      <dsp:spPr>
        <a:xfrm>
          <a:off x="3026587" y="0"/>
          <a:ext cx="2158322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/>
            <a:t>År 2</a:t>
          </a:r>
          <a:br>
            <a:rPr lang="da-DK" sz="2000" kern="1200" dirty="0"/>
          </a:br>
          <a:r>
            <a:rPr lang="da-DK" sz="2000" kern="1200" dirty="0"/>
            <a:t> Beslutninger og drift</a:t>
          </a:r>
        </a:p>
      </dsp:txBody>
      <dsp:txXfrm>
        <a:off x="3058219" y="31632"/>
        <a:ext cx="2095058" cy="1016736"/>
      </dsp:txXfrm>
    </dsp:sp>
    <dsp:sp modelId="{58230907-415B-4E3A-80F4-FD7E514A2231}">
      <dsp:nvSpPr>
        <dsp:cNvPr id="0" name=""/>
        <dsp:cNvSpPr/>
      </dsp:nvSpPr>
      <dsp:spPr>
        <a:xfrm>
          <a:off x="5400742" y="272368"/>
          <a:ext cx="457564" cy="535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/>
        </a:p>
      </dsp:txBody>
      <dsp:txXfrm>
        <a:off x="5400742" y="379421"/>
        <a:ext cx="320295" cy="321157"/>
      </dsp:txXfrm>
    </dsp:sp>
    <dsp:sp modelId="{E435EE25-89E6-4556-88FD-43E9A39379BD}">
      <dsp:nvSpPr>
        <dsp:cNvPr id="0" name=""/>
        <dsp:cNvSpPr/>
      </dsp:nvSpPr>
      <dsp:spPr>
        <a:xfrm>
          <a:off x="6048239" y="0"/>
          <a:ext cx="2158322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/>
            <a:t>År 3</a:t>
          </a:r>
          <a:br>
            <a:rPr lang="da-DK" sz="2000" kern="1200" dirty="0"/>
          </a:br>
          <a:r>
            <a:rPr lang="da-DK" sz="2000" kern="1200" dirty="0"/>
            <a:t>Den gode slutspurt</a:t>
          </a:r>
        </a:p>
      </dsp:txBody>
      <dsp:txXfrm>
        <a:off x="6079871" y="31632"/>
        <a:ext cx="2095058" cy="1016736"/>
      </dsp:txXfrm>
    </dsp:sp>
    <dsp:sp modelId="{E46C77DA-12BE-4960-BF22-343B8EA7108F}">
      <dsp:nvSpPr>
        <dsp:cNvPr id="0" name=""/>
        <dsp:cNvSpPr/>
      </dsp:nvSpPr>
      <dsp:spPr>
        <a:xfrm>
          <a:off x="8422394" y="272368"/>
          <a:ext cx="457564" cy="535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/>
        </a:p>
      </dsp:txBody>
      <dsp:txXfrm>
        <a:off x="8422394" y="379421"/>
        <a:ext cx="320295" cy="321157"/>
      </dsp:txXfrm>
    </dsp:sp>
    <dsp:sp modelId="{8B652F5E-722E-4DDB-8E18-68F3620BD45C}">
      <dsp:nvSpPr>
        <dsp:cNvPr id="0" name=""/>
        <dsp:cNvSpPr/>
      </dsp:nvSpPr>
      <dsp:spPr>
        <a:xfrm>
          <a:off x="9069891" y="0"/>
          <a:ext cx="2158322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/>
            <a:t>År 4</a:t>
          </a:r>
          <a:br>
            <a:rPr lang="da-DK" sz="2000" b="1" kern="1200" dirty="0"/>
          </a:br>
          <a:r>
            <a:rPr lang="da-DK" sz="2000" kern="1200" dirty="0"/>
            <a:t>Valgår</a:t>
          </a:r>
        </a:p>
      </dsp:txBody>
      <dsp:txXfrm>
        <a:off x="9101523" y="31632"/>
        <a:ext cx="2095058" cy="1016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FDE36-F4FD-4EA0-A2DE-D11EAA99557F}">
      <dsp:nvSpPr>
        <dsp:cNvPr id="0" name=""/>
        <dsp:cNvSpPr/>
      </dsp:nvSpPr>
      <dsp:spPr>
        <a:xfrm>
          <a:off x="4936" y="0"/>
          <a:ext cx="2158322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>
              <a:solidFill>
                <a:schemeClr val="tx2"/>
              </a:solidFill>
            </a:rPr>
            <a:t>1. kvartal</a:t>
          </a:r>
          <a:br>
            <a:rPr lang="da-DK" sz="2000" kern="1200" dirty="0">
              <a:solidFill>
                <a:schemeClr val="tx2"/>
              </a:solidFill>
            </a:rPr>
          </a:br>
          <a:r>
            <a:rPr lang="da-DK" sz="2000" kern="1200" dirty="0">
              <a:solidFill>
                <a:schemeClr val="tx2"/>
              </a:solidFill>
            </a:rPr>
            <a:t>Planlægning</a:t>
          </a:r>
        </a:p>
      </dsp:txBody>
      <dsp:txXfrm>
        <a:off x="36568" y="31632"/>
        <a:ext cx="2095058" cy="1016736"/>
      </dsp:txXfrm>
    </dsp:sp>
    <dsp:sp modelId="{65BE6698-6FCC-446B-819D-9E4A486207E8}">
      <dsp:nvSpPr>
        <dsp:cNvPr id="0" name=""/>
        <dsp:cNvSpPr/>
      </dsp:nvSpPr>
      <dsp:spPr>
        <a:xfrm>
          <a:off x="2379091" y="272368"/>
          <a:ext cx="457564" cy="535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/>
        </a:p>
      </dsp:txBody>
      <dsp:txXfrm>
        <a:off x="2379091" y="379421"/>
        <a:ext cx="320295" cy="321157"/>
      </dsp:txXfrm>
    </dsp:sp>
    <dsp:sp modelId="{FEF801FF-A577-443E-B389-200E11D333E0}">
      <dsp:nvSpPr>
        <dsp:cNvPr id="0" name=""/>
        <dsp:cNvSpPr/>
      </dsp:nvSpPr>
      <dsp:spPr>
        <a:xfrm>
          <a:off x="3026587" y="0"/>
          <a:ext cx="2158322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>
              <a:solidFill>
                <a:schemeClr val="tx2"/>
              </a:solidFill>
            </a:rPr>
            <a:t>2. kvartal</a:t>
          </a:r>
          <a:r>
            <a:rPr lang="da-DK" sz="2000" kern="1200" dirty="0">
              <a:solidFill>
                <a:schemeClr val="tx2"/>
              </a:solidFill>
            </a:rPr>
            <a:t> Regnskab/</a:t>
          </a:r>
          <a:br>
            <a:rPr lang="da-DK" sz="2000" kern="1200" dirty="0">
              <a:solidFill>
                <a:schemeClr val="tx2"/>
              </a:solidFill>
            </a:rPr>
          </a:br>
          <a:r>
            <a:rPr lang="da-DK" sz="2000" kern="1200" dirty="0">
              <a:solidFill>
                <a:schemeClr val="tx2"/>
              </a:solidFill>
            </a:rPr>
            <a:t>budget</a:t>
          </a:r>
        </a:p>
      </dsp:txBody>
      <dsp:txXfrm>
        <a:off x="3058219" y="31632"/>
        <a:ext cx="2095058" cy="1016736"/>
      </dsp:txXfrm>
    </dsp:sp>
    <dsp:sp modelId="{58230907-415B-4E3A-80F4-FD7E514A2231}">
      <dsp:nvSpPr>
        <dsp:cNvPr id="0" name=""/>
        <dsp:cNvSpPr/>
      </dsp:nvSpPr>
      <dsp:spPr>
        <a:xfrm>
          <a:off x="5400742" y="272368"/>
          <a:ext cx="457564" cy="535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/>
        </a:p>
      </dsp:txBody>
      <dsp:txXfrm>
        <a:off x="5400742" y="379421"/>
        <a:ext cx="320295" cy="321157"/>
      </dsp:txXfrm>
    </dsp:sp>
    <dsp:sp modelId="{E435EE25-89E6-4556-88FD-43E9A39379BD}">
      <dsp:nvSpPr>
        <dsp:cNvPr id="0" name=""/>
        <dsp:cNvSpPr/>
      </dsp:nvSpPr>
      <dsp:spPr>
        <a:xfrm>
          <a:off x="6048239" y="0"/>
          <a:ext cx="2158322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>
              <a:solidFill>
                <a:schemeClr val="tx2"/>
              </a:solidFill>
            </a:rPr>
            <a:t>3. kvartal</a:t>
          </a:r>
          <a:br>
            <a:rPr lang="da-DK" sz="2000" kern="1200" dirty="0">
              <a:solidFill>
                <a:schemeClr val="tx2"/>
              </a:solidFill>
            </a:rPr>
          </a:br>
          <a:r>
            <a:rPr lang="da-DK" sz="2000" kern="1200" dirty="0">
              <a:solidFill>
                <a:schemeClr val="tx2"/>
              </a:solidFill>
            </a:rPr>
            <a:t>Budgetfor-handlinger</a:t>
          </a:r>
        </a:p>
      </dsp:txBody>
      <dsp:txXfrm>
        <a:off x="6079871" y="31632"/>
        <a:ext cx="2095058" cy="1016736"/>
      </dsp:txXfrm>
    </dsp:sp>
    <dsp:sp modelId="{E46C77DA-12BE-4960-BF22-343B8EA7108F}">
      <dsp:nvSpPr>
        <dsp:cNvPr id="0" name=""/>
        <dsp:cNvSpPr/>
      </dsp:nvSpPr>
      <dsp:spPr>
        <a:xfrm>
          <a:off x="8422394" y="272368"/>
          <a:ext cx="457564" cy="535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/>
        </a:p>
      </dsp:txBody>
      <dsp:txXfrm>
        <a:off x="8422394" y="379421"/>
        <a:ext cx="320295" cy="321157"/>
      </dsp:txXfrm>
    </dsp:sp>
    <dsp:sp modelId="{8B652F5E-722E-4DDB-8E18-68F3620BD45C}">
      <dsp:nvSpPr>
        <dsp:cNvPr id="0" name=""/>
        <dsp:cNvSpPr/>
      </dsp:nvSpPr>
      <dsp:spPr>
        <a:xfrm>
          <a:off x="9069891" y="0"/>
          <a:ext cx="2158322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>
              <a:solidFill>
                <a:schemeClr val="tx2"/>
              </a:solidFill>
            </a:rPr>
            <a:t>4. kvartal </a:t>
          </a:r>
          <a:br>
            <a:rPr lang="da-DK" sz="2000" b="1" kern="1200" dirty="0">
              <a:solidFill>
                <a:schemeClr val="tx2"/>
              </a:solidFill>
            </a:rPr>
          </a:br>
          <a:r>
            <a:rPr lang="da-DK" sz="2000" kern="1200" dirty="0">
              <a:solidFill>
                <a:schemeClr val="tx2"/>
              </a:solidFill>
            </a:rPr>
            <a:t>Vedtagelse</a:t>
          </a:r>
        </a:p>
      </dsp:txBody>
      <dsp:txXfrm>
        <a:off x="9101523" y="31632"/>
        <a:ext cx="2095058" cy="101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ighter" panose="00000500000000000000" pitchFamily="50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ighter" panose="00000500000000000000" pitchFamily="50" charset="0"/>
              </a:defRPr>
            </a:lvl1pPr>
          </a:lstStyle>
          <a:p>
            <a:fld id="{8E3DD730-CFB4-F348-81DE-70734850EDC4}" type="datetimeFigureOut">
              <a:rPr lang="da-DK" smtClean="0"/>
              <a:pPr/>
              <a:t>01-05-2026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ighter" panose="00000500000000000000" pitchFamily="50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ighter" panose="00000500000000000000" pitchFamily="50" charset="0"/>
              </a:defRPr>
            </a:lvl1pPr>
          </a:lstStyle>
          <a:p>
            <a:fld id="{6B7EE48D-0010-914E-B2E8-612C99007E8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234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Alle kan være med</a:t>
            </a:r>
          </a:p>
          <a:p>
            <a:pPr marL="171450" indent="-171450">
              <a:buFontTx/>
              <a:buChar char="-"/>
            </a:pPr>
            <a:r>
              <a:rPr lang="da-DK" dirty="0"/>
              <a:t>Kontakter: Mange kender faktisk nogen i kommunen – ansatte eller politikere. 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61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 i varmen: </a:t>
            </a:r>
          </a:p>
          <a:p>
            <a:pPr marL="171450" indent="-171450">
              <a:buFontTx/>
              <a:buChar char="-"/>
            </a:pPr>
            <a:r>
              <a:rPr lang="da-DK" dirty="0"/>
              <a:t>Stafet for livet</a:t>
            </a:r>
          </a:p>
          <a:p>
            <a:pPr marL="171450" indent="-171450">
              <a:buFontTx/>
              <a:buChar char="-"/>
            </a:pPr>
            <a:r>
              <a:rPr lang="da-DK" dirty="0"/>
              <a:t>Landsindsamlingen (ambassadør?)</a:t>
            </a:r>
          </a:p>
          <a:p>
            <a:pPr marL="171450" indent="-171450">
              <a:buFontTx/>
              <a:buChar char="-"/>
            </a:pPr>
            <a:r>
              <a:rPr lang="da-DK" dirty="0"/>
              <a:t>Generalforsamlingen, fx med et oplæg.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382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Eksempler afhængigt af tiden: </a:t>
            </a:r>
          </a:p>
          <a:p>
            <a:pPr marL="171450" indent="-171450">
              <a:buFontTx/>
              <a:buChar char="-"/>
            </a:pPr>
            <a:r>
              <a:rPr lang="da-DK" dirty="0"/>
              <a:t>Senfølgeklinik i Nord</a:t>
            </a:r>
          </a:p>
          <a:p>
            <a:pPr marL="171450" indent="-171450">
              <a:buFontTx/>
              <a:buChar char="-"/>
            </a:pPr>
            <a:r>
              <a:rPr lang="da-DK" dirty="0"/>
              <a:t>Senfølgefokus i jobcenteret i Kolding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077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Politikere er helt almindelige mennesker </a:t>
            </a:r>
          </a:p>
          <a:p>
            <a:pPr marL="171450" indent="-171450">
              <a:buFontTx/>
              <a:buChar char="-"/>
            </a:pPr>
            <a:r>
              <a:rPr lang="da-DK" dirty="0"/>
              <a:t>Og samarbejdet med dem er en helt almindelig relation. Forstå før du gør dig forståelig.</a:t>
            </a:r>
          </a:p>
          <a:p>
            <a:pPr marL="171450" indent="-171450">
              <a:buFontTx/>
              <a:buChar char="-"/>
            </a:pPr>
            <a:r>
              <a:rPr lang="da-DK" dirty="0"/>
              <a:t>Det tager tid at bygge relationen op – men så er den guld værd!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052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For nemheds skyld kan vi dele verden op i tre: Politikerne, administrationen og hele befolkningen. Det er dem, vi vil have i tale. 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40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Det kan vi gribe formelt an. Som lobbyisme og interessevaretagelse traditionelt foregår. 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416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Men vi kan også gribe det mere ”nede på jorden” an. </a:t>
            </a:r>
          </a:p>
          <a:p>
            <a:pPr marL="171450" indent="-171450">
              <a:buFontTx/>
              <a:buChar char="-"/>
            </a:pPr>
            <a:r>
              <a:rPr lang="da-DK" dirty="0"/>
              <a:t>Når vi inviterer en politikere med på Stafet for Livet – fx til at holde en tale, er det også kræftpolitik. </a:t>
            </a:r>
          </a:p>
          <a:p>
            <a:pPr marL="171450" indent="-171450">
              <a:buFontTx/>
              <a:buChar char="-"/>
            </a:pPr>
            <a:r>
              <a:rPr lang="da-DK" dirty="0"/>
              <a:t>Eller når vi samarbejder med sundhedscenteret om deres og vores tilbud til kræftpatienter</a:t>
            </a:r>
          </a:p>
          <a:p>
            <a:pPr marL="171450" indent="-171450">
              <a:buFontTx/>
              <a:buChar char="-"/>
            </a:pPr>
            <a:r>
              <a:rPr lang="da-DK" dirty="0"/>
              <a:t>Eller når vi laver events i gågaden.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81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 I dag fokuserer vi på det lokale kommunale – men I kan bruge de samme redskaber alle steder.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12009-ECB1-426A-BA66-95F286B378FC}" type="datetime2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 maj 2026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FE3A2-A165-4E31-A522-9BB6D7BAC30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Linket på arket virker snart </a:t>
            </a:r>
            <a:r>
              <a:rPr lang="da-DK" dirty="0">
                <a:sym typeface="Wingdings" panose="05000000000000000000" pitchFamily="2" charset="2"/>
              </a:rPr>
              <a:t>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9242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Relationer giver tillid – og troværdighed! Det er guld værd. 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5765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Sæt særligt ind i andet kvartal – og i år to og tre. Men også når det passer for jer. Der kommer altid en cyklus til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207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låst billede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indendørs, person, bord, kvinde&#10;&#10;Automatisk genereret beskrivelse">
            <a:extLst>
              <a:ext uri="{FF2B5EF4-FFF2-40B4-BE49-F238E27FC236}">
                <a16:creationId xmlns:a16="http://schemas.microsoft.com/office/drawing/2014/main" id="{F2892CF8-6F6F-2143-85A8-041A72635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97" b="64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Billede 2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A744783-9C79-1442-B0A3-BDE39B6F7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0500" y="0"/>
            <a:ext cx="56515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a-DK" sz="120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2220371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8041B52-9456-EA41-A83A-FBDC01FC03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960" y="6140503"/>
            <a:ext cx="3327750" cy="504000"/>
          </a:xfrm>
          <a:prstGeom prst="rect">
            <a:avLst/>
          </a:prstGeom>
        </p:spPr>
      </p:pic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D96DD3-8DF2-4049-9B5E-742DED706E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redt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951537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 billede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00F819E-378D-384C-ADB3-44FB2359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2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F2AD936D-63B6-DD48-9167-735D1BEF0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0836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endParaRPr lang="da-DK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2EE8F06C-5C45-1843-B235-69B5C9098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790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2" name="Billede 1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DFB180D-AC5F-5D41-BC25-B9F9EDAA2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9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smalt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3348000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 billede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E65C4BE-B131-D041-8FDA-BB870C74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41325"/>
            <a:ext cx="8054975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BE67AAEE-28B8-2241-8290-057B26464D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5723" y="1805049"/>
            <a:ext cx="5522026" cy="950026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r>
              <a:rPr lang="da-DK" dirty="0"/>
              <a:t>, </a:t>
            </a:r>
            <a:r>
              <a:rPr lang="da-DK" dirty="0" err="1"/>
              <a:t>tellus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blandit</a:t>
            </a:r>
            <a:r>
              <a:rPr lang="da-DK" dirty="0"/>
              <a:t> </a:t>
            </a:r>
            <a:r>
              <a:rPr lang="da-DK" dirty="0" err="1"/>
              <a:t>sapien</a:t>
            </a:r>
            <a:r>
              <a:rPr lang="da-DK" dirty="0"/>
              <a:t> nec </a:t>
            </a:r>
            <a:r>
              <a:rPr lang="da-DK" dirty="0" err="1"/>
              <a:t>aptent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, </a:t>
            </a:r>
            <a:r>
              <a:rPr lang="da-DK" dirty="0" err="1"/>
              <a:t>egestas</a:t>
            </a:r>
            <a:r>
              <a:rPr lang="da-DK" dirty="0"/>
              <a:t> vivamus.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FA5CE2C6-A510-5143-8695-6D133726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31" y="3072852"/>
            <a:ext cx="5472113" cy="20454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2" name="Billede 1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5758705-12A5-DF43-9BFB-4EE6F4DC66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illede i grafik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>
            <a:extLst>
              <a:ext uri="{FF2B5EF4-FFF2-40B4-BE49-F238E27FC236}">
                <a16:creationId xmlns:a16="http://schemas.microsoft.com/office/drawing/2014/main" id="{DC269FEC-0BC9-BD43-9391-E64E178FF56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-35181" y="254984"/>
            <a:ext cx="6276196" cy="66145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6875 w 13233"/>
              <a:gd name="connsiteY1" fmla="*/ 574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5188 w 13233"/>
              <a:gd name="connsiteY1" fmla="*/ 249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958 w 11392"/>
              <a:gd name="connsiteY0" fmla="*/ 1862 h 8186"/>
              <a:gd name="connsiteX1" fmla="*/ 3347 w 11392"/>
              <a:gd name="connsiteY1" fmla="*/ 0 h 8186"/>
              <a:gd name="connsiteX2" fmla="*/ 11392 w 11392"/>
              <a:gd name="connsiteY2" fmla="*/ 4734 h 8186"/>
              <a:gd name="connsiteX3" fmla="*/ 7797 w 11392"/>
              <a:gd name="connsiteY3" fmla="*/ 8186 h 8186"/>
              <a:gd name="connsiteX4" fmla="*/ 1713 w 11392"/>
              <a:gd name="connsiteY4" fmla="*/ 8185 h 8186"/>
              <a:gd name="connsiteX5" fmla="*/ 958 w 11392"/>
              <a:gd name="connsiteY5" fmla="*/ 1862 h 8186"/>
              <a:gd name="connsiteX0" fmla="*/ 37 w 10879"/>
              <a:gd name="connsiteY0" fmla="*/ 3500 h 10000"/>
              <a:gd name="connsiteX1" fmla="*/ 3817 w 10879"/>
              <a:gd name="connsiteY1" fmla="*/ 0 h 10000"/>
              <a:gd name="connsiteX2" fmla="*/ 10879 w 10879"/>
              <a:gd name="connsiteY2" fmla="*/ 5783 h 10000"/>
              <a:gd name="connsiteX3" fmla="*/ 7723 w 10879"/>
              <a:gd name="connsiteY3" fmla="*/ 10000 h 10000"/>
              <a:gd name="connsiteX4" fmla="*/ 2383 w 10879"/>
              <a:gd name="connsiteY4" fmla="*/ 9999 h 10000"/>
              <a:gd name="connsiteX5" fmla="*/ 37 w 10879"/>
              <a:gd name="connsiteY5" fmla="*/ 3500 h 10000"/>
              <a:gd name="connsiteX0" fmla="*/ 37 w 10879"/>
              <a:gd name="connsiteY0" fmla="*/ 5622 h 12122"/>
              <a:gd name="connsiteX1" fmla="*/ 4355 w 10879"/>
              <a:gd name="connsiteY1" fmla="*/ 0 h 12122"/>
              <a:gd name="connsiteX2" fmla="*/ 10879 w 10879"/>
              <a:gd name="connsiteY2" fmla="*/ 7905 h 12122"/>
              <a:gd name="connsiteX3" fmla="*/ 7723 w 10879"/>
              <a:gd name="connsiteY3" fmla="*/ 12122 h 12122"/>
              <a:gd name="connsiteX4" fmla="*/ 2383 w 10879"/>
              <a:gd name="connsiteY4" fmla="*/ 12121 h 12122"/>
              <a:gd name="connsiteX5" fmla="*/ 37 w 10879"/>
              <a:gd name="connsiteY5" fmla="*/ 5622 h 12122"/>
              <a:gd name="connsiteX0" fmla="*/ 0 w 10842"/>
              <a:gd name="connsiteY0" fmla="*/ 5622 h 12122"/>
              <a:gd name="connsiteX1" fmla="*/ 4318 w 10842"/>
              <a:gd name="connsiteY1" fmla="*/ 0 h 12122"/>
              <a:gd name="connsiteX2" fmla="*/ 10842 w 10842"/>
              <a:gd name="connsiteY2" fmla="*/ 7905 h 12122"/>
              <a:gd name="connsiteX3" fmla="*/ 7686 w 10842"/>
              <a:gd name="connsiteY3" fmla="*/ 12122 h 12122"/>
              <a:gd name="connsiteX4" fmla="*/ 3692 w 10842"/>
              <a:gd name="connsiteY4" fmla="*/ 11202 h 12122"/>
              <a:gd name="connsiteX5" fmla="*/ 0 w 10842"/>
              <a:gd name="connsiteY5" fmla="*/ 5622 h 12122"/>
              <a:gd name="connsiteX0" fmla="*/ 0 w 10842"/>
              <a:gd name="connsiteY0" fmla="*/ 5622 h 12143"/>
              <a:gd name="connsiteX1" fmla="*/ 4318 w 10842"/>
              <a:gd name="connsiteY1" fmla="*/ 0 h 12143"/>
              <a:gd name="connsiteX2" fmla="*/ 10842 w 10842"/>
              <a:gd name="connsiteY2" fmla="*/ 7905 h 12143"/>
              <a:gd name="connsiteX3" fmla="*/ 7686 w 10842"/>
              <a:gd name="connsiteY3" fmla="*/ 12122 h 12143"/>
              <a:gd name="connsiteX4" fmla="*/ 3742 w 10842"/>
              <a:gd name="connsiteY4" fmla="*/ 12143 h 12143"/>
              <a:gd name="connsiteX5" fmla="*/ 0 w 10842"/>
              <a:gd name="connsiteY5" fmla="*/ 5622 h 12143"/>
              <a:gd name="connsiteX0" fmla="*/ 0 w 10842"/>
              <a:gd name="connsiteY0" fmla="*/ 5622 h 12143"/>
              <a:gd name="connsiteX1" fmla="*/ 4318 w 10842"/>
              <a:gd name="connsiteY1" fmla="*/ 0 h 12143"/>
              <a:gd name="connsiteX2" fmla="*/ 10842 w 10842"/>
              <a:gd name="connsiteY2" fmla="*/ 7905 h 12143"/>
              <a:gd name="connsiteX3" fmla="*/ 8813 w 10842"/>
              <a:gd name="connsiteY3" fmla="*/ 12122 h 12143"/>
              <a:gd name="connsiteX4" fmla="*/ 3742 w 10842"/>
              <a:gd name="connsiteY4" fmla="*/ 12143 h 12143"/>
              <a:gd name="connsiteX5" fmla="*/ 0 w 10842"/>
              <a:gd name="connsiteY5" fmla="*/ 5622 h 12143"/>
              <a:gd name="connsiteX0" fmla="*/ 0 w 8813"/>
              <a:gd name="connsiteY0" fmla="*/ 5622 h 12143"/>
              <a:gd name="connsiteX1" fmla="*/ 4318 w 8813"/>
              <a:gd name="connsiteY1" fmla="*/ 0 h 12143"/>
              <a:gd name="connsiteX2" fmla="*/ 8167 w 8813"/>
              <a:gd name="connsiteY2" fmla="*/ 8014 h 12143"/>
              <a:gd name="connsiteX3" fmla="*/ 8813 w 8813"/>
              <a:gd name="connsiteY3" fmla="*/ 12122 h 12143"/>
              <a:gd name="connsiteX4" fmla="*/ 3742 w 8813"/>
              <a:gd name="connsiteY4" fmla="*/ 12143 h 12143"/>
              <a:gd name="connsiteX5" fmla="*/ 0 w 8813"/>
              <a:gd name="connsiteY5" fmla="*/ 5622 h 12143"/>
              <a:gd name="connsiteX0" fmla="*/ 0 w 10088"/>
              <a:gd name="connsiteY0" fmla="*/ 4630 h 10000"/>
              <a:gd name="connsiteX1" fmla="*/ 4900 w 10088"/>
              <a:gd name="connsiteY1" fmla="*/ 0 h 10000"/>
              <a:gd name="connsiteX2" fmla="*/ 10088 w 10088"/>
              <a:gd name="connsiteY2" fmla="*/ 6402 h 10000"/>
              <a:gd name="connsiteX3" fmla="*/ 10000 w 10088"/>
              <a:gd name="connsiteY3" fmla="*/ 9983 h 10000"/>
              <a:gd name="connsiteX4" fmla="*/ 4246 w 10088"/>
              <a:gd name="connsiteY4" fmla="*/ 10000 h 10000"/>
              <a:gd name="connsiteX5" fmla="*/ 0 w 10088"/>
              <a:gd name="connsiteY5" fmla="*/ 4630 h 10000"/>
              <a:gd name="connsiteX0" fmla="*/ 0 w 10088"/>
              <a:gd name="connsiteY0" fmla="*/ 4630 h 10000"/>
              <a:gd name="connsiteX1" fmla="*/ 4900 w 10088"/>
              <a:gd name="connsiteY1" fmla="*/ 0 h 10000"/>
              <a:gd name="connsiteX2" fmla="*/ 10088 w 10088"/>
              <a:gd name="connsiteY2" fmla="*/ 6402 h 10000"/>
              <a:gd name="connsiteX3" fmla="*/ 10057 w 10088"/>
              <a:gd name="connsiteY3" fmla="*/ 9983 h 10000"/>
              <a:gd name="connsiteX4" fmla="*/ 4246 w 10088"/>
              <a:gd name="connsiteY4" fmla="*/ 10000 h 10000"/>
              <a:gd name="connsiteX5" fmla="*/ 0 w 10088"/>
              <a:gd name="connsiteY5" fmla="*/ 4630 h 10000"/>
              <a:gd name="connsiteX0" fmla="*/ 0 w 10091"/>
              <a:gd name="connsiteY0" fmla="*/ 4630 h 10000"/>
              <a:gd name="connsiteX1" fmla="*/ 4900 w 10091"/>
              <a:gd name="connsiteY1" fmla="*/ 0 h 10000"/>
              <a:gd name="connsiteX2" fmla="*/ 10088 w 10091"/>
              <a:gd name="connsiteY2" fmla="*/ 6402 h 10000"/>
              <a:gd name="connsiteX3" fmla="*/ 10082 w 10091"/>
              <a:gd name="connsiteY3" fmla="*/ 9983 h 10000"/>
              <a:gd name="connsiteX4" fmla="*/ 4246 w 10091"/>
              <a:gd name="connsiteY4" fmla="*/ 10000 h 10000"/>
              <a:gd name="connsiteX5" fmla="*/ 0 w 10091"/>
              <a:gd name="connsiteY5" fmla="*/ 4630 h 10000"/>
              <a:gd name="connsiteX0" fmla="*/ 0 w 10091"/>
              <a:gd name="connsiteY0" fmla="*/ 4630 h 10070"/>
              <a:gd name="connsiteX1" fmla="*/ 4900 w 10091"/>
              <a:gd name="connsiteY1" fmla="*/ 0 h 10070"/>
              <a:gd name="connsiteX2" fmla="*/ 10088 w 10091"/>
              <a:gd name="connsiteY2" fmla="*/ 6402 h 10070"/>
              <a:gd name="connsiteX3" fmla="*/ 10082 w 10091"/>
              <a:gd name="connsiteY3" fmla="*/ 9983 h 10070"/>
              <a:gd name="connsiteX4" fmla="*/ 4265 w 10091"/>
              <a:gd name="connsiteY4" fmla="*/ 10070 h 10070"/>
              <a:gd name="connsiteX5" fmla="*/ 0 w 10091"/>
              <a:gd name="connsiteY5" fmla="*/ 4630 h 10070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02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144"/>
              <a:gd name="connsiteY0" fmla="*/ 4630 h 10071"/>
              <a:gd name="connsiteX1" fmla="*/ 4900 w 10144"/>
              <a:gd name="connsiteY1" fmla="*/ 0 h 10071"/>
              <a:gd name="connsiteX2" fmla="*/ 10144 w 10144"/>
              <a:gd name="connsiteY2" fmla="*/ 6420 h 10071"/>
              <a:gd name="connsiteX3" fmla="*/ 10063 w 10144"/>
              <a:gd name="connsiteY3" fmla="*/ 10071 h 10071"/>
              <a:gd name="connsiteX4" fmla="*/ 4265 w 10144"/>
              <a:gd name="connsiteY4" fmla="*/ 10070 h 10071"/>
              <a:gd name="connsiteX5" fmla="*/ 0 w 10144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112"/>
              <a:gd name="connsiteY0" fmla="*/ 4663 h 10071"/>
              <a:gd name="connsiteX1" fmla="*/ 4924 w 10112"/>
              <a:gd name="connsiteY1" fmla="*/ 0 h 10071"/>
              <a:gd name="connsiteX2" fmla="*/ 10112 w 10112"/>
              <a:gd name="connsiteY2" fmla="*/ 6438 h 10071"/>
              <a:gd name="connsiteX3" fmla="*/ 10087 w 10112"/>
              <a:gd name="connsiteY3" fmla="*/ 10071 h 10071"/>
              <a:gd name="connsiteX4" fmla="*/ 4289 w 10112"/>
              <a:gd name="connsiteY4" fmla="*/ 10070 h 10071"/>
              <a:gd name="connsiteX5" fmla="*/ 0 w 10112"/>
              <a:gd name="connsiteY5" fmla="*/ 4663 h 10071"/>
              <a:gd name="connsiteX0" fmla="*/ 0 w 10112"/>
              <a:gd name="connsiteY0" fmla="*/ 4663 h 10071"/>
              <a:gd name="connsiteX1" fmla="*/ 4924 w 10112"/>
              <a:gd name="connsiteY1" fmla="*/ 0 h 10071"/>
              <a:gd name="connsiteX2" fmla="*/ 10112 w 10112"/>
              <a:gd name="connsiteY2" fmla="*/ 6438 h 10071"/>
              <a:gd name="connsiteX3" fmla="*/ 10087 w 10112"/>
              <a:gd name="connsiteY3" fmla="*/ 10071 h 10071"/>
              <a:gd name="connsiteX4" fmla="*/ 4289 w 10112"/>
              <a:gd name="connsiteY4" fmla="*/ 10070 h 10071"/>
              <a:gd name="connsiteX5" fmla="*/ 0 w 10112"/>
              <a:gd name="connsiteY5" fmla="*/ 4663 h 10071"/>
              <a:gd name="connsiteX0" fmla="*/ 0 w 10112"/>
              <a:gd name="connsiteY0" fmla="*/ 4663 h 10071"/>
              <a:gd name="connsiteX1" fmla="*/ 4924 w 10112"/>
              <a:gd name="connsiteY1" fmla="*/ 0 h 10071"/>
              <a:gd name="connsiteX2" fmla="*/ 10112 w 10112"/>
              <a:gd name="connsiteY2" fmla="*/ 6438 h 10071"/>
              <a:gd name="connsiteX3" fmla="*/ 10087 w 10112"/>
              <a:gd name="connsiteY3" fmla="*/ 10071 h 10071"/>
              <a:gd name="connsiteX4" fmla="*/ 4289 w 10112"/>
              <a:gd name="connsiteY4" fmla="*/ 10070 h 10071"/>
              <a:gd name="connsiteX5" fmla="*/ 0 w 10112"/>
              <a:gd name="connsiteY5" fmla="*/ 4663 h 10071"/>
              <a:gd name="connsiteX0" fmla="*/ 0 w 10126"/>
              <a:gd name="connsiteY0" fmla="*/ 4663 h 10071"/>
              <a:gd name="connsiteX1" fmla="*/ 4924 w 10126"/>
              <a:gd name="connsiteY1" fmla="*/ 0 h 10071"/>
              <a:gd name="connsiteX2" fmla="*/ 10112 w 10126"/>
              <a:gd name="connsiteY2" fmla="*/ 6438 h 10071"/>
              <a:gd name="connsiteX3" fmla="*/ 10119 w 10126"/>
              <a:gd name="connsiteY3" fmla="*/ 10071 h 10071"/>
              <a:gd name="connsiteX4" fmla="*/ 4289 w 10126"/>
              <a:gd name="connsiteY4" fmla="*/ 10070 h 10071"/>
              <a:gd name="connsiteX5" fmla="*/ 0 w 10126"/>
              <a:gd name="connsiteY5" fmla="*/ 4663 h 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6" h="10071">
                <a:moveTo>
                  <a:pt x="0" y="4663"/>
                </a:moveTo>
                <a:lnTo>
                  <a:pt x="4924" y="0"/>
                </a:lnTo>
                <a:cubicBezTo>
                  <a:pt x="5235" y="289"/>
                  <a:pt x="7961" y="2736"/>
                  <a:pt x="10112" y="6438"/>
                </a:cubicBezTo>
                <a:cubicBezTo>
                  <a:pt x="10083" y="7632"/>
                  <a:pt x="10148" y="8877"/>
                  <a:pt x="10119" y="10071"/>
                </a:cubicBezTo>
                <a:lnTo>
                  <a:pt x="4289" y="10070"/>
                </a:lnTo>
                <a:cubicBezTo>
                  <a:pt x="2697" y="7232"/>
                  <a:pt x="566" y="5184"/>
                  <a:pt x="0" y="4663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</a:t>
            </a:r>
            <a:br>
              <a:rPr lang="da-DK" dirty="0"/>
            </a:br>
            <a:r>
              <a:rPr lang="da-DK" dirty="0"/>
              <a:t>et billede i det grafiske element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5A4EB5-F25A-EE40-9F89-4C899CD8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2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99E5F70B-7E00-E549-AC85-97B38DC224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0836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endParaRPr lang="da-DK" dirty="0"/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100A6956-F6D0-534F-B9F1-256740E3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790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218E897-E79F-6E49-9FA3-0F84A6547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illede i grafik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290C99C2-88B0-974B-99D9-33378FBDF0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1899" y="-29821"/>
            <a:ext cx="6211182" cy="60435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43 w 13233"/>
              <a:gd name="connsiteY1" fmla="*/ 37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24 w 13233"/>
              <a:gd name="connsiteY1" fmla="*/ 485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9"/>
              <a:gd name="connsiteY0" fmla="*/ 0 h 10676"/>
              <a:gd name="connsiteX1" fmla="*/ 13239 w 13239"/>
              <a:gd name="connsiteY1" fmla="*/ 37 h 10676"/>
              <a:gd name="connsiteX2" fmla="*/ 13233 w 13239"/>
              <a:gd name="connsiteY2" fmla="*/ 7224 h 10676"/>
              <a:gd name="connsiteX3" fmla="*/ 9638 w 13239"/>
              <a:gd name="connsiteY3" fmla="*/ 10676 h 10676"/>
              <a:gd name="connsiteX4" fmla="*/ 3554 w 13239"/>
              <a:gd name="connsiteY4" fmla="*/ 10675 h 10676"/>
              <a:gd name="connsiteX5" fmla="*/ 0 w 13239"/>
              <a:gd name="connsiteY5" fmla="*/ 0 h 10676"/>
              <a:gd name="connsiteX0" fmla="*/ 0 w 14181"/>
              <a:gd name="connsiteY0" fmla="*/ 0 h 10676"/>
              <a:gd name="connsiteX1" fmla="*/ 13239 w 14181"/>
              <a:gd name="connsiteY1" fmla="*/ 37 h 10676"/>
              <a:gd name="connsiteX2" fmla="*/ 13265 w 14181"/>
              <a:gd name="connsiteY2" fmla="*/ 1871 h 10676"/>
              <a:gd name="connsiteX3" fmla="*/ 13233 w 14181"/>
              <a:gd name="connsiteY3" fmla="*/ 7224 h 10676"/>
              <a:gd name="connsiteX4" fmla="*/ 9638 w 14181"/>
              <a:gd name="connsiteY4" fmla="*/ 10676 h 10676"/>
              <a:gd name="connsiteX5" fmla="*/ 3554 w 14181"/>
              <a:gd name="connsiteY5" fmla="*/ 10675 h 10676"/>
              <a:gd name="connsiteX6" fmla="*/ 0 w 14181"/>
              <a:gd name="connsiteY6" fmla="*/ 0 h 10676"/>
              <a:gd name="connsiteX0" fmla="*/ 0 w 14166"/>
              <a:gd name="connsiteY0" fmla="*/ 0 h 10676"/>
              <a:gd name="connsiteX1" fmla="*/ 13239 w 14166"/>
              <a:gd name="connsiteY1" fmla="*/ 37 h 10676"/>
              <a:gd name="connsiteX2" fmla="*/ 13207 w 14166"/>
              <a:gd name="connsiteY2" fmla="*/ 1907 h 10676"/>
              <a:gd name="connsiteX3" fmla="*/ 13233 w 14166"/>
              <a:gd name="connsiteY3" fmla="*/ 7224 h 10676"/>
              <a:gd name="connsiteX4" fmla="*/ 9638 w 14166"/>
              <a:gd name="connsiteY4" fmla="*/ 10676 h 10676"/>
              <a:gd name="connsiteX5" fmla="*/ 3554 w 14166"/>
              <a:gd name="connsiteY5" fmla="*/ 10675 h 10676"/>
              <a:gd name="connsiteX6" fmla="*/ 0 w 14166"/>
              <a:gd name="connsiteY6" fmla="*/ 0 h 10676"/>
              <a:gd name="connsiteX0" fmla="*/ 0 w 13448"/>
              <a:gd name="connsiteY0" fmla="*/ 0 h 10676"/>
              <a:gd name="connsiteX1" fmla="*/ 13239 w 13448"/>
              <a:gd name="connsiteY1" fmla="*/ 37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58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00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10377 w 13207"/>
              <a:gd name="connsiteY3" fmla="*/ 6866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8134 w 13207"/>
              <a:gd name="connsiteY3" fmla="*/ 6329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5996 w 13207"/>
              <a:gd name="connsiteY4" fmla="*/ 8509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7625 w 13207"/>
              <a:gd name="connsiteY4" fmla="*/ 9297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614"/>
              <a:gd name="connsiteY0" fmla="*/ 0 h 10675"/>
              <a:gd name="connsiteX1" fmla="*/ 13200 w 13614"/>
              <a:gd name="connsiteY1" fmla="*/ 1 h 10675"/>
              <a:gd name="connsiteX2" fmla="*/ 13207 w 13614"/>
              <a:gd name="connsiteY2" fmla="*/ 1907 h 10675"/>
              <a:gd name="connsiteX3" fmla="*/ 7625 w 13614"/>
              <a:gd name="connsiteY3" fmla="*/ 9297 h 10675"/>
              <a:gd name="connsiteX4" fmla="*/ 3554 w 13614"/>
              <a:gd name="connsiteY4" fmla="*/ 10675 h 10675"/>
              <a:gd name="connsiteX5" fmla="*/ 0 w 13614"/>
              <a:gd name="connsiteY5" fmla="*/ 0 h 10675"/>
              <a:gd name="connsiteX0" fmla="*/ 0 w 13614"/>
              <a:gd name="connsiteY0" fmla="*/ 0 h 9297"/>
              <a:gd name="connsiteX1" fmla="*/ 13200 w 13614"/>
              <a:gd name="connsiteY1" fmla="*/ 1 h 9297"/>
              <a:gd name="connsiteX2" fmla="*/ 13207 w 13614"/>
              <a:gd name="connsiteY2" fmla="*/ 1907 h 9297"/>
              <a:gd name="connsiteX3" fmla="*/ 7625 w 13614"/>
              <a:gd name="connsiteY3" fmla="*/ 9297 h 9297"/>
              <a:gd name="connsiteX4" fmla="*/ 6046 w 13614"/>
              <a:gd name="connsiteY4" fmla="*/ 6699 h 9297"/>
              <a:gd name="connsiteX5" fmla="*/ 0 w 13614"/>
              <a:gd name="connsiteY5" fmla="*/ 0 h 9297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216 w 10000"/>
              <a:gd name="connsiteY4" fmla="*/ 5357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554 w 10000"/>
              <a:gd name="connsiteY4" fmla="*/ 5145 h 10000"/>
              <a:gd name="connsiteX5" fmla="*/ 0 w 10000"/>
              <a:gd name="connsiteY5" fmla="*/ 0 h 10000"/>
              <a:gd name="connsiteX0" fmla="*/ 3 w 10003"/>
              <a:gd name="connsiteY0" fmla="*/ 0 h 10000"/>
              <a:gd name="connsiteX1" fmla="*/ 9699 w 10003"/>
              <a:gd name="connsiteY1" fmla="*/ 1 h 10000"/>
              <a:gd name="connsiteX2" fmla="*/ 9704 w 10003"/>
              <a:gd name="connsiteY2" fmla="*/ 2051 h 10000"/>
              <a:gd name="connsiteX3" fmla="*/ 5604 w 10003"/>
              <a:gd name="connsiteY3" fmla="*/ 10000 h 10000"/>
              <a:gd name="connsiteX4" fmla="*/ 2149 w 10003"/>
              <a:gd name="connsiteY4" fmla="*/ 5241 h 10000"/>
              <a:gd name="connsiteX5" fmla="*/ 3 w 10003"/>
              <a:gd name="connsiteY5" fmla="*/ 0 h 10000"/>
              <a:gd name="connsiteX0" fmla="*/ 3354 w 8525"/>
              <a:gd name="connsiteY0" fmla="*/ 1887 h 9999"/>
              <a:gd name="connsiteX1" fmla="*/ 8221 w 8525"/>
              <a:gd name="connsiteY1" fmla="*/ 0 h 9999"/>
              <a:gd name="connsiteX2" fmla="*/ 8226 w 8525"/>
              <a:gd name="connsiteY2" fmla="*/ 2050 h 9999"/>
              <a:gd name="connsiteX3" fmla="*/ 4126 w 8525"/>
              <a:gd name="connsiteY3" fmla="*/ 9999 h 9999"/>
              <a:gd name="connsiteX4" fmla="*/ 671 w 8525"/>
              <a:gd name="connsiteY4" fmla="*/ 5240 h 9999"/>
              <a:gd name="connsiteX5" fmla="*/ 3354 w 8525"/>
              <a:gd name="connsiteY5" fmla="*/ 1887 h 9999"/>
              <a:gd name="connsiteX0" fmla="*/ 4233 w 9968"/>
              <a:gd name="connsiteY0" fmla="*/ 0 h 10059"/>
              <a:gd name="connsiteX1" fmla="*/ 9612 w 9968"/>
              <a:gd name="connsiteY1" fmla="*/ 59 h 10059"/>
              <a:gd name="connsiteX2" fmla="*/ 9618 w 9968"/>
              <a:gd name="connsiteY2" fmla="*/ 2109 h 10059"/>
              <a:gd name="connsiteX3" fmla="*/ 4809 w 9968"/>
              <a:gd name="connsiteY3" fmla="*/ 10059 h 10059"/>
              <a:gd name="connsiteX4" fmla="*/ 756 w 9968"/>
              <a:gd name="connsiteY4" fmla="*/ 5300 h 10059"/>
              <a:gd name="connsiteX5" fmla="*/ 4233 w 9968"/>
              <a:gd name="connsiteY5" fmla="*/ 0 h 10059"/>
              <a:gd name="connsiteX0" fmla="*/ 3489 w 9242"/>
              <a:gd name="connsiteY0" fmla="*/ 0 h 10000"/>
              <a:gd name="connsiteX1" fmla="*/ 8885 w 9242"/>
              <a:gd name="connsiteY1" fmla="*/ 59 h 10000"/>
              <a:gd name="connsiteX2" fmla="*/ 8891 w 9242"/>
              <a:gd name="connsiteY2" fmla="*/ 2097 h 10000"/>
              <a:gd name="connsiteX3" fmla="*/ 4066 w 9242"/>
              <a:gd name="connsiteY3" fmla="*/ 10000 h 10000"/>
              <a:gd name="connsiteX4" fmla="*/ 0 w 9242"/>
              <a:gd name="connsiteY4" fmla="*/ 5269 h 10000"/>
              <a:gd name="connsiteX5" fmla="*/ 3489 w 9242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012"/>
              <a:gd name="connsiteY0" fmla="*/ 0 h 10000"/>
              <a:gd name="connsiteX1" fmla="*/ 9614 w 10012"/>
              <a:gd name="connsiteY1" fmla="*/ 59 h 10000"/>
              <a:gd name="connsiteX2" fmla="*/ 9620 w 10012"/>
              <a:gd name="connsiteY2" fmla="*/ 2097 h 10000"/>
              <a:gd name="connsiteX3" fmla="*/ 4399 w 10012"/>
              <a:gd name="connsiteY3" fmla="*/ 10000 h 10000"/>
              <a:gd name="connsiteX4" fmla="*/ 0 w 10012"/>
              <a:gd name="connsiteY4" fmla="*/ 5269 h 10000"/>
              <a:gd name="connsiteX5" fmla="*/ 3775 w 10012"/>
              <a:gd name="connsiteY5" fmla="*/ 0 h 10000"/>
              <a:gd name="connsiteX0" fmla="*/ 3775 w 9625"/>
              <a:gd name="connsiteY0" fmla="*/ 0 h 10000"/>
              <a:gd name="connsiteX1" fmla="*/ 9614 w 9625"/>
              <a:gd name="connsiteY1" fmla="*/ 59 h 10000"/>
              <a:gd name="connsiteX2" fmla="*/ 9620 w 9625"/>
              <a:gd name="connsiteY2" fmla="*/ 2097 h 10000"/>
              <a:gd name="connsiteX3" fmla="*/ 4399 w 9625"/>
              <a:gd name="connsiteY3" fmla="*/ 10000 h 10000"/>
              <a:gd name="connsiteX4" fmla="*/ 0 w 9625"/>
              <a:gd name="connsiteY4" fmla="*/ 5269 h 10000"/>
              <a:gd name="connsiteX5" fmla="*/ 3775 w 9625"/>
              <a:gd name="connsiteY5" fmla="*/ 0 h 10000"/>
              <a:gd name="connsiteX0" fmla="*/ 3922 w 10000"/>
              <a:gd name="connsiteY0" fmla="*/ 0 h 10000"/>
              <a:gd name="connsiteX1" fmla="*/ 9989 w 10000"/>
              <a:gd name="connsiteY1" fmla="*/ 59 h 10000"/>
              <a:gd name="connsiteX2" fmla="*/ 9995 w 10000"/>
              <a:gd name="connsiteY2" fmla="*/ 2097 h 10000"/>
              <a:gd name="connsiteX3" fmla="*/ 4570 w 10000"/>
              <a:gd name="connsiteY3" fmla="*/ 10000 h 10000"/>
              <a:gd name="connsiteX4" fmla="*/ 0 w 10000"/>
              <a:gd name="connsiteY4" fmla="*/ 5269 h 10000"/>
              <a:gd name="connsiteX5" fmla="*/ 3922 w 10000"/>
              <a:gd name="connsiteY5" fmla="*/ 0 h 10000"/>
              <a:gd name="connsiteX0" fmla="*/ 3922 w 9995"/>
              <a:gd name="connsiteY0" fmla="*/ 0 h 10000"/>
              <a:gd name="connsiteX1" fmla="*/ 9989 w 9995"/>
              <a:gd name="connsiteY1" fmla="*/ 59 h 10000"/>
              <a:gd name="connsiteX2" fmla="*/ 9995 w 9995"/>
              <a:gd name="connsiteY2" fmla="*/ 2097 h 10000"/>
              <a:gd name="connsiteX3" fmla="*/ 4570 w 9995"/>
              <a:gd name="connsiteY3" fmla="*/ 10000 h 10000"/>
              <a:gd name="connsiteX4" fmla="*/ 0 w 9995"/>
              <a:gd name="connsiteY4" fmla="*/ 5269 h 10000"/>
              <a:gd name="connsiteX5" fmla="*/ 3922 w 9995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83 w 10000"/>
              <a:gd name="connsiteY1" fmla="*/ 18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6"/>
              <a:gd name="connsiteY0" fmla="*/ 0 h 10000"/>
              <a:gd name="connsiteX1" fmla="*/ 10006 w 10006"/>
              <a:gd name="connsiteY1" fmla="*/ 24 h 10000"/>
              <a:gd name="connsiteX2" fmla="*/ 10000 w 10006"/>
              <a:gd name="connsiteY2" fmla="*/ 2097 h 10000"/>
              <a:gd name="connsiteX3" fmla="*/ 4572 w 10006"/>
              <a:gd name="connsiteY3" fmla="*/ 10000 h 10000"/>
              <a:gd name="connsiteX4" fmla="*/ 0 w 10006"/>
              <a:gd name="connsiteY4" fmla="*/ 5269 h 10000"/>
              <a:gd name="connsiteX5" fmla="*/ 3924 w 10006"/>
              <a:gd name="connsiteY5" fmla="*/ 0 h 10000"/>
              <a:gd name="connsiteX0" fmla="*/ 392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3924" y="0"/>
                </a:moveTo>
                <a:lnTo>
                  <a:pt x="10000" y="0"/>
                </a:lnTo>
                <a:cubicBezTo>
                  <a:pt x="10002" y="679"/>
                  <a:pt x="9998" y="1418"/>
                  <a:pt x="10000" y="2097"/>
                </a:cubicBezTo>
                <a:cubicBezTo>
                  <a:pt x="9527" y="3479"/>
                  <a:pt x="6858" y="7622"/>
                  <a:pt x="4572" y="10000"/>
                </a:cubicBezTo>
                <a:lnTo>
                  <a:pt x="0" y="5269"/>
                </a:lnTo>
                <a:cubicBezTo>
                  <a:pt x="2217" y="3260"/>
                  <a:pt x="3741" y="470"/>
                  <a:pt x="3924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</a:t>
            </a:r>
            <a:br>
              <a:rPr lang="da-DK" dirty="0"/>
            </a:br>
            <a:r>
              <a:rPr lang="da-DK" dirty="0"/>
              <a:t>et billede i det grafiske element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21BFC8E-7582-E146-9FB6-BFFE064A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E6AF3016-1CC0-D645-8516-6C519E87CD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9799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endParaRPr lang="da-DK" dirty="0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BF5EAA9A-48FB-8C4A-A2E6-C8080BF3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53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C7740BC-98B5-3E4D-BA46-BE847BD5F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77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tekst 6">
            <a:extLst>
              <a:ext uri="{FF2B5EF4-FFF2-40B4-BE49-F238E27FC236}">
                <a16:creationId xmlns:a16="http://schemas.microsoft.com/office/drawing/2014/main" id="{E844BF1E-F373-524E-9B0A-63CCC6887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1808" y="2565400"/>
            <a:ext cx="2376000" cy="2997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9E985FD-C073-9D41-96D3-6556EC8957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1808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2565400"/>
            <a:ext cx="2376000" cy="2997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2259C958-947E-4940-87D5-9C471C5C59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36575" y="2565400"/>
            <a:ext cx="2376000" cy="2997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331EE2F2-9591-1343-80C7-86DE5DF59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36575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4460B104-B312-F641-8867-3716744F7C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4191" y="2565400"/>
            <a:ext cx="2376000" cy="2997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27" name="Pladsholder til tekst 6">
            <a:extLst>
              <a:ext uri="{FF2B5EF4-FFF2-40B4-BE49-F238E27FC236}">
                <a16:creationId xmlns:a16="http://schemas.microsoft.com/office/drawing/2014/main" id="{A91DF1BB-0277-0F4E-AB63-4A4648C37E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4191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pic>
        <p:nvPicPr>
          <p:cNvPr id="18" name="Billede 1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80FE38D7-D97F-6E4F-A0FC-BF1132F0A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0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kolonner +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tekst 6">
            <a:extLst>
              <a:ext uri="{FF2B5EF4-FFF2-40B4-BE49-F238E27FC236}">
                <a16:creationId xmlns:a16="http://schemas.microsoft.com/office/drawing/2014/main" id="{E844BF1E-F373-524E-9B0A-63CCC6887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1808" y="3683000"/>
            <a:ext cx="2376000" cy="2374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endParaRPr lang="da-DK" dirty="0"/>
          </a:p>
        </p:txBody>
      </p:sp>
      <p:sp>
        <p:nvSpPr>
          <p:cNvPr id="14" name="Pladsholder til billede 12">
            <a:extLst>
              <a:ext uri="{FF2B5EF4-FFF2-40B4-BE49-F238E27FC236}">
                <a16:creationId xmlns:a16="http://schemas.microsoft.com/office/drawing/2014/main" id="{8B48B086-580A-6B45-86DD-76D5818E1FC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899808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billede/ikon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9E985FD-C073-9D41-96D3-6556EC8957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1808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3683000"/>
            <a:ext cx="2376000" cy="2374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endParaRPr lang="da-DK" dirty="0"/>
          </a:p>
        </p:txBody>
      </p:sp>
      <p:sp>
        <p:nvSpPr>
          <p:cNvPr id="20" name="Pladsholder til billede 12">
            <a:extLst>
              <a:ext uri="{FF2B5EF4-FFF2-40B4-BE49-F238E27FC236}">
                <a16:creationId xmlns:a16="http://schemas.microsoft.com/office/drawing/2014/main" id="{274AFFEC-239E-2C47-9AD5-121548770B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7425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billede/ikon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2259C958-947E-4940-87D5-9C471C5C59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36575" y="3683000"/>
            <a:ext cx="2376000" cy="2374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endParaRPr lang="da-DK" dirty="0"/>
          </a:p>
        </p:txBody>
      </p:sp>
      <p:sp>
        <p:nvSpPr>
          <p:cNvPr id="23" name="Pladsholder til billede 12">
            <a:extLst>
              <a:ext uri="{FF2B5EF4-FFF2-40B4-BE49-F238E27FC236}">
                <a16:creationId xmlns:a16="http://schemas.microsoft.com/office/drawing/2014/main" id="{223A695A-EE7A-5B46-87B0-E74B20C2A8F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4575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billede/ikon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331EE2F2-9591-1343-80C7-86DE5DF59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36575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4460B104-B312-F641-8867-3716744F7C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4191" y="3683000"/>
            <a:ext cx="2376000" cy="2374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endParaRPr lang="da-DK" dirty="0"/>
          </a:p>
        </p:txBody>
      </p:sp>
      <p:sp>
        <p:nvSpPr>
          <p:cNvPr id="26" name="Pladsholder til billede 12">
            <a:extLst>
              <a:ext uri="{FF2B5EF4-FFF2-40B4-BE49-F238E27FC236}">
                <a16:creationId xmlns:a16="http://schemas.microsoft.com/office/drawing/2014/main" id="{4DFF36BA-D2C7-5E4B-B6D3-7A0FCB10237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52191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billede/ikon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7" name="Pladsholder til tekst 6">
            <a:extLst>
              <a:ext uri="{FF2B5EF4-FFF2-40B4-BE49-F238E27FC236}">
                <a16:creationId xmlns:a16="http://schemas.microsoft.com/office/drawing/2014/main" id="{A91DF1BB-0277-0F4E-AB63-4A4648C37E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4191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pic>
        <p:nvPicPr>
          <p:cNvPr id="28" name="Billede 2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CB3F0E7-9505-6C4B-A244-E5FAB8932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6" y="2057400"/>
            <a:ext cx="5472112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1651000"/>
            <a:ext cx="5472112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0" name="Pladsholder til tekst 6">
            <a:extLst>
              <a:ext uri="{FF2B5EF4-FFF2-40B4-BE49-F238E27FC236}">
                <a16:creationId xmlns:a16="http://schemas.microsoft.com/office/drawing/2014/main" id="{02A46CBF-3DAB-984E-8C95-C91438238C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26" y="4174480"/>
            <a:ext cx="5472112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2" name="Pladsholder til tekst 6">
            <a:extLst>
              <a:ext uri="{FF2B5EF4-FFF2-40B4-BE49-F238E27FC236}">
                <a16:creationId xmlns:a16="http://schemas.microsoft.com/office/drawing/2014/main" id="{D08E8EAB-4AC5-1E42-8666-1736466849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26" y="3768080"/>
            <a:ext cx="5472112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3" name="Pladsholder til tekst 6">
            <a:extLst>
              <a:ext uri="{FF2B5EF4-FFF2-40B4-BE49-F238E27FC236}">
                <a16:creationId xmlns:a16="http://schemas.microsoft.com/office/drawing/2014/main" id="{CD3ECBCA-BF72-0041-8B0F-F871C179B8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0464" y="2057400"/>
            <a:ext cx="5480794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65CB8C45-68C1-5340-899A-73CC730475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0464" y="1651000"/>
            <a:ext cx="5480794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6" name="Pladsholder til tekst 6">
            <a:extLst>
              <a:ext uri="{FF2B5EF4-FFF2-40B4-BE49-F238E27FC236}">
                <a16:creationId xmlns:a16="http://schemas.microsoft.com/office/drawing/2014/main" id="{4ED327BB-7C0E-DB4D-8249-E44382958F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0464" y="4174480"/>
            <a:ext cx="5480794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8" name="Pladsholder til tekst 6">
            <a:extLst>
              <a:ext uri="{FF2B5EF4-FFF2-40B4-BE49-F238E27FC236}">
                <a16:creationId xmlns:a16="http://schemas.microsoft.com/office/drawing/2014/main" id="{E20FCDEC-B14E-1049-B6B0-B7809123E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0464" y="3768080"/>
            <a:ext cx="5480794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pic>
        <p:nvPicPr>
          <p:cNvPr id="18" name="Billede 1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C04ECE2-5403-3748-88AA-16598E96F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punkter +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9724" y="205740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20" name="Pladsholder til billede 12">
            <a:extLst>
              <a:ext uri="{FF2B5EF4-FFF2-40B4-BE49-F238E27FC236}">
                <a16:creationId xmlns:a16="http://schemas.microsoft.com/office/drawing/2014/main" id="{274AFFEC-239E-2C47-9AD5-121548770B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425" y="165100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09724" y="165100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0" name="Pladsholder til tekst 6">
            <a:extLst>
              <a:ext uri="{FF2B5EF4-FFF2-40B4-BE49-F238E27FC236}">
                <a16:creationId xmlns:a16="http://schemas.microsoft.com/office/drawing/2014/main" id="{02A46CBF-3DAB-984E-8C95-C91438238C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09724" y="417448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1" name="Pladsholder til billede 12">
            <a:extLst>
              <a:ext uri="{FF2B5EF4-FFF2-40B4-BE49-F238E27FC236}">
                <a16:creationId xmlns:a16="http://schemas.microsoft.com/office/drawing/2014/main" id="{CB0E6E02-FB1A-1E43-A8EB-DA55939F66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425" y="376808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32" name="Pladsholder til tekst 6">
            <a:extLst>
              <a:ext uri="{FF2B5EF4-FFF2-40B4-BE49-F238E27FC236}">
                <a16:creationId xmlns:a16="http://schemas.microsoft.com/office/drawing/2014/main" id="{D08E8EAB-4AC5-1E42-8666-1736466849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9724" y="376808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3" name="Pladsholder til tekst 6">
            <a:extLst>
              <a:ext uri="{FF2B5EF4-FFF2-40B4-BE49-F238E27FC236}">
                <a16:creationId xmlns:a16="http://schemas.microsoft.com/office/drawing/2014/main" id="{CD3ECBCA-BF72-0041-8B0F-F871C179B8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79444" y="205740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4" name="Pladsholder til billede 12">
            <a:extLst>
              <a:ext uri="{FF2B5EF4-FFF2-40B4-BE49-F238E27FC236}">
                <a16:creationId xmlns:a16="http://schemas.microsoft.com/office/drawing/2014/main" id="{3709DA0A-2FBE-484A-9ABE-A8BD6FD91C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49145" y="165100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65CB8C45-68C1-5340-899A-73CC730475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79444" y="165100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6" name="Pladsholder til tekst 6">
            <a:extLst>
              <a:ext uri="{FF2B5EF4-FFF2-40B4-BE49-F238E27FC236}">
                <a16:creationId xmlns:a16="http://schemas.microsoft.com/office/drawing/2014/main" id="{4ED327BB-7C0E-DB4D-8249-E44382958F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79444" y="417448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7" name="Pladsholder til billede 12">
            <a:extLst>
              <a:ext uri="{FF2B5EF4-FFF2-40B4-BE49-F238E27FC236}">
                <a16:creationId xmlns:a16="http://schemas.microsoft.com/office/drawing/2014/main" id="{C32BFA7D-3739-E848-8BC5-96AD9EEC21D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49145" y="376808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38" name="Pladsholder til tekst 6">
            <a:extLst>
              <a:ext uri="{FF2B5EF4-FFF2-40B4-BE49-F238E27FC236}">
                <a16:creationId xmlns:a16="http://schemas.microsoft.com/office/drawing/2014/main" id="{E20FCDEC-B14E-1049-B6B0-B7809123E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79444" y="376808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pic>
        <p:nvPicPr>
          <p:cNvPr id="22" name="Billede 2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083E73D-1E3B-3246-9CD1-71A25B701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3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Pladsholder til tekst 6">
            <a:extLst>
              <a:ext uri="{FF2B5EF4-FFF2-40B4-BE49-F238E27FC236}">
                <a16:creationId xmlns:a16="http://schemas.microsoft.com/office/drawing/2014/main" id="{5D530441-7C9B-9943-AE94-1898E0DCC0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4" y="1993900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8" name="Pladsholder til tekst 6">
            <a:extLst>
              <a:ext uri="{FF2B5EF4-FFF2-40B4-BE49-F238E27FC236}">
                <a16:creationId xmlns:a16="http://schemas.microsoft.com/office/drawing/2014/main" id="{D68286A7-3C50-E541-A1B7-C3D1C99CA3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3" y="1587500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Jan-</a:t>
            </a:r>
            <a:r>
              <a:rPr lang="da-DK" dirty="0" err="1"/>
              <a:t>feb</a:t>
            </a:r>
            <a:endParaRPr lang="da-DK" dirty="0"/>
          </a:p>
        </p:txBody>
      </p:sp>
      <p:sp>
        <p:nvSpPr>
          <p:cNvPr id="45" name="Pladsholder til tekst 6">
            <a:extLst>
              <a:ext uri="{FF2B5EF4-FFF2-40B4-BE49-F238E27FC236}">
                <a16:creationId xmlns:a16="http://schemas.microsoft.com/office/drawing/2014/main" id="{9ECC79A2-5D6B-5D42-8BB3-97CC4410E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576" y="1993900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46" name="Pladsholder til tekst 6">
            <a:extLst>
              <a:ext uri="{FF2B5EF4-FFF2-40B4-BE49-F238E27FC236}">
                <a16:creationId xmlns:a16="http://schemas.microsoft.com/office/drawing/2014/main" id="{36547A22-52D6-F346-ABF4-227AB97C51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575" y="1587500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Maj-Jun</a:t>
            </a:r>
          </a:p>
        </p:txBody>
      </p:sp>
      <p:sp>
        <p:nvSpPr>
          <p:cNvPr id="47" name="Pladsholder til tekst 6">
            <a:extLst>
              <a:ext uri="{FF2B5EF4-FFF2-40B4-BE49-F238E27FC236}">
                <a16:creationId xmlns:a16="http://schemas.microsoft.com/office/drawing/2014/main" id="{45FCA139-6410-FE47-94FF-B029CCD98A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57728" y="1993900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48" name="Pladsholder til tekst 6">
            <a:extLst>
              <a:ext uri="{FF2B5EF4-FFF2-40B4-BE49-F238E27FC236}">
                <a16:creationId xmlns:a16="http://schemas.microsoft.com/office/drawing/2014/main" id="{B2D15DF9-3A96-ED45-B196-471F872344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57727" y="1587500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 err="1"/>
              <a:t>Sep-Okt</a:t>
            </a:r>
            <a:endParaRPr lang="da-DK" dirty="0"/>
          </a:p>
        </p:txBody>
      </p:sp>
      <p:sp>
        <p:nvSpPr>
          <p:cNvPr id="64" name="Pladsholder til tekst 6">
            <a:extLst>
              <a:ext uri="{FF2B5EF4-FFF2-40B4-BE49-F238E27FC236}">
                <a16:creationId xmlns:a16="http://schemas.microsoft.com/office/drawing/2014/main" id="{36E83060-9FFB-E24C-A820-81725B4B75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4724" y="4678412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65" name="Pladsholder til tekst 6">
            <a:extLst>
              <a:ext uri="{FF2B5EF4-FFF2-40B4-BE49-F238E27FC236}">
                <a16:creationId xmlns:a16="http://schemas.microsoft.com/office/drawing/2014/main" id="{D03A67F1-9F8D-8F4B-B28A-C79CBFD564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44723" y="4272012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Mar-</a:t>
            </a:r>
            <a:r>
              <a:rPr lang="da-DK" dirty="0" err="1"/>
              <a:t>Apr</a:t>
            </a:r>
            <a:endParaRPr lang="da-DK" dirty="0"/>
          </a:p>
        </p:txBody>
      </p:sp>
      <p:sp>
        <p:nvSpPr>
          <p:cNvPr id="67" name="Pladsholder til tekst 6">
            <a:extLst>
              <a:ext uri="{FF2B5EF4-FFF2-40B4-BE49-F238E27FC236}">
                <a16:creationId xmlns:a16="http://schemas.microsoft.com/office/drawing/2014/main" id="{227E277B-8B08-B944-9F77-926B2BB1BD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33876" y="4678412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68" name="Pladsholder til tekst 6">
            <a:extLst>
              <a:ext uri="{FF2B5EF4-FFF2-40B4-BE49-F238E27FC236}">
                <a16:creationId xmlns:a16="http://schemas.microsoft.com/office/drawing/2014/main" id="{6A05DAB4-967A-D349-A2BD-D2D6439E81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33875" y="4272012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Jul-</a:t>
            </a:r>
            <a:r>
              <a:rPr lang="da-DK" dirty="0" err="1"/>
              <a:t>Aug</a:t>
            </a:r>
            <a:endParaRPr lang="da-DK" dirty="0"/>
          </a:p>
        </p:txBody>
      </p:sp>
      <p:sp>
        <p:nvSpPr>
          <p:cNvPr id="69" name="Pladsholder til tekst 6">
            <a:extLst>
              <a:ext uri="{FF2B5EF4-FFF2-40B4-BE49-F238E27FC236}">
                <a16:creationId xmlns:a16="http://schemas.microsoft.com/office/drawing/2014/main" id="{F13B7FB4-5429-4040-AF99-CE21628027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028" y="4678412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AB17B3B8-8511-2041-82A1-57127974CE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23027" y="4272012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 err="1"/>
              <a:t>Nov-Dec</a:t>
            </a:r>
            <a:endParaRPr lang="da-DK" dirty="0"/>
          </a:p>
        </p:txBody>
      </p:sp>
      <p:sp>
        <p:nvSpPr>
          <p:cNvPr id="78" name="Pladsholder til billede 12">
            <a:extLst>
              <a:ext uri="{FF2B5EF4-FFF2-40B4-BE49-F238E27FC236}">
                <a16:creationId xmlns:a16="http://schemas.microsoft.com/office/drawing/2014/main" id="{FFF63E73-A6CD-3742-BD22-52D6BEF3297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98576" y="382751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79" name="Pladsholder til billede 12">
            <a:extLst>
              <a:ext uri="{FF2B5EF4-FFF2-40B4-BE49-F238E27FC236}">
                <a16:creationId xmlns:a16="http://schemas.microsoft.com/office/drawing/2014/main" id="{B27B4A36-7FA2-C44D-ABFA-8786FCB0072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287728" y="382751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80" name="Pladsholder til billede 12">
            <a:extLst>
              <a:ext uri="{FF2B5EF4-FFF2-40B4-BE49-F238E27FC236}">
                <a16:creationId xmlns:a16="http://schemas.microsoft.com/office/drawing/2014/main" id="{7885933B-8275-E74D-BD69-109F6818FA2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874723" y="261089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81" name="Pladsholder til billede 12">
            <a:extLst>
              <a:ext uri="{FF2B5EF4-FFF2-40B4-BE49-F238E27FC236}">
                <a16:creationId xmlns:a16="http://schemas.microsoft.com/office/drawing/2014/main" id="{54432773-2BB7-9A4B-A667-CBD950FD521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463875" y="261089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82" name="Pladsholder til billede 12">
            <a:extLst>
              <a:ext uri="{FF2B5EF4-FFF2-40B4-BE49-F238E27FC236}">
                <a16:creationId xmlns:a16="http://schemas.microsoft.com/office/drawing/2014/main" id="{B1D63FA9-127E-5E41-AC5C-F3648EC0210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053027" y="261089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83" name="Pladsholder til billede 12">
            <a:extLst>
              <a:ext uri="{FF2B5EF4-FFF2-40B4-BE49-F238E27FC236}">
                <a16:creationId xmlns:a16="http://schemas.microsoft.com/office/drawing/2014/main" id="{CB33018F-4D64-414C-AAF5-6E539E5F8B0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109424" y="382751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pic>
        <p:nvPicPr>
          <p:cNvPr id="26" name="Billede 2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5CE7D6F-65E6-2C41-8430-BDEA8D89E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99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Akv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290C99C2-88B0-974B-99D9-33378FBDF0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4441660" y="1059109"/>
            <a:ext cx="7785965" cy="46592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43 w 13233"/>
              <a:gd name="connsiteY1" fmla="*/ 37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24 w 13233"/>
              <a:gd name="connsiteY1" fmla="*/ 485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9"/>
              <a:gd name="connsiteY0" fmla="*/ 0 h 10676"/>
              <a:gd name="connsiteX1" fmla="*/ 13239 w 13239"/>
              <a:gd name="connsiteY1" fmla="*/ 37 h 10676"/>
              <a:gd name="connsiteX2" fmla="*/ 13233 w 13239"/>
              <a:gd name="connsiteY2" fmla="*/ 7224 h 10676"/>
              <a:gd name="connsiteX3" fmla="*/ 9638 w 13239"/>
              <a:gd name="connsiteY3" fmla="*/ 10676 h 10676"/>
              <a:gd name="connsiteX4" fmla="*/ 3554 w 13239"/>
              <a:gd name="connsiteY4" fmla="*/ 10675 h 10676"/>
              <a:gd name="connsiteX5" fmla="*/ 0 w 13239"/>
              <a:gd name="connsiteY5" fmla="*/ 0 h 10676"/>
              <a:gd name="connsiteX0" fmla="*/ 0 w 14181"/>
              <a:gd name="connsiteY0" fmla="*/ 0 h 10676"/>
              <a:gd name="connsiteX1" fmla="*/ 13239 w 14181"/>
              <a:gd name="connsiteY1" fmla="*/ 37 h 10676"/>
              <a:gd name="connsiteX2" fmla="*/ 13265 w 14181"/>
              <a:gd name="connsiteY2" fmla="*/ 1871 h 10676"/>
              <a:gd name="connsiteX3" fmla="*/ 13233 w 14181"/>
              <a:gd name="connsiteY3" fmla="*/ 7224 h 10676"/>
              <a:gd name="connsiteX4" fmla="*/ 9638 w 14181"/>
              <a:gd name="connsiteY4" fmla="*/ 10676 h 10676"/>
              <a:gd name="connsiteX5" fmla="*/ 3554 w 14181"/>
              <a:gd name="connsiteY5" fmla="*/ 10675 h 10676"/>
              <a:gd name="connsiteX6" fmla="*/ 0 w 14181"/>
              <a:gd name="connsiteY6" fmla="*/ 0 h 10676"/>
              <a:gd name="connsiteX0" fmla="*/ 0 w 14166"/>
              <a:gd name="connsiteY0" fmla="*/ 0 h 10676"/>
              <a:gd name="connsiteX1" fmla="*/ 13239 w 14166"/>
              <a:gd name="connsiteY1" fmla="*/ 37 h 10676"/>
              <a:gd name="connsiteX2" fmla="*/ 13207 w 14166"/>
              <a:gd name="connsiteY2" fmla="*/ 1907 h 10676"/>
              <a:gd name="connsiteX3" fmla="*/ 13233 w 14166"/>
              <a:gd name="connsiteY3" fmla="*/ 7224 h 10676"/>
              <a:gd name="connsiteX4" fmla="*/ 9638 w 14166"/>
              <a:gd name="connsiteY4" fmla="*/ 10676 h 10676"/>
              <a:gd name="connsiteX5" fmla="*/ 3554 w 14166"/>
              <a:gd name="connsiteY5" fmla="*/ 10675 h 10676"/>
              <a:gd name="connsiteX6" fmla="*/ 0 w 14166"/>
              <a:gd name="connsiteY6" fmla="*/ 0 h 10676"/>
              <a:gd name="connsiteX0" fmla="*/ 0 w 13448"/>
              <a:gd name="connsiteY0" fmla="*/ 0 h 10676"/>
              <a:gd name="connsiteX1" fmla="*/ 13239 w 13448"/>
              <a:gd name="connsiteY1" fmla="*/ 37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58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00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10377 w 13207"/>
              <a:gd name="connsiteY3" fmla="*/ 6866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8134 w 13207"/>
              <a:gd name="connsiteY3" fmla="*/ 6329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5996 w 13207"/>
              <a:gd name="connsiteY4" fmla="*/ 8509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7625 w 13207"/>
              <a:gd name="connsiteY4" fmla="*/ 9297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614"/>
              <a:gd name="connsiteY0" fmla="*/ 0 h 10675"/>
              <a:gd name="connsiteX1" fmla="*/ 13200 w 13614"/>
              <a:gd name="connsiteY1" fmla="*/ 1 h 10675"/>
              <a:gd name="connsiteX2" fmla="*/ 13207 w 13614"/>
              <a:gd name="connsiteY2" fmla="*/ 1907 h 10675"/>
              <a:gd name="connsiteX3" fmla="*/ 7625 w 13614"/>
              <a:gd name="connsiteY3" fmla="*/ 9297 h 10675"/>
              <a:gd name="connsiteX4" fmla="*/ 3554 w 13614"/>
              <a:gd name="connsiteY4" fmla="*/ 10675 h 10675"/>
              <a:gd name="connsiteX5" fmla="*/ 0 w 13614"/>
              <a:gd name="connsiteY5" fmla="*/ 0 h 10675"/>
              <a:gd name="connsiteX0" fmla="*/ 0 w 13614"/>
              <a:gd name="connsiteY0" fmla="*/ 0 h 9297"/>
              <a:gd name="connsiteX1" fmla="*/ 13200 w 13614"/>
              <a:gd name="connsiteY1" fmla="*/ 1 h 9297"/>
              <a:gd name="connsiteX2" fmla="*/ 13207 w 13614"/>
              <a:gd name="connsiteY2" fmla="*/ 1907 h 9297"/>
              <a:gd name="connsiteX3" fmla="*/ 7625 w 13614"/>
              <a:gd name="connsiteY3" fmla="*/ 9297 h 9297"/>
              <a:gd name="connsiteX4" fmla="*/ 6046 w 13614"/>
              <a:gd name="connsiteY4" fmla="*/ 6699 h 9297"/>
              <a:gd name="connsiteX5" fmla="*/ 0 w 13614"/>
              <a:gd name="connsiteY5" fmla="*/ 0 h 9297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216 w 10000"/>
              <a:gd name="connsiteY4" fmla="*/ 5357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554 w 10000"/>
              <a:gd name="connsiteY4" fmla="*/ 5145 h 10000"/>
              <a:gd name="connsiteX5" fmla="*/ 0 w 10000"/>
              <a:gd name="connsiteY5" fmla="*/ 0 h 10000"/>
              <a:gd name="connsiteX0" fmla="*/ 3 w 10003"/>
              <a:gd name="connsiteY0" fmla="*/ 0 h 10000"/>
              <a:gd name="connsiteX1" fmla="*/ 9699 w 10003"/>
              <a:gd name="connsiteY1" fmla="*/ 1 h 10000"/>
              <a:gd name="connsiteX2" fmla="*/ 9704 w 10003"/>
              <a:gd name="connsiteY2" fmla="*/ 2051 h 10000"/>
              <a:gd name="connsiteX3" fmla="*/ 5604 w 10003"/>
              <a:gd name="connsiteY3" fmla="*/ 10000 h 10000"/>
              <a:gd name="connsiteX4" fmla="*/ 2149 w 10003"/>
              <a:gd name="connsiteY4" fmla="*/ 5241 h 10000"/>
              <a:gd name="connsiteX5" fmla="*/ 3 w 10003"/>
              <a:gd name="connsiteY5" fmla="*/ 0 h 10000"/>
              <a:gd name="connsiteX0" fmla="*/ 3354 w 8525"/>
              <a:gd name="connsiteY0" fmla="*/ 1887 h 9999"/>
              <a:gd name="connsiteX1" fmla="*/ 8221 w 8525"/>
              <a:gd name="connsiteY1" fmla="*/ 0 h 9999"/>
              <a:gd name="connsiteX2" fmla="*/ 8226 w 8525"/>
              <a:gd name="connsiteY2" fmla="*/ 2050 h 9999"/>
              <a:gd name="connsiteX3" fmla="*/ 4126 w 8525"/>
              <a:gd name="connsiteY3" fmla="*/ 9999 h 9999"/>
              <a:gd name="connsiteX4" fmla="*/ 671 w 8525"/>
              <a:gd name="connsiteY4" fmla="*/ 5240 h 9999"/>
              <a:gd name="connsiteX5" fmla="*/ 3354 w 8525"/>
              <a:gd name="connsiteY5" fmla="*/ 1887 h 9999"/>
              <a:gd name="connsiteX0" fmla="*/ 4233 w 9968"/>
              <a:gd name="connsiteY0" fmla="*/ 0 h 10059"/>
              <a:gd name="connsiteX1" fmla="*/ 9612 w 9968"/>
              <a:gd name="connsiteY1" fmla="*/ 59 h 10059"/>
              <a:gd name="connsiteX2" fmla="*/ 9618 w 9968"/>
              <a:gd name="connsiteY2" fmla="*/ 2109 h 10059"/>
              <a:gd name="connsiteX3" fmla="*/ 4809 w 9968"/>
              <a:gd name="connsiteY3" fmla="*/ 10059 h 10059"/>
              <a:gd name="connsiteX4" fmla="*/ 756 w 9968"/>
              <a:gd name="connsiteY4" fmla="*/ 5300 h 10059"/>
              <a:gd name="connsiteX5" fmla="*/ 4233 w 9968"/>
              <a:gd name="connsiteY5" fmla="*/ 0 h 10059"/>
              <a:gd name="connsiteX0" fmla="*/ 3489 w 9242"/>
              <a:gd name="connsiteY0" fmla="*/ 0 h 10000"/>
              <a:gd name="connsiteX1" fmla="*/ 8885 w 9242"/>
              <a:gd name="connsiteY1" fmla="*/ 59 h 10000"/>
              <a:gd name="connsiteX2" fmla="*/ 8891 w 9242"/>
              <a:gd name="connsiteY2" fmla="*/ 2097 h 10000"/>
              <a:gd name="connsiteX3" fmla="*/ 4066 w 9242"/>
              <a:gd name="connsiteY3" fmla="*/ 10000 h 10000"/>
              <a:gd name="connsiteX4" fmla="*/ 0 w 9242"/>
              <a:gd name="connsiteY4" fmla="*/ 5269 h 10000"/>
              <a:gd name="connsiteX5" fmla="*/ 3489 w 9242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012"/>
              <a:gd name="connsiteY0" fmla="*/ 0 h 10000"/>
              <a:gd name="connsiteX1" fmla="*/ 9614 w 10012"/>
              <a:gd name="connsiteY1" fmla="*/ 59 h 10000"/>
              <a:gd name="connsiteX2" fmla="*/ 9620 w 10012"/>
              <a:gd name="connsiteY2" fmla="*/ 2097 h 10000"/>
              <a:gd name="connsiteX3" fmla="*/ 4399 w 10012"/>
              <a:gd name="connsiteY3" fmla="*/ 10000 h 10000"/>
              <a:gd name="connsiteX4" fmla="*/ 0 w 10012"/>
              <a:gd name="connsiteY4" fmla="*/ 5269 h 10000"/>
              <a:gd name="connsiteX5" fmla="*/ 3775 w 10012"/>
              <a:gd name="connsiteY5" fmla="*/ 0 h 10000"/>
              <a:gd name="connsiteX0" fmla="*/ 3775 w 9625"/>
              <a:gd name="connsiteY0" fmla="*/ 0 h 10000"/>
              <a:gd name="connsiteX1" fmla="*/ 9614 w 9625"/>
              <a:gd name="connsiteY1" fmla="*/ 59 h 10000"/>
              <a:gd name="connsiteX2" fmla="*/ 9620 w 9625"/>
              <a:gd name="connsiteY2" fmla="*/ 2097 h 10000"/>
              <a:gd name="connsiteX3" fmla="*/ 4399 w 9625"/>
              <a:gd name="connsiteY3" fmla="*/ 10000 h 10000"/>
              <a:gd name="connsiteX4" fmla="*/ 0 w 9625"/>
              <a:gd name="connsiteY4" fmla="*/ 5269 h 10000"/>
              <a:gd name="connsiteX5" fmla="*/ 3775 w 9625"/>
              <a:gd name="connsiteY5" fmla="*/ 0 h 10000"/>
              <a:gd name="connsiteX0" fmla="*/ 3922 w 10000"/>
              <a:gd name="connsiteY0" fmla="*/ 0 h 10000"/>
              <a:gd name="connsiteX1" fmla="*/ 9989 w 10000"/>
              <a:gd name="connsiteY1" fmla="*/ 59 h 10000"/>
              <a:gd name="connsiteX2" fmla="*/ 9995 w 10000"/>
              <a:gd name="connsiteY2" fmla="*/ 2097 h 10000"/>
              <a:gd name="connsiteX3" fmla="*/ 4570 w 10000"/>
              <a:gd name="connsiteY3" fmla="*/ 10000 h 10000"/>
              <a:gd name="connsiteX4" fmla="*/ 0 w 10000"/>
              <a:gd name="connsiteY4" fmla="*/ 5269 h 10000"/>
              <a:gd name="connsiteX5" fmla="*/ 3922 w 10000"/>
              <a:gd name="connsiteY5" fmla="*/ 0 h 10000"/>
              <a:gd name="connsiteX0" fmla="*/ 3922 w 9995"/>
              <a:gd name="connsiteY0" fmla="*/ 0 h 10000"/>
              <a:gd name="connsiteX1" fmla="*/ 9989 w 9995"/>
              <a:gd name="connsiteY1" fmla="*/ 59 h 10000"/>
              <a:gd name="connsiteX2" fmla="*/ 9995 w 9995"/>
              <a:gd name="connsiteY2" fmla="*/ 2097 h 10000"/>
              <a:gd name="connsiteX3" fmla="*/ 4570 w 9995"/>
              <a:gd name="connsiteY3" fmla="*/ 10000 h 10000"/>
              <a:gd name="connsiteX4" fmla="*/ 0 w 9995"/>
              <a:gd name="connsiteY4" fmla="*/ 5269 h 10000"/>
              <a:gd name="connsiteX5" fmla="*/ 3922 w 9995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5 w 11993"/>
              <a:gd name="connsiteY0" fmla="*/ 0 h 10359"/>
              <a:gd name="connsiteX1" fmla="*/ 11987 w 11993"/>
              <a:gd name="connsiteY1" fmla="*/ 418 h 10359"/>
              <a:gd name="connsiteX2" fmla="*/ 11993 w 11993"/>
              <a:gd name="connsiteY2" fmla="*/ 2456 h 10359"/>
              <a:gd name="connsiteX3" fmla="*/ 6565 w 11993"/>
              <a:gd name="connsiteY3" fmla="*/ 10359 h 10359"/>
              <a:gd name="connsiteX4" fmla="*/ 1993 w 11993"/>
              <a:gd name="connsiteY4" fmla="*/ 5628 h 10359"/>
              <a:gd name="connsiteX5" fmla="*/ 5 w 11993"/>
              <a:gd name="connsiteY5" fmla="*/ 0 h 10359"/>
              <a:gd name="connsiteX0" fmla="*/ 5 w 11993"/>
              <a:gd name="connsiteY0" fmla="*/ 0 h 10359"/>
              <a:gd name="connsiteX1" fmla="*/ 8993 w 11993"/>
              <a:gd name="connsiteY1" fmla="*/ 1949 h 10359"/>
              <a:gd name="connsiteX2" fmla="*/ 11993 w 11993"/>
              <a:gd name="connsiteY2" fmla="*/ 2456 h 10359"/>
              <a:gd name="connsiteX3" fmla="*/ 6565 w 11993"/>
              <a:gd name="connsiteY3" fmla="*/ 10359 h 10359"/>
              <a:gd name="connsiteX4" fmla="*/ 1993 w 11993"/>
              <a:gd name="connsiteY4" fmla="*/ 5628 h 10359"/>
              <a:gd name="connsiteX5" fmla="*/ 5 w 11993"/>
              <a:gd name="connsiteY5" fmla="*/ 0 h 10359"/>
              <a:gd name="connsiteX0" fmla="*/ 5 w 13133"/>
              <a:gd name="connsiteY0" fmla="*/ 0 h 10359"/>
              <a:gd name="connsiteX1" fmla="*/ 8993 w 13133"/>
              <a:gd name="connsiteY1" fmla="*/ 1949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94"/>
              <a:gd name="connsiteY0" fmla="*/ 0 h 10359"/>
              <a:gd name="connsiteX1" fmla="*/ 9388 w 13194"/>
              <a:gd name="connsiteY1" fmla="*/ 293 h 10359"/>
              <a:gd name="connsiteX2" fmla="*/ 13194 w 13194"/>
              <a:gd name="connsiteY2" fmla="*/ 4908 h 10359"/>
              <a:gd name="connsiteX3" fmla="*/ 6565 w 13194"/>
              <a:gd name="connsiteY3" fmla="*/ 10359 h 10359"/>
              <a:gd name="connsiteX4" fmla="*/ 1993 w 13194"/>
              <a:gd name="connsiteY4" fmla="*/ 5628 h 10359"/>
              <a:gd name="connsiteX5" fmla="*/ 5 w 13194"/>
              <a:gd name="connsiteY5" fmla="*/ 0 h 10359"/>
              <a:gd name="connsiteX0" fmla="*/ 5 w 13194"/>
              <a:gd name="connsiteY0" fmla="*/ 0 h 7095"/>
              <a:gd name="connsiteX1" fmla="*/ 9388 w 13194"/>
              <a:gd name="connsiteY1" fmla="*/ 293 h 7095"/>
              <a:gd name="connsiteX2" fmla="*/ 13194 w 13194"/>
              <a:gd name="connsiteY2" fmla="*/ 4908 h 7095"/>
              <a:gd name="connsiteX3" fmla="*/ 6322 w 13194"/>
              <a:gd name="connsiteY3" fmla="*/ 7095 h 7095"/>
              <a:gd name="connsiteX4" fmla="*/ 1993 w 13194"/>
              <a:gd name="connsiteY4" fmla="*/ 5628 h 7095"/>
              <a:gd name="connsiteX5" fmla="*/ 5 w 13194"/>
              <a:gd name="connsiteY5" fmla="*/ 0 h 7095"/>
              <a:gd name="connsiteX0" fmla="*/ 36 w 10032"/>
              <a:gd name="connsiteY0" fmla="*/ 0 h 10177"/>
              <a:gd name="connsiteX1" fmla="*/ 7147 w 10032"/>
              <a:gd name="connsiteY1" fmla="*/ 413 h 10177"/>
              <a:gd name="connsiteX2" fmla="*/ 10032 w 10032"/>
              <a:gd name="connsiteY2" fmla="*/ 6918 h 10177"/>
              <a:gd name="connsiteX3" fmla="*/ 4824 w 10032"/>
              <a:gd name="connsiteY3" fmla="*/ 10000 h 10177"/>
              <a:gd name="connsiteX4" fmla="*/ 0 w 10032"/>
              <a:gd name="connsiteY4" fmla="*/ 10177 h 10177"/>
              <a:gd name="connsiteX5" fmla="*/ 36 w 10032"/>
              <a:gd name="connsiteY5" fmla="*/ 0 h 10177"/>
              <a:gd name="connsiteX0" fmla="*/ 67 w 10063"/>
              <a:gd name="connsiteY0" fmla="*/ 0 h 10177"/>
              <a:gd name="connsiteX1" fmla="*/ 7178 w 10063"/>
              <a:gd name="connsiteY1" fmla="*/ 413 h 10177"/>
              <a:gd name="connsiteX2" fmla="*/ 10063 w 10063"/>
              <a:gd name="connsiteY2" fmla="*/ 6918 h 10177"/>
              <a:gd name="connsiteX3" fmla="*/ 4855 w 10063"/>
              <a:gd name="connsiteY3" fmla="*/ 10000 h 10177"/>
              <a:gd name="connsiteX4" fmla="*/ 31 w 10063"/>
              <a:gd name="connsiteY4" fmla="*/ 10177 h 10177"/>
              <a:gd name="connsiteX5" fmla="*/ 67 w 10063"/>
              <a:gd name="connsiteY5" fmla="*/ 0 h 10177"/>
              <a:gd name="connsiteX0" fmla="*/ 36 w 10032"/>
              <a:gd name="connsiteY0" fmla="*/ 0 h 10177"/>
              <a:gd name="connsiteX1" fmla="*/ 7147 w 10032"/>
              <a:gd name="connsiteY1" fmla="*/ 413 h 10177"/>
              <a:gd name="connsiteX2" fmla="*/ 10032 w 10032"/>
              <a:gd name="connsiteY2" fmla="*/ 6918 h 10177"/>
              <a:gd name="connsiteX3" fmla="*/ 4824 w 10032"/>
              <a:gd name="connsiteY3" fmla="*/ 10000 h 10177"/>
              <a:gd name="connsiteX4" fmla="*/ 0 w 10032"/>
              <a:gd name="connsiteY4" fmla="*/ 10177 h 10177"/>
              <a:gd name="connsiteX5" fmla="*/ 36 w 10032"/>
              <a:gd name="connsiteY5" fmla="*/ 0 h 10177"/>
              <a:gd name="connsiteX0" fmla="*/ 13 w 10009"/>
              <a:gd name="connsiteY0" fmla="*/ 0 h 10133"/>
              <a:gd name="connsiteX1" fmla="*/ 7124 w 10009"/>
              <a:gd name="connsiteY1" fmla="*/ 413 h 10133"/>
              <a:gd name="connsiteX2" fmla="*/ 10009 w 10009"/>
              <a:gd name="connsiteY2" fmla="*/ 6918 h 10133"/>
              <a:gd name="connsiteX3" fmla="*/ 4801 w 10009"/>
              <a:gd name="connsiteY3" fmla="*/ 10000 h 10133"/>
              <a:gd name="connsiteX4" fmla="*/ 0 w 10009"/>
              <a:gd name="connsiteY4" fmla="*/ 10133 h 10133"/>
              <a:gd name="connsiteX5" fmla="*/ 13 w 10009"/>
              <a:gd name="connsiteY5" fmla="*/ 0 h 10133"/>
              <a:gd name="connsiteX0" fmla="*/ 4 w 10023"/>
              <a:gd name="connsiteY0" fmla="*/ 0 h 10089"/>
              <a:gd name="connsiteX1" fmla="*/ 7138 w 10023"/>
              <a:gd name="connsiteY1" fmla="*/ 369 h 10089"/>
              <a:gd name="connsiteX2" fmla="*/ 10023 w 10023"/>
              <a:gd name="connsiteY2" fmla="*/ 6874 h 10089"/>
              <a:gd name="connsiteX3" fmla="*/ 4815 w 10023"/>
              <a:gd name="connsiteY3" fmla="*/ 9956 h 10089"/>
              <a:gd name="connsiteX4" fmla="*/ 14 w 10023"/>
              <a:gd name="connsiteY4" fmla="*/ 10089 h 10089"/>
              <a:gd name="connsiteX5" fmla="*/ 4 w 10023"/>
              <a:gd name="connsiteY5" fmla="*/ 0 h 10089"/>
              <a:gd name="connsiteX0" fmla="*/ 25 w 10044"/>
              <a:gd name="connsiteY0" fmla="*/ 0 h 10089"/>
              <a:gd name="connsiteX1" fmla="*/ 7159 w 10044"/>
              <a:gd name="connsiteY1" fmla="*/ 369 h 10089"/>
              <a:gd name="connsiteX2" fmla="*/ 10044 w 10044"/>
              <a:gd name="connsiteY2" fmla="*/ 6874 h 10089"/>
              <a:gd name="connsiteX3" fmla="*/ 4836 w 10044"/>
              <a:gd name="connsiteY3" fmla="*/ 9956 h 10089"/>
              <a:gd name="connsiteX4" fmla="*/ 0 w 10044"/>
              <a:gd name="connsiteY4" fmla="*/ 10089 h 10089"/>
              <a:gd name="connsiteX5" fmla="*/ 25 w 10044"/>
              <a:gd name="connsiteY5" fmla="*/ 0 h 10089"/>
              <a:gd name="connsiteX0" fmla="*/ 5 w 10024"/>
              <a:gd name="connsiteY0" fmla="*/ 0 h 10111"/>
              <a:gd name="connsiteX1" fmla="*/ 7139 w 10024"/>
              <a:gd name="connsiteY1" fmla="*/ 369 h 10111"/>
              <a:gd name="connsiteX2" fmla="*/ 10024 w 10024"/>
              <a:gd name="connsiteY2" fmla="*/ 6874 h 10111"/>
              <a:gd name="connsiteX3" fmla="*/ 4816 w 10024"/>
              <a:gd name="connsiteY3" fmla="*/ 9956 h 10111"/>
              <a:gd name="connsiteX4" fmla="*/ 15 w 10024"/>
              <a:gd name="connsiteY4" fmla="*/ 10111 h 10111"/>
              <a:gd name="connsiteX5" fmla="*/ 5 w 10024"/>
              <a:gd name="connsiteY5" fmla="*/ 0 h 1011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3 w 10034"/>
              <a:gd name="connsiteY0" fmla="*/ 0 h 10513"/>
              <a:gd name="connsiteX1" fmla="*/ 7149 w 10034"/>
              <a:gd name="connsiteY1" fmla="*/ 501 h 10513"/>
              <a:gd name="connsiteX2" fmla="*/ 10034 w 10034"/>
              <a:gd name="connsiteY2" fmla="*/ 7006 h 10513"/>
              <a:gd name="connsiteX3" fmla="*/ 25 w 10034"/>
              <a:gd name="connsiteY3" fmla="*/ 10243 h 10513"/>
              <a:gd name="connsiteX4" fmla="*/ 3 w 10034"/>
              <a:gd name="connsiteY4" fmla="*/ 0 h 10513"/>
              <a:gd name="connsiteX0" fmla="*/ 24 w 10009"/>
              <a:gd name="connsiteY0" fmla="*/ 0 h 10447"/>
              <a:gd name="connsiteX1" fmla="*/ 7124 w 10009"/>
              <a:gd name="connsiteY1" fmla="*/ 435 h 10447"/>
              <a:gd name="connsiteX2" fmla="*/ 10009 w 10009"/>
              <a:gd name="connsiteY2" fmla="*/ 6940 h 10447"/>
              <a:gd name="connsiteX3" fmla="*/ 0 w 10009"/>
              <a:gd name="connsiteY3" fmla="*/ 10177 h 10447"/>
              <a:gd name="connsiteX4" fmla="*/ 24 w 10009"/>
              <a:gd name="connsiteY4" fmla="*/ 0 h 10447"/>
              <a:gd name="connsiteX0" fmla="*/ 12 w 10009"/>
              <a:gd name="connsiteY0" fmla="*/ 0 h 10425"/>
              <a:gd name="connsiteX1" fmla="*/ 7124 w 10009"/>
              <a:gd name="connsiteY1" fmla="*/ 413 h 10425"/>
              <a:gd name="connsiteX2" fmla="*/ 10009 w 10009"/>
              <a:gd name="connsiteY2" fmla="*/ 6918 h 10425"/>
              <a:gd name="connsiteX3" fmla="*/ 0 w 10009"/>
              <a:gd name="connsiteY3" fmla="*/ 10155 h 10425"/>
              <a:gd name="connsiteX4" fmla="*/ 12 w 10009"/>
              <a:gd name="connsiteY4" fmla="*/ 0 h 10425"/>
              <a:gd name="connsiteX0" fmla="*/ 5 w 10014"/>
              <a:gd name="connsiteY0" fmla="*/ 0 h 10403"/>
              <a:gd name="connsiteX1" fmla="*/ 7129 w 10014"/>
              <a:gd name="connsiteY1" fmla="*/ 391 h 10403"/>
              <a:gd name="connsiteX2" fmla="*/ 10014 w 10014"/>
              <a:gd name="connsiteY2" fmla="*/ 6896 h 10403"/>
              <a:gd name="connsiteX3" fmla="*/ 5 w 10014"/>
              <a:gd name="connsiteY3" fmla="*/ 10133 h 10403"/>
              <a:gd name="connsiteX4" fmla="*/ 5 w 10014"/>
              <a:gd name="connsiteY4" fmla="*/ 0 h 10403"/>
              <a:gd name="connsiteX0" fmla="*/ 23 w 10009"/>
              <a:gd name="connsiteY0" fmla="*/ 0 h 10447"/>
              <a:gd name="connsiteX1" fmla="*/ 7124 w 10009"/>
              <a:gd name="connsiteY1" fmla="*/ 435 h 10447"/>
              <a:gd name="connsiteX2" fmla="*/ 10009 w 10009"/>
              <a:gd name="connsiteY2" fmla="*/ 6940 h 10447"/>
              <a:gd name="connsiteX3" fmla="*/ 0 w 10009"/>
              <a:gd name="connsiteY3" fmla="*/ 10177 h 10447"/>
              <a:gd name="connsiteX4" fmla="*/ 23 w 10009"/>
              <a:gd name="connsiteY4" fmla="*/ 0 h 10447"/>
              <a:gd name="connsiteX0" fmla="*/ 5 w 10014"/>
              <a:gd name="connsiteY0" fmla="*/ 0 h 10403"/>
              <a:gd name="connsiteX1" fmla="*/ 7129 w 10014"/>
              <a:gd name="connsiteY1" fmla="*/ 391 h 10403"/>
              <a:gd name="connsiteX2" fmla="*/ 10014 w 10014"/>
              <a:gd name="connsiteY2" fmla="*/ 6896 h 10403"/>
              <a:gd name="connsiteX3" fmla="*/ 5 w 10014"/>
              <a:gd name="connsiteY3" fmla="*/ 10133 h 10403"/>
              <a:gd name="connsiteX4" fmla="*/ 5 w 10014"/>
              <a:gd name="connsiteY4" fmla="*/ 0 h 10403"/>
              <a:gd name="connsiteX0" fmla="*/ 46 w 10055"/>
              <a:gd name="connsiteY0" fmla="*/ 0 h 10383"/>
              <a:gd name="connsiteX1" fmla="*/ 7170 w 10055"/>
              <a:gd name="connsiteY1" fmla="*/ 391 h 10383"/>
              <a:gd name="connsiteX2" fmla="*/ 10055 w 10055"/>
              <a:gd name="connsiteY2" fmla="*/ 6896 h 10383"/>
              <a:gd name="connsiteX3" fmla="*/ 0 w 10055"/>
              <a:gd name="connsiteY3" fmla="*/ 10111 h 10383"/>
              <a:gd name="connsiteX4" fmla="*/ 46 w 10055"/>
              <a:gd name="connsiteY4" fmla="*/ 0 h 10383"/>
              <a:gd name="connsiteX0" fmla="*/ 58 w 10067"/>
              <a:gd name="connsiteY0" fmla="*/ 0 h 10444"/>
              <a:gd name="connsiteX1" fmla="*/ 7182 w 10067"/>
              <a:gd name="connsiteY1" fmla="*/ 391 h 10444"/>
              <a:gd name="connsiteX2" fmla="*/ 10067 w 10067"/>
              <a:gd name="connsiteY2" fmla="*/ 6896 h 10444"/>
              <a:gd name="connsiteX3" fmla="*/ 0 w 10067"/>
              <a:gd name="connsiteY3" fmla="*/ 10177 h 10444"/>
              <a:gd name="connsiteX4" fmla="*/ 58 w 10067"/>
              <a:gd name="connsiteY4" fmla="*/ 0 h 10444"/>
              <a:gd name="connsiteX0" fmla="*/ 3 w 10012"/>
              <a:gd name="connsiteY0" fmla="*/ 0 h 10424"/>
              <a:gd name="connsiteX1" fmla="*/ 7127 w 10012"/>
              <a:gd name="connsiteY1" fmla="*/ 391 h 10424"/>
              <a:gd name="connsiteX2" fmla="*/ 10012 w 10012"/>
              <a:gd name="connsiteY2" fmla="*/ 6896 h 10424"/>
              <a:gd name="connsiteX3" fmla="*/ 72 w 10012"/>
              <a:gd name="connsiteY3" fmla="*/ 10155 h 10424"/>
              <a:gd name="connsiteX4" fmla="*/ 3 w 10012"/>
              <a:gd name="connsiteY4" fmla="*/ 0 h 10424"/>
              <a:gd name="connsiteX0" fmla="*/ 46 w 10055"/>
              <a:gd name="connsiteY0" fmla="*/ 0 h 10424"/>
              <a:gd name="connsiteX1" fmla="*/ 7170 w 10055"/>
              <a:gd name="connsiteY1" fmla="*/ 391 h 10424"/>
              <a:gd name="connsiteX2" fmla="*/ 10055 w 10055"/>
              <a:gd name="connsiteY2" fmla="*/ 6896 h 10424"/>
              <a:gd name="connsiteX3" fmla="*/ 0 w 10055"/>
              <a:gd name="connsiteY3" fmla="*/ 10155 h 10424"/>
              <a:gd name="connsiteX4" fmla="*/ 46 w 10055"/>
              <a:gd name="connsiteY4" fmla="*/ 0 h 10424"/>
              <a:gd name="connsiteX0" fmla="*/ 11 w 10020"/>
              <a:gd name="connsiteY0" fmla="*/ 0 h 10424"/>
              <a:gd name="connsiteX1" fmla="*/ 7135 w 10020"/>
              <a:gd name="connsiteY1" fmla="*/ 391 h 10424"/>
              <a:gd name="connsiteX2" fmla="*/ 10020 w 10020"/>
              <a:gd name="connsiteY2" fmla="*/ 6896 h 10424"/>
              <a:gd name="connsiteX3" fmla="*/ 0 w 10020"/>
              <a:gd name="connsiteY3" fmla="*/ 10155 h 10424"/>
              <a:gd name="connsiteX4" fmla="*/ 11 w 10020"/>
              <a:gd name="connsiteY4" fmla="*/ 0 h 10424"/>
              <a:gd name="connsiteX0" fmla="*/ 11 w 10020"/>
              <a:gd name="connsiteY0" fmla="*/ 0 h 11159"/>
              <a:gd name="connsiteX1" fmla="*/ 7135 w 10020"/>
              <a:gd name="connsiteY1" fmla="*/ 391 h 11159"/>
              <a:gd name="connsiteX2" fmla="*/ 10020 w 10020"/>
              <a:gd name="connsiteY2" fmla="*/ 6896 h 11159"/>
              <a:gd name="connsiteX3" fmla="*/ 0 w 10020"/>
              <a:gd name="connsiteY3" fmla="*/ 10155 h 11159"/>
              <a:gd name="connsiteX4" fmla="*/ 11 w 10020"/>
              <a:gd name="connsiteY4" fmla="*/ 0 h 11159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1460">
                <a:moveTo>
                  <a:pt x="11" y="0"/>
                </a:moveTo>
                <a:cubicBezTo>
                  <a:pt x="914" y="1444"/>
                  <a:pt x="3709" y="5463"/>
                  <a:pt x="7135" y="391"/>
                </a:cubicBezTo>
                <a:lnTo>
                  <a:pt x="10020" y="6896"/>
                </a:lnTo>
                <a:cubicBezTo>
                  <a:pt x="8061" y="10435"/>
                  <a:pt x="4250" y="13194"/>
                  <a:pt x="0" y="10155"/>
                </a:cubicBezTo>
                <a:cubicBezTo>
                  <a:pt x="18" y="5066"/>
                  <a:pt x="-7" y="5088"/>
                  <a:pt x="1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</a:t>
            </a:r>
            <a:br>
              <a:rPr lang="da-DK" dirty="0"/>
            </a:br>
            <a:r>
              <a:rPr lang="da-DK" dirty="0"/>
              <a:t>billede i det grafiske element eller ved at trække</a:t>
            </a:r>
            <a:br>
              <a:rPr lang="da-DK" dirty="0"/>
            </a:br>
            <a:r>
              <a:rPr lang="da-DK" dirty="0"/>
              <a:t>og slippe 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6617A3F-7AFB-E847-A694-0AF46C4B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4160308" cy="184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1BD54AD-7520-7F41-81AA-0542FD568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Rød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14DFB3B-9EA0-8943-8252-2BA679AF28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2220371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4E289B1-750C-164D-A9DF-D6EA37346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3957" y="6140503"/>
            <a:ext cx="3327757" cy="504000"/>
          </a:xfrm>
          <a:prstGeom prst="rect">
            <a:avLst/>
          </a:prstGeom>
        </p:spPr>
      </p:pic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84D4E38-B816-DA4B-9062-944EE208F9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99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Blomme">
    <p:bg>
      <p:bgPr>
        <a:solidFill>
          <a:srgbClr val="40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290C99C2-88B0-974B-99D9-33378FBDF0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53790" y="1059109"/>
            <a:ext cx="7785965" cy="46592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43 w 13233"/>
              <a:gd name="connsiteY1" fmla="*/ 37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24 w 13233"/>
              <a:gd name="connsiteY1" fmla="*/ 485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9"/>
              <a:gd name="connsiteY0" fmla="*/ 0 h 10676"/>
              <a:gd name="connsiteX1" fmla="*/ 13239 w 13239"/>
              <a:gd name="connsiteY1" fmla="*/ 37 h 10676"/>
              <a:gd name="connsiteX2" fmla="*/ 13233 w 13239"/>
              <a:gd name="connsiteY2" fmla="*/ 7224 h 10676"/>
              <a:gd name="connsiteX3" fmla="*/ 9638 w 13239"/>
              <a:gd name="connsiteY3" fmla="*/ 10676 h 10676"/>
              <a:gd name="connsiteX4" fmla="*/ 3554 w 13239"/>
              <a:gd name="connsiteY4" fmla="*/ 10675 h 10676"/>
              <a:gd name="connsiteX5" fmla="*/ 0 w 13239"/>
              <a:gd name="connsiteY5" fmla="*/ 0 h 10676"/>
              <a:gd name="connsiteX0" fmla="*/ 0 w 14181"/>
              <a:gd name="connsiteY0" fmla="*/ 0 h 10676"/>
              <a:gd name="connsiteX1" fmla="*/ 13239 w 14181"/>
              <a:gd name="connsiteY1" fmla="*/ 37 h 10676"/>
              <a:gd name="connsiteX2" fmla="*/ 13265 w 14181"/>
              <a:gd name="connsiteY2" fmla="*/ 1871 h 10676"/>
              <a:gd name="connsiteX3" fmla="*/ 13233 w 14181"/>
              <a:gd name="connsiteY3" fmla="*/ 7224 h 10676"/>
              <a:gd name="connsiteX4" fmla="*/ 9638 w 14181"/>
              <a:gd name="connsiteY4" fmla="*/ 10676 h 10676"/>
              <a:gd name="connsiteX5" fmla="*/ 3554 w 14181"/>
              <a:gd name="connsiteY5" fmla="*/ 10675 h 10676"/>
              <a:gd name="connsiteX6" fmla="*/ 0 w 14181"/>
              <a:gd name="connsiteY6" fmla="*/ 0 h 10676"/>
              <a:gd name="connsiteX0" fmla="*/ 0 w 14166"/>
              <a:gd name="connsiteY0" fmla="*/ 0 h 10676"/>
              <a:gd name="connsiteX1" fmla="*/ 13239 w 14166"/>
              <a:gd name="connsiteY1" fmla="*/ 37 h 10676"/>
              <a:gd name="connsiteX2" fmla="*/ 13207 w 14166"/>
              <a:gd name="connsiteY2" fmla="*/ 1907 h 10676"/>
              <a:gd name="connsiteX3" fmla="*/ 13233 w 14166"/>
              <a:gd name="connsiteY3" fmla="*/ 7224 h 10676"/>
              <a:gd name="connsiteX4" fmla="*/ 9638 w 14166"/>
              <a:gd name="connsiteY4" fmla="*/ 10676 h 10676"/>
              <a:gd name="connsiteX5" fmla="*/ 3554 w 14166"/>
              <a:gd name="connsiteY5" fmla="*/ 10675 h 10676"/>
              <a:gd name="connsiteX6" fmla="*/ 0 w 14166"/>
              <a:gd name="connsiteY6" fmla="*/ 0 h 10676"/>
              <a:gd name="connsiteX0" fmla="*/ 0 w 13448"/>
              <a:gd name="connsiteY0" fmla="*/ 0 h 10676"/>
              <a:gd name="connsiteX1" fmla="*/ 13239 w 13448"/>
              <a:gd name="connsiteY1" fmla="*/ 37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58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00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10377 w 13207"/>
              <a:gd name="connsiteY3" fmla="*/ 6866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8134 w 13207"/>
              <a:gd name="connsiteY3" fmla="*/ 6329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5996 w 13207"/>
              <a:gd name="connsiteY4" fmla="*/ 8509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7625 w 13207"/>
              <a:gd name="connsiteY4" fmla="*/ 9297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614"/>
              <a:gd name="connsiteY0" fmla="*/ 0 h 10675"/>
              <a:gd name="connsiteX1" fmla="*/ 13200 w 13614"/>
              <a:gd name="connsiteY1" fmla="*/ 1 h 10675"/>
              <a:gd name="connsiteX2" fmla="*/ 13207 w 13614"/>
              <a:gd name="connsiteY2" fmla="*/ 1907 h 10675"/>
              <a:gd name="connsiteX3" fmla="*/ 7625 w 13614"/>
              <a:gd name="connsiteY3" fmla="*/ 9297 h 10675"/>
              <a:gd name="connsiteX4" fmla="*/ 3554 w 13614"/>
              <a:gd name="connsiteY4" fmla="*/ 10675 h 10675"/>
              <a:gd name="connsiteX5" fmla="*/ 0 w 13614"/>
              <a:gd name="connsiteY5" fmla="*/ 0 h 10675"/>
              <a:gd name="connsiteX0" fmla="*/ 0 w 13614"/>
              <a:gd name="connsiteY0" fmla="*/ 0 h 9297"/>
              <a:gd name="connsiteX1" fmla="*/ 13200 w 13614"/>
              <a:gd name="connsiteY1" fmla="*/ 1 h 9297"/>
              <a:gd name="connsiteX2" fmla="*/ 13207 w 13614"/>
              <a:gd name="connsiteY2" fmla="*/ 1907 h 9297"/>
              <a:gd name="connsiteX3" fmla="*/ 7625 w 13614"/>
              <a:gd name="connsiteY3" fmla="*/ 9297 h 9297"/>
              <a:gd name="connsiteX4" fmla="*/ 6046 w 13614"/>
              <a:gd name="connsiteY4" fmla="*/ 6699 h 9297"/>
              <a:gd name="connsiteX5" fmla="*/ 0 w 13614"/>
              <a:gd name="connsiteY5" fmla="*/ 0 h 9297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216 w 10000"/>
              <a:gd name="connsiteY4" fmla="*/ 5357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554 w 10000"/>
              <a:gd name="connsiteY4" fmla="*/ 5145 h 10000"/>
              <a:gd name="connsiteX5" fmla="*/ 0 w 10000"/>
              <a:gd name="connsiteY5" fmla="*/ 0 h 10000"/>
              <a:gd name="connsiteX0" fmla="*/ 3 w 10003"/>
              <a:gd name="connsiteY0" fmla="*/ 0 h 10000"/>
              <a:gd name="connsiteX1" fmla="*/ 9699 w 10003"/>
              <a:gd name="connsiteY1" fmla="*/ 1 h 10000"/>
              <a:gd name="connsiteX2" fmla="*/ 9704 w 10003"/>
              <a:gd name="connsiteY2" fmla="*/ 2051 h 10000"/>
              <a:gd name="connsiteX3" fmla="*/ 5604 w 10003"/>
              <a:gd name="connsiteY3" fmla="*/ 10000 h 10000"/>
              <a:gd name="connsiteX4" fmla="*/ 2149 w 10003"/>
              <a:gd name="connsiteY4" fmla="*/ 5241 h 10000"/>
              <a:gd name="connsiteX5" fmla="*/ 3 w 10003"/>
              <a:gd name="connsiteY5" fmla="*/ 0 h 10000"/>
              <a:gd name="connsiteX0" fmla="*/ 3354 w 8525"/>
              <a:gd name="connsiteY0" fmla="*/ 1887 h 9999"/>
              <a:gd name="connsiteX1" fmla="*/ 8221 w 8525"/>
              <a:gd name="connsiteY1" fmla="*/ 0 h 9999"/>
              <a:gd name="connsiteX2" fmla="*/ 8226 w 8525"/>
              <a:gd name="connsiteY2" fmla="*/ 2050 h 9999"/>
              <a:gd name="connsiteX3" fmla="*/ 4126 w 8525"/>
              <a:gd name="connsiteY3" fmla="*/ 9999 h 9999"/>
              <a:gd name="connsiteX4" fmla="*/ 671 w 8525"/>
              <a:gd name="connsiteY4" fmla="*/ 5240 h 9999"/>
              <a:gd name="connsiteX5" fmla="*/ 3354 w 8525"/>
              <a:gd name="connsiteY5" fmla="*/ 1887 h 9999"/>
              <a:gd name="connsiteX0" fmla="*/ 4233 w 9968"/>
              <a:gd name="connsiteY0" fmla="*/ 0 h 10059"/>
              <a:gd name="connsiteX1" fmla="*/ 9612 w 9968"/>
              <a:gd name="connsiteY1" fmla="*/ 59 h 10059"/>
              <a:gd name="connsiteX2" fmla="*/ 9618 w 9968"/>
              <a:gd name="connsiteY2" fmla="*/ 2109 h 10059"/>
              <a:gd name="connsiteX3" fmla="*/ 4809 w 9968"/>
              <a:gd name="connsiteY3" fmla="*/ 10059 h 10059"/>
              <a:gd name="connsiteX4" fmla="*/ 756 w 9968"/>
              <a:gd name="connsiteY4" fmla="*/ 5300 h 10059"/>
              <a:gd name="connsiteX5" fmla="*/ 4233 w 9968"/>
              <a:gd name="connsiteY5" fmla="*/ 0 h 10059"/>
              <a:gd name="connsiteX0" fmla="*/ 3489 w 9242"/>
              <a:gd name="connsiteY0" fmla="*/ 0 h 10000"/>
              <a:gd name="connsiteX1" fmla="*/ 8885 w 9242"/>
              <a:gd name="connsiteY1" fmla="*/ 59 h 10000"/>
              <a:gd name="connsiteX2" fmla="*/ 8891 w 9242"/>
              <a:gd name="connsiteY2" fmla="*/ 2097 h 10000"/>
              <a:gd name="connsiteX3" fmla="*/ 4066 w 9242"/>
              <a:gd name="connsiteY3" fmla="*/ 10000 h 10000"/>
              <a:gd name="connsiteX4" fmla="*/ 0 w 9242"/>
              <a:gd name="connsiteY4" fmla="*/ 5269 h 10000"/>
              <a:gd name="connsiteX5" fmla="*/ 3489 w 9242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012"/>
              <a:gd name="connsiteY0" fmla="*/ 0 h 10000"/>
              <a:gd name="connsiteX1" fmla="*/ 9614 w 10012"/>
              <a:gd name="connsiteY1" fmla="*/ 59 h 10000"/>
              <a:gd name="connsiteX2" fmla="*/ 9620 w 10012"/>
              <a:gd name="connsiteY2" fmla="*/ 2097 h 10000"/>
              <a:gd name="connsiteX3" fmla="*/ 4399 w 10012"/>
              <a:gd name="connsiteY3" fmla="*/ 10000 h 10000"/>
              <a:gd name="connsiteX4" fmla="*/ 0 w 10012"/>
              <a:gd name="connsiteY4" fmla="*/ 5269 h 10000"/>
              <a:gd name="connsiteX5" fmla="*/ 3775 w 10012"/>
              <a:gd name="connsiteY5" fmla="*/ 0 h 10000"/>
              <a:gd name="connsiteX0" fmla="*/ 3775 w 9625"/>
              <a:gd name="connsiteY0" fmla="*/ 0 h 10000"/>
              <a:gd name="connsiteX1" fmla="*/ 9614 w 9625"/>
              <a:gd name="connsiteY1" fmla="*/ 59 h 10000"/>
              <a:gd name="connsiteX2" fmla="*/ 9620 w 9625"/>
              <a:gd name="connsiteY2" fmla="*/ 2097 h 10000"/>
              <a:gd name="connsiteX3" fmla="*/ 4399 w 9625"/>
              <a:gd name="connsiteY3" fmla="*/ 10000 h 10000"/>
              <a:gd name="connsiteX4" fmla="*/ 0 w 9625"/>
              <a:gd name="connsiteY4" fmla="*/ 5269 h 10000"/>
              <a:gd name="connsiteX5" fmla="*/ 3775 w 9625"/>
              <a:gd name="connsiteY5" fmla="*/ 0 h 10000"/>
              <a:gd name="connsiteX0" fmla="*/ 3922 w 10000"/>
              <a:gd name="connsiteY0" fmla="*/ 0 h 10000"/>
              <a:gd name="connsiteX1" fmla="*/ 9989 w 10000"/>
              <a:gd name="connsiteY1" fmla="*/ 59 h 10000"/>
              <a:gd name="connsiteX2" fmla="*/ 9995 w 10000"/>
              <a:gd name="connsiteY2" fmla="*/ 2097 h 10000"/>
              <a:gd name="connsiteX3" fmla="*/ 4570 w 10000"/>
              <a:gd name="connsiteY3" fmla="*/ 10000 h 10000"/>
              <a:gd name="connsiteX4" fmla="*/ 0 w 10000"/>
              <a:gd name="connsiteY4" fmla="*/ 5269 h 10000"/>
              <a:gd name="connsiteX5" fmla="*/ 3922 w 10000"/>
              <a:gd name="connsiteY5" fmla="*/ 0 h 10000"/>
              <a:gd name="connsiteX0" fmla="*/ 3922 w 9995"/>
              <a:gd name="connsiteY0" fmla="*/ 0 h 10000"/>
              <a:gd name="connsiteX1" fmla="*/ 9989 w 9995"/>
              <a:gd name="connsiteY1" fmla="*/ 59 h 10000"/>
              <a:gd name="connsiteX2" fmla="*/ 9995 w 9995"/>
              <a:gd name="connsiteY2" fmla="*/ 2097 h 10000"/>
              <a:gd name="connsiteX3" fmla="*/ 4570 w 9995"/>
              <a:gd name="connsiteY3" fmla="*/ 10000 h 10000"/>
              <a:gd name="connsiteX4" fmla="*/ 0 w 9995"/>
              <a:gd name="connsiteY4" fmla="*/ 5269 h 10000"/>
              <a:gd name="connsiteX5" fmla="*/ 3922 w 9995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5 w 11993"/>
              <a:gd name="connsiteY0" fmla="*/ 0 h 10359"/>
              <a:gd name="connsiteX1" fmla="*/ 11987 w 11993"/>
              <a:gd name="connsiteY1" fmla="*/ 418 h 10359"/>
              <a:gd name="connsiteX2" fmla="*/ 11993 w 11993"/>
              <a:gd name="connsiteY2" fmla="*/ 2456 h 10359"/>
              <a:gd name="connsiteX3" fmla="*/ 6565 w 11993"/>
              <a:gd name="connsiteY3" fmla="*/ 10359 h 10359"/>
              <a:gd name="connsiteX4" fmla="*/ 1993 w 11993"/>
              <a:gd name="connsiteY4" fmla="*/ 5628 h 10359"/>
              <a:gd name="connsiteX5" fmla="*/ 5 w 11993"/>
              <a:gd name="connsiteY5" fmla="*/ 0 h 10359"/>
              <a:gd name="connsiteX0" fmla="*/ 5 w 11993"/>
              <a:gd name="connsiteY0" fmla="*/ 0 h 10359"/>
              <a:gd name="connsiteX1" fmla="*/ 8993 w 11993"/>
              <a:gd name="connsiteY1" fmla="*/ 1949 h 10359"/>
              <a:gd name="connsiteX2" fmla="*/ 11993 w 11993"/>
              <a:gd name="connsiteY2" fmla="*/ 2456 h 10359"/>
              <a:gd name="connsiteX3" fmla="*/ 6565 w 11993"/>
              <a:gd name="connsiteY3" fmla="*/ 10359 h 10359"/>
              <a:gd name="connsiteX4" fmla="*/ 1993 w 11993"/>
              <a:gd name="connsiteY4" fmla="*/ 5628 h 10359"/>
              <a:gd name="connsiteX5" fmla="*/ 5 w 11993"/>
              <a:gd name="connsiteY5" fmla="*/ 0 h 10359"/>
              <a:gd name="connsiteX0" fmla="*/ 5 w 13133"/>
              <a:gd name="connsiteY0" fmla="*/ 0 h 10359"/>
              <a:gd name="connsiteX1" fmla="*/ 8993 w 13133"/>
              <a:gd name="connsiteY1" fmla="*/ 1949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94"/>
              <a:gd name="connsiteY0" fmla="*/ 0 h 10359"/>
              <a:gd name="connsiteX1" fmla="*/ 9388 w 13194"/>
              <a:gd name="connsiteY1" fmla="*/ 293 h 10359"/>
              <a:gd name="connsiteX2" fmla="*/ 13194 w 13194"/>
              <a:gd name="connsiteY2" fmla="*/ 4908 h 10359"/>
              <a:gd name="connsiteX3" fmla="*/ 6565 w 13194"/>
              <a:gd name="connsiteY3" fmla="*/ 10359 h 10359"/>
              <a:gd name="connsiteX4" fmla="*/ 1993 w 13194"/>
              <a:gd name="connsiteY4" fmla="*/ 5628 h 10359"/>
              <a:gd name="connsiteX5" fmla="*/ 5 w 13194"/>
              <a:gd name="connsiteY5" fmla="*/ 0 h 10359"/>
              <a:gd name="connsiteX0" fmla="*/ 5 w 13194"/>
              <a:gd name="connsiteY0" fmla="*/ 0 h 7095"/>
              <a:gd name="connsiteX1" fmla="*/ 9388 w 13194"/>
              <a:gd name="connsiteY1" fmla="*/ 293 h 7095"/>
              <a:gd name="connsiteX2" fmla="*/ 13194 w 13194"/>
              <a:gd name="connsiteY2" fmla="*/ 4908 h 7095"/>
              <a:gd name="connsiteX3" fmla="*/ 6322 w 13194"/>
              <a:gd name="connsiteY3" fmla="*/ 7095 h 7095"/>
              <a:gd name="connsiteX4" fmla="*/ 1993 w 13194"/>
              <a:gd name="connsiteY4" fmla="*/ 5628 h 7095"/>
              <a:gd name="connsiteX5" fmla="*/ 5 w 13194"/>
              <a:gd name="connsiteY5" fmla="*/ 0 h 7095"/>
              <a:gd name="connsiteX0" fmla="*/ 36 w 10032"/>
              <a:gd name="connsiteY0" fmla="*/ 0 h 10177"/>
              <a:gd name="connsiteX1" fmla="*/ 7147 w 10032"/>
              <a:gd name="connsiteY1" fmla="*/ 413 h 10177"/>
              <a:gd name="connsiteX2" fmla="*/ 10032 w 10032"/>
              <a:gd name="connsiteY2" fmla="*/ 6918 h 10177"/>
              <a:gd name="connsiteX3" fmla="*/ 4824 w 10032"/>
              <a:gd name="connsiteY3" fmla="*/ 10000 h 10177"/>
              <a:gd name="connsiteX4" fmla="*/ 0 w 10032"/>
              <a:gd name="connsiteY4" fmla="*/ 10177 h 10177"/>
              <a:gd name="connsiteX5" fmla="*/ 36 w 10032"/>
              <a:gd name="connsiteY5" fmla="*/ 0 h 10177"/>
              <a:gd name="connsiteX0" fmla="*/ 67 w 10063"/>
              <a:gd name="connsiteY0" fmla="*/ 0 h 10177"/>
              <a:gd name="connsiteX1" fmla="*/ 7178 w 10063"/>
              <a:gd name="connsiteY1" fmla="*/ 413 h 10177"/>
              <a:gd name="connsiteX2" fmla="*/ 10063 w 10063"/>
              <a:gd name="connsiteY2" fmla="*/ 6918 h 10177"/>
              <a:gd name="connsiteX3" fmla="*/ 4855 w 10063"/>
              <a:gd name="connsiteY3" fmla="*/ 10000 h 10177"/>
              <a:gd name="connsiteX4" fmla="*/ 31 w 10063"/>
              <a:gd name="connsiteY4" fmla="*/ 10177 h 10177"/>
              <a:gd name="connsiteX5" fmla="*/ 67 w 10063"/>
              <a:gd name="connsiteY5" fmla="*/ 0 h 10177"/>
              <a:gd name="connsiteX0" fmla="*/ 36 w 10032"/>
              <a:gd name="connsiteY0" fmla="*/ 0 h 10177"/>
              <a:gd name="connsiteX1" fmla="*/ 7147 w 10032"/>
              <a:gd name="connsiteY1" fmla="*/ 413 h 10177"/>
              <a:gd name="connsiteX2" fmla="*/ 10032 w 10032"/>
              <a:gd name="connsiteY2" fmla="*/ 6918 h 10177"/>
              <a:gd name="connsiteX3" fmla="*/ 4824 w 10032"/>
              <a:gd name="connsiteY3" fmla="*/ 10000 h 10177"/>
              <a:gd name="connsiteX4" fmla="*/ 0 w 10032"/>
              <a:gd name="connsiteY4" fmla="*/ 10177 h 10177"/>
              <a:gd name="connsiteX5" fmla="*/ 36 w 10032"/>
              <a:gd name="connsiteY5" fmla="*/ 0 h 10177"/>
              <a:gd name="connsiteX0" fmla="*/ 13 w 10009"/>
              <a:gd name="connsiteY0" fmla="*/ 0 h 10133"/>
              <a:gd name="connsiteX1" fmla="*/ 7124 w 10009"/>
              <a:gd name="connsiteY1" fmla="*/ 413 h 10133"/>
              <a:gd name="connsiteX2" fmla="*/ 10009 w 10009"/>
              <a:gd name="connsiteY2" fmla="*/ 6918 h 10133"/>
              <a:gd name="connsiteX3" fmla="*/ 4801 w 10009"/>
              <a:gd name="connsiteY3" fmla="*/ 10000 h 10133"/>
              <a:gd name="connsiteX4" fmla="*/ 0 w 10009"/>
              <a:gd name="connsiteY4" fmla="*/ 10133 h 10133"/>
              <a:gd name="connsiteX5" fmla="*/ 13 w 10009"/>
              <a:gd name="connsiteY5" fmla="*/ 0 h 10133"/>
              <a:gd name="connsiteX0" fmla="*/ 4 w 10023"/>
              <a:gd name="connsiteY0" fmla="*/ 0 h 10089"/>
              <a:gd name="connsiteX1" fmla="*/ 7138 w 10023"/>
              <a:gd name="connsiteY1" fmla="*/ 369 h 10089"/>
              <a:gd name="connsiteX2" fmla="*/ 10023 w 10023"/>
              <a:gd name="connsiteY2" fmla="*/ 6874 h 10089"/>
              <a:gd name="connsiteX3" fmla="*/ 4815 w 10023"/>
              <a:gd name="connsiteY3" fmla="*/ 9956 h 10089"/>
              <a:gd name="connsiteX4" fmla="*/ 14 w 10023"/>
              <a:gd name="connsiteY4" fmla="*/ 10089 h 10089"/>
              <a:gd name="connsiteX5" fmla="*/ 4 w 10023"/>
              <a:gd name="connsiteY5" fmla="*/ 0 h 10089"/>
              <a:gd name="connsiteX0" fmla="*/ 25 w 10044"/>
              <a:gd name="connsiteY0" fmla="*/ 0 h 10089"/>
              <a:gd name="connsiteX1" fmla="*/ 7159 w 10044"/>
              <a:gd name="connsiteY1" fmla="*/ 369 h 10089"/>
              <a:gd name="connsiteX2" fmla="*/ 10044 w 10044"/>
              <a:gd name="connsiteY2" fmla="*/ 6874 h 10089"/>
              <a:gd name="connsiteX3" fmla="*/ 4836 w 10044"/>
              <a:gd name="connsiteY3" fmla="*/ 9956 h 10089"/>
              <a:gd name="connsiteX4" fmla="*/ 0 w 10044"/>
              <a:gd name="connsiteY4" fmla="*/ 10089 h 10089"/>
              <a:gd name="connsiteX5" fmla="*/ 25 w 10044"/>
              <a:gd name="connsiteY5" fmla="*/ 0 h 10089"/>
              <a:gd name="connsiteX0" fmla="*/ 5 w 10024"/>
              <a:gd name="connsiteY0" fmla="*/ 0 h 10111"/>
              <a:gd name="connsiteX1" fmla="*/ 7139 w 10024"/>
              <a:gd name="connsiteY1" fmla="*/ 369 h 10111"/>
              <a:gd name="connsiteX2" fmla="*/ 10024 w 10024"/>
              <a:gd name="connsiteY2" fmla="*/ 6874 h 10111"/>
              <a:gd name="connsiteX3" fmla="*/ 4816 w 10024"/>
              <a:gd name="connsiteY3" fmla="*/ 9956 h 10111"/>
              <a:gd name="connsiteX4" fmla="*/ 15 w 10024"/>
              <a:gd name="connsiteY4" fmla="*/ 10111 h 10111"/>
              <a:gd name="connsiteX5" fmla="*/ 5 w 10024"/>
              <a:gd name="connsiteY5" fmla="*/ 0 h 1011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3 w 10034"/>
              <a:gd name="connsiteY0" fmla="*/ 0 h 10513"/>
              <a:gd name="connsiteX1" fmla="*/ 7149 w 10034"/>
              <a:gd name="connsiteY1" fmla="*/ 501 h 10513"/>
              <a:gd name="connsiteX2" fmla="*/ 10034 w 10034"/>
              <a:gd name="connsiteY2" fmla="*/ 7006 h 10513"/>
              <a:gd name="connsiteX3" fmla="*/ 25 w 10034"/>
              <a:gd name="connsiteY3" fmla="*/ 10243 h 10513"/>
              <a:gd name="connsiteX4" fmla="*/ 3 w 10034"/>
              <a:gd name="connsiteY4" fmla="*/ 0 h 10513"/>
              <a:gd name="connsiteX0" fmla="*/ 24 w 10009"/>
              <a:gd name="connsiteY0" fmla="*/ 0 h 10447"/>
              <a:gd name="connsiteX1" fmla="*/ 7124 w 10009"/>
              <a:gd name="connsiteY1" fmla="*/ 435 h 10447"/>
              <a:gd name="connsiteX2" fmla="*/ 10009 w 10009"/>
              <a:gd name="connsiteY2" fmla="*/ 6940 h 10447"/>
              <a:gd name="connsiteX3" fmla="*/ 0 w 10009"/>
              <a:gd name="connsiteY3" fmla="*/ 10177 h 10447"/>
              <a:gd name="connsiteX4" fmla="*/ 24 w 10009"/>
              <a:gd name="connsiteY4" fmla="*/ 0 h 10447"/>
              <a:gd name="connsiteX0" fmla="*/ 12 w 10009"/>
              <a:gd name="connsiteY0" fmla="*/ 0 h 10425"/>
              <a:gd name="connsiteX1" fmla="*/ 7124 w 10009"/>
              <a:gd name="connsiteY1" fmla="*/ 413 h 10425"/>
              <a:gd name="connsiteX2" fmla="*/ 10009 w 10009"/>
              <a:gd name="connsiteY2" fmla="*/ 6918 h 10425"/>
              <a:gd name="connsiteX3" fmla="*/ 0 w 10009"/>
              <a:gd name="connsiteY3" fmla="*/ 10155 h 10425"/>
              <a:gd name="connsiteX4" fmla="*/ 12 w 10009"/>
              <a:gd name="connsiteY4" fmla="*/ 0 h 10425"/>
              <a:gd name="connsiteX0" fmla="*/ 5 w 10014"/>
              <a:gd name="connsiteY0" fmla="*/ 0 h 10403"/>
              <a:gd name="connsiteX1" fmla="*/ 7129 w 10014"/>
              <a:gd name="connsiteY1" fmla="*/ 391 h 10403"/>
              <a:gd name="connsiteX2" fmla="*/ 10014 w 10014"/>
              <a:gd name="connsiteY2" fmla="*/ 6896 h 10403"/>
              <a:gd name="connsiteX3" fmla="*/ 5 w 10014"/>
              <a:gd name="connsiteY3" fmla="*/ 10133 h 10403"/>
              <a:gd name="connsiteX4" fmla="*/ 5 w 10014"/>
              <a:gd name="connsiteY4" fmla="*/ 0 h 10403"/>
              <a:gd name="connsiteX0" fmla="*/ 23 w 10009"/>
              <a:gd name="connsiteY0" fmla="*/ 0 h 10447"/>
              <a:gd name="connsiteX1" fmla="*/ 7124 w 10009"/>
              <a:gd name="connsiteY1" fmla="*/ 435 h 10447"/>
              <a:gd name="connsiteX2" fmla="*/ 10009 w 10009"/>
              <a:gd name="connsiteY2" fmla="*/ 6940 h 10447"/>
              <a:gd name="connsiteX3" fmla="*/ 0 w 10009"/>
              <a:gd name="connsiteY3" fmla="*/ 10177 h 10447"/>
              <a:gd name="connsiteX4" fmla="*/ 23 w 10009"/>
              <a:gd name="connsiteY4" fmla="*/ 0 h 10447"/>
              <a:gd name="connsiteX0" fmla="*/ 5 w 10014"/>
              <a:gd name="connsiteY0" fmla="*/ 0 h 10403"/>
              <a:gd name="connsiteX1" fmla="*/ 7129 w 10014"/>
              <a:gd name="connsiteY1" fmla="*/ 391 h 10403"/>
              <a:gd name="connsiteX2" fmla="*/ 10014 w 10014"/>
              <a:gd name="connsiteY2" fmla="*/ 6896 h 10403"/>
              <a:gd name="connsiteX3" fmla="*/ 5 w 10014"/>
              <a:gd name="connsiteY3" fmla="*/ 10133 h 10403"/>
              <a:gd name="connsiteX4" fmla="*/ 5 w 10014"/>
              <a:gd name="connsiteY4" fmla="*/ 0 h 10403"/>
              <a:gd name="connsiteX0" fmla="*/ 46 w 10055"/>
              <a:gd name="connsiteY0" fmla="*/ 0 h 10383"/>
              <a:gd name="connsiteX1" fmla="*/ 7170 w 10055"/>
              <a:gd name="connsiteY1" fmla="*/ 391 h 10383"/>
              <a:gd name="connsiteX2" fmla="*/ 10055 w 10055"/>
              <a:gd name="connsiteY2" fmla="*/ 6896 h 10383"/>
              <a:gd name="connsiteX3" fmla="*/ 0 w 10055"/>
              <a:gd name="connsiteY3" fmla="*/ 10111 h 10383"/>
              <a:gd name="connsiteX4" fmla="*/ 46 w 10055"/>
              <a:gd name="connsiteY4" fmla="*/ 0 h 10383"/>
              <a:gd name="connsiteX0" fmla="*/ 58 w 10067"/>
              <a:gd name="connsiteY0" fmla="*/ 0 h 10444"/>
              <a:gd name="connsiteX1" fmla="*/ 7182 w 10067"/>
              <a:gd name="connsiteY1" fmla="*/ 391 h 10444"/>
              <a:gd name="connsiteX2" fmla="*/ 10067 w 10067"/>
              <a:gd name="connsiteY2" fmla="*/ 6896 h 10444"/>
              <a:gd name="connsiteX3" fmla="*/ 0 w 10067"/>
              <a:gd name="connsiteY3" fmla="*/ 10177 h 10444"/>
              <a:gd name="connsiteX4" fmla="*/ 58 w 10067"/>
              <a:gd name="connsiteY4" fmla="*/ 0 h 10444"/>
              <a:gd name="connsiteX0" fmla="*/ 3 w 10012"/>
              <a:gd name="connsiteY0" fmla="*/ 0 h 10424"/>
              <a:gd name="connsiteX1" fmla="*/ 7127 w 10012"/>
              <a:gd name="connsiteY1" fmla="*/ 391 h 10424"/>
              <a:gd name="connsiteX2" fmla="*/ 10012 w 10012"/>
              <a:gd name="connsiteY2" fmla="*/ 6896 h 10424"/>
              <a:gd name="connsiteX3" fmla="*/ 72 w 10012"/>
              <a:gd name="connsiteY3" fmla="*/ 10155 h 10424"/>
              <a:gd name="connsiteX4" fmla="*/ 3 w 10012"/>
              <a:gd name="connsiteY4" fmla="*/ 0 h 10424"/>
              <a:gd name="connsiteX0" fmla="*/ 46 w 10055"/>
              <a:gd name="connsiteY0" fmla="*/ 0 h 10424"/>
              <a:gd name="connsiteX1" fmla="*/ 7170 w 10055"/>
              <a:gd name="connsiteY1" fmla="*/ 391 h 10424"/>
              <a:gd name="connsiteX2" fmla="*/ 10055 w 10055"/>
              <a:gd name="connsiteY2" fmla="*/ 6896 h 10424"/>
              <a:gd name="connsiteX3" fmla="*/ 0 w 10055"/>
              <a:gd name="connsiteY3" fmla="*/ 10155 h 10424"/>
              <a:gd name="connsiteX4" fmla="*/ 46 w 10055"/>
              <a:gd name="connsiteY4" fmla="*/ 0 h 10424"/>
              <a:gd name="connsiteX0" fmla="*/ 11 w 10020"/>
              <a:gd name="connsiteY0" fmla="*/ 0 h 10424"/>
              <a:gd name="connsiteX1" fmla="*/ 7135 w 10020"/>
              <a:gd name="connsiteY1" fmla="*/ 391 h 10424"/>
              <a:gd name="connsiteX2" fmla="*/ 10020 w 10020"/>
              <a:gd name="connsiteY2" fmla="*/ 6896 h 10424"/>
              <a:gd name="connsiteX3" fmla="*/ 0 w 10020"/>
              <a:gd name="connsiteY3" fmla="*/ 10155 h 10424"/>
              <a:gd name="connsiteX4" fmla="*/ 11 w 10020"/>
              <a:gd name="connsiteY4" fmla="*/ 0 h 10424"/>
              <a:gd name="connsiteX0" fmla="*/ 11 w 10020"/>
              <a:gd name="connsiteY0" fmla="*/ 0 h 11159"/>
              <a:gd name="connsiteX1" fmla="*/ 7135 w 10020"/>
              <a:gd name="connsiteY1" fmla="*/ 391 h 11159"/>
              <a:gd name="connsiteX2" fmla="*/ 10020 w 10020"/>
              <a:gd name="connsiteY2" fmla="*/ 6896 h 11159"/>
              <a:gd name="connsiteX3" fmla="*/ 0 w 10020"/>
              <a:gd name="connsiteY3" fmla="*/ 10155 h 11159"/>
              <a:gd name="connsiteX4" fmla="*/ 11 w 10020"/>
              <a:gd name="connsiteY4" fmla="*/ 0 h 11159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1460">
                <a:moveTo>
                  <a:pt x="11" y="0"/>
                </a:moveTo>
                <a:cubicBezTo>
                  <a:pt x="914" y="1444"/>
                  <a:pt x="3709" y="5463"/>
                  <a:pt x="7135" y="391"/>
                </a:cubicBezTo>
                <a:lnTo>
                  <a:pt x="10020" y="6896"/>
                </a:lnTo>
                <a:cubicBezTo>
                  <a:pt x="8061" y="10435"/>
                  <a:pt x="4250" y="13194"/>
                  <a:pt x="0" y="10155"/>
                </a:cubicBezTo>
                <a:cubicBezTo>
                  <a:pt x="18" y="5066"/>
                  <a:pt x="-7" y="5088"/>
                  <a:pt x="1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</a:t>
            </a:r>
            <a:br>
              <a:rPr lang="da-DK" dirty="0"/>
            </a:br>
            <a:r>
              <a:rPr lang="da-DK" dirty="0"/>
              <a:t>billede i det grafiske element eller ved at trække</a:t>
            </a:r>
            <a:br>
              <a:rPr lang="da-DK" dirty="0"/>
            </a:br>
            <a:r>
              <a:rPr lang="da-DK" dirty="0"/>
              <a:t>og slippe 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8969FE6-F8EC-964C-89E1-C246A0A9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267" y="441325"/>
            <a:ext cx="4160308" cy="184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540312F-0B78-1A4F-B808-EAAB4BD4C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6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Mørk Rød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CB728E75-52C7-2949-A0E3-8B940CFE8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9425" y="-28840"/>
            <a:ext cx="7990886" cy="68999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3" h="10676">
                <a:moveTo>
                  <a:pt x="0" y="0"/>
                </a:moveTo>
                <a:lnTo>
                  <a:pt x="9980" y="19"/>
                </a:lnTo>
                <a:cubicBezTo>
                  <a:pt x="10030" y="551"/>
                  <a:pt x="9746" y="3509"/>
                  <a:pt x="13233" y="7224"/>
                </a:cubicBezTo>
                <a:lnTo>
                  <a:pt x="9638" y="10676"/>
                </a:lnTo>
                <a:lnTo>
                  <a:pt x="3554" y="10675"/>
                </a:lnTo>
                <a:cubicBezTo>
                  <a:pt x="180" y="5898"/>
                  <a:pt x="41" y="1156"/>
                  <a:pt x="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</a:t>
            </a:r>
            <a:br>
              <a:rPr lang="da-DK" dirty="0"/>
            </a:br>
            <a:r>
              <a:rPr lang="da-DK" dirty="0"/>
              <a:t>billede i det grafiske element eller ved at trække</a:t>
            </a:r>
            <a:br>
              <a:rPr lang="da-DK" dirty="0"/>
            </a:br>
            <a:r>
              <a:rPr lang="da-DK" dirty="0"/>
              <a:t>og slippe 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267" y="441325"/>
            <a:ext cx="4160308" cy="184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" name="Billede 8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487F21C-E876-AE42-B515-7BD9C42CA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3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Lavendel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CB728E75-52C7-2949-A0E3-8B940CFE8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35058" y="-28840"/>
            <a:ext cx="7990886" cy="68999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3" h="10676">
                <a:moveTo>
                  <a:pt x="0" y="0"/>
                </a:moveTo>
                <a:lnTo>
                  <a:pt x="9980" y="19"/>
                </a:lnTo>
                <a:cubicBezTo>
                  <a:pt x="10030" y="551"/>
                  <a:pt x="9746" y="3509"/>
                  <a:pt x="13233" y="7224"/>
                </a:cubicBezTo>
                <a:lnTo>
                  <a:pt x="9638" y="10676"/>
                </a:lnTo>
                <a:lnTo>
                  <a:pt x="3554" y="10675"/>
                </a:lnTo>
                <a:cubicBezTo>
                  <a:pt x="180" y="5898"/>
                  <a:pt x="41" y="1156"/>
                  <a:pt x="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</a:t>
            </a:r>
            <a:br>
              <a:rPr lang="da-DK" dirty="0"/>
            </a:br>
            <a:r>
              <a:rPr lang="da-DK" dirty="0"/>
              <a:t>billede i det grafiske element eller ved at trække</a:t>
            </a:r>
            <a:br>
              <a:rPr lang="da-DK" dirty="0"/>
            </a:br>
            <a:r>
              <a:rPr lang="da-DK" dirty="0"/>
              <a:t>og slippe 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DB8C0E3-554F-564F-A58B-C39ACCD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4160308" cy="184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8E1E4A36-51AE-D34A-8160-95CF58410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illustration - P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6617A3F-7AFB-E847-A694-0AF46C4B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065600"/>
            <a:ext cx="5761039" cy="1844675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06BF72F-784B-994C-8244-FAA8849CF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4953" y="0"/>
            <a:ext cx="6210300" cy="6858000"/>
          </a:xfrm>
          <a:prstGeom prst="rect">
            <a:avLst/>
          </a:prstGeom>
        </p:spPr>
      </p:pic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46EDBAC-904D-EA41-B396-A78C0C868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47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illustration - IV Drop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6617A3F-7AFB-E847-A694-0AF46C4B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065600"/>
            <a:ext cx="5761039" cy="1844675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27F88D5-FC50-1F4F-8E13-F66EBEB8D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371"/>
          <a:stretch/>
        </p:blipFill>
        <p:spPr>
          <a:xfrm>
            <a:off x="5675895" y="368300"/>
            <a:ext cx="6210300" cy="6489700"/>
          </a:xfrm>
          <a:prstGeom prst="rect">
            <a:avLst/>
          </a:prstGeom>
        </p:spPr>
      </p:pic>
      <p:pic>
        <p:nvPicPr>
          <p:cNvPr id="9" name="Billede 8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55C6D9F-CF6C-8F45-B2A4-44623741D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illustration - Far og Datter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6617A3F-7AFB-E847-A694-0AF46C4B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065600"/>
            <a:ext cx="5761039" cy="1844675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3" name="Billede 2" descr="Et billede, der indeholder skjorte&#10;&#10;Automatisk genereret beskrivelse">
            <a:extLst>
              <a:ext uri="{FF2B5EF4-FFF2-40B4-BE49-F238E27FC236}">
                <a16:creationId xmlns:a16="http://schemas.microsoft.com/office/drawing/2014/main" id="{3FAC51D1-9E50-1F4F-9808-816BBD4E8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1700" y="0"/>
            <a:ext cx="6210300" cy="6858000"/>
          </a:xfrm>
          <a:prstGeom prst="rect">
            <a:avLst/>
          </a:prstGeom>
        </p:spPr>
      </p:pic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C8AE385-30DE-D146-8F6F-136E0A2F01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9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lide - Rød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14DFB3B-9EA0-8943-8252-2BA679AF28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0386" y="4446165"/>
            <a:ext cx="4891228" cy="71614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citat/statement af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6269" y="1932973"/>
            <a:ext cx="8259462" cy="22203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”Klik for at skrive citat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conseqtetuer</a:t>
            </a:r>
            <a:r>
              <a:rPr lang="da-DK" dirty="0"/>
              <a:t>”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7D9143B-BFF4-1D4C-A25E-0809928683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49A0A17-9304-BA42-ABF7-5D95F0CE70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12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lide - Akva">
    <p:bg>
      <p:bgPr>
        <a:solidFill>
          <a:schemeClr val="accent6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ur, lys&#10;&#10;Automatisk genereret beskrivelse">
            <a:extLst>
              <a:ext uri="{FF2B5EF4-FFF2-40B4-BE49-F238E27FC236}">
                <a16:creationId xmlns:a16="http://schemas.microsoft.com/office/drawing/2014/main" id="{C77EB453-36C2-D64B-9B8E-99AD6C172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3" t="2161" r="1418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0386" y="4446165"/>
            <a:ext cx="4891228" cy="71614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citat/statement af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6269" y="1932973"/>
            <a:ext cx="8259462" cy="22203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”Klik for at skrive citat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conseqtetuer</a:t>
            </a:r>
            <a:r>
              <a:rPr lang="da-DK" dirty="0"/>
              <a:t>”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655DEDF-FDA3-1249-8ADD-99A3285DCD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9B83916-DA2F-FA4A-AC9D-4B5EF4515B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56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Mørk Rø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dsholder til billede 12">
            <a:extLst>
              <a:ext uri="{FF2B5EF4-FFF2-40B4-BE49-F238E27FC236}">
                <a16:creationId xmlns:a16="http://schemas.microsoft.com/office/drawing/2014/main" id="{42E7B34F-D1FF-1B4B-A5CC-4743163522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Logo Leon 6">
            <a:extLst>
              <a:ext uri="{FF2B5EF4-FFF2-40B4-BE49-F238E27FC236}">
                <a16:creationId xmlns:a16="http://schemas.microsoft.com/office/drawing/2014/main" id="{37F251BF-F266-604F-A81B-23E5E3AEF7A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88709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Mandel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dsholder til billede 12">
            <a:extLst>
              <a:ext uri="{FF2B5EF4-FFF2-40B4-BE49-F238E27FC236}">
                <a16:creationId xmlns:a16="http://schemas.microsoft.com/office/drawing/2014/main" id="{E5529D51-FAD4-AF4C-BC75-04BA5D3BB9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Logo Leon 6">
            <a:extLst>
              <a:ext uri="{FF2B5EF4-FFF2-40B4-BE49-F238E27FC236}">
                <a16:creationId xmlns:a16="http://schemas.microsoft.com/office/drawing/2014/main" id="{5C0C93DA-366F-0949-9AD5-A4E371725403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6957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Grå">
    <p:bg>
      <p:bgPr>
        <a:solidFill>
          <a:schemeClr val="accent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lys&#10;&#10;Automatisk genereret beskrivelse">
            <a:extLst>
              <a:ext uri="{FF2B5EF4-FFF2-40B4-BE49-F238E27FC236}">
                <a16:creationId xmlns:a16="http://schemas.microsoft.com/office/drawing/2014/main" id="{9785D765-A338-FE46-A483-2B2FBE95B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2220371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BCC9C2A-BA56-0D4C-A01A-3EFB034305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3960" y="6140503"/>
            <a:ext cx="3327750" cy="504000"/>
          </a:xfrm>
          <a:prstGeom prst="rect">
            <a:avLst/>
          </a:prstGeom>
        </p:spPr>
      </p:pic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8CD8F7F-6FED-3044-91B0-5BD501FE7B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87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Akv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12">
            <a:extLst>
              <a:ext uri="{FF2B5EF4-FFF2-40B4-BE49-F238E27FC236}">
                <a16:creationId xmlns:a16="http://schemas.microsoft.com/office/drawing/2014/main" id="{B42F9091-54B8-194C-B0E8-75294FDC53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B8CFEDC-EE5D-9B4A-B5C0-CD014817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Logo Leon 6">
            <a:extLst>
              <a:ext uri="{FF2B5EF4-FFF2-40B4-BE49-F238E27FC236}">
                <a16:creationId xmlns:a16="http://schemas.microsoft.com/office/drawing/2014/main" id="{F9A2151B-09B5-664A-92AD-88B981A7958B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5809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Lavendel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12">
            <a:extLst>
              <a:ext uri="{FF2B5EF4-FFF2-40B4-BE49-F238E27FC236}">
                <a16:creationId xmlns:a16="http://schemas.microsoft.com/office/drawing/2014/main" id="{7563429C-60EE-6F4D-BA00-E14E30182B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A3CF962-53B9-5D4A-997F-1F198FB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Logo Leon 6">
            <a:extLst>
              <a:ext uri="{FF2B5EF4-FFF2-40B4-BE49-F238E27FC236}">
                <a16:creationId xmlns:a16="http://schemas.microsoft.com/office/drawing/2014/main" id="{50C51703-15A9-D545-9920-BA0AE015EAD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88381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slide m redigerbar tekst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, paraply, skilt&#10;&#10;Automatisk genereret beskrivelse">
            <a:extLst>
              <a:ext uri="{FF2B5EF4-FFF2-40B4-BE49-F238E27FC236}">
                <a16:creationId xmlns:a16="http://schemas.microsoft.com/office/drawing/2014/main" id="{603A2947-4CA7-7549-A07A-ADBE4E79D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98" t="2439" r="144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89AA72DA-F583-7C44-B8EB-1153D409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1203927"/>
          </a:xfrm>
        </p:spPr>
        <p:txBody>
          <a:bodyPr anchor="t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F0D83521-43AB-6844-B17C-9503487A3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3606800"/>
            <a:ext cx="4181476" cy="9017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a-DK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for at indsætte kontaktdata, navn, mailadresse, etc.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7A5DDEB-1A4D-5B4B-96F4-10A2BE15C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0A8AEFD-2CE0-0B45-9F21-4367272062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957" y="6140503"/>
            <a:ext cx="332775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78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slide m redigerbar tekst - Grå">
    <p:bg>
      <p:bgPr>
        <a:solidFill>
          <a:schemeClr val="accent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lys&#10;&#10;Automatisk genereret beskrivelse">
            <a:extLst>
              <a:ext uri="{FF2B5EF4-FFF2-40B4-BE49-F238E27FC236}">
                <a16:creationId xmlns:a16="http://schemas.microsoft.com/office/drawing/2014/main" id="{659E46E9-93C7-1741-B6AA-53D56815A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63D06D2-6511-4443-B839-50100FB2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1203927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35943B-1969-5C4B-9755-3F08124F3E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3606800"/>
            <a:ext cx="4181476" cy="9017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a-DK" b="0" i="0" u="none" strike="noStrike" smtClean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for at indsætte kontaktdata, navn, mailadresse, etc.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5EDF6338-876F-9445-80E4-4C93E8D6C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476A460-0700-8645-8598-CC4DB65555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960" y="6140503"/>
            <a:ext cx="332775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86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241B194-EA8D-7740-8DB8-ECEC7F96A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4D6A3EF-01ED-3E46-9B12-A095C9262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02050" y="2313189"/>
            <a:ext cx="4787900" cy="2231621"/>
          </a:xfrm>
          <a:prstGeom prst="rect">
            <a:avLst/>
          </a:prstGeom>
        </p:spPr>
      </p:pic>
      <p:pic>
        <p:nvPicPr>
          <p:cNvPr id="6" name="Billede 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8BD184F6-7C46-894A-B56D-87FA9DFC05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80E1D66-9513-E84B-8D36-F59570C735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3957" y="6140503"/>
            <a:ext cx="332775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9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slide - Grå">
    <p:bg>
      <p:bgPr>
        <a:solidFill>
          <a:schemeClr val="accent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4">
            <a:extLst>
              <a:ext uri="{FF2B5EF4-FFF2-40B4-BE49-F238E27FC236}">
                <a16:creationId xmlns:a16="http://schemas.microsoft.com/office/drawing/2014/main" id="{A826D49B-2443-3C43-9596-97BB3A0762E7}"/>
              </a:ext>
            </a:extLst>
          </p:cNvPr>
          <p:cNvSpPr/>
          <p:nvPr/>
        </p:nvSpPr>
        <p:spPr>
          <a:xfrm>
            <a:off x="7721185" y="2412999"/>
            <a:ext cx="4470815" cy="4445001"/>
          </a:xfrm>
          <a:custGeom>
            <a:avLst/>
            <a:gdLst>
              <a:gd name="connsiteX0" fmla="*/ 0 w 3603348"/>
              <a:gd name="connsiteY0" fmla="*/ 3601403 h 3601402"/>
              <a:gd name="connsiteX1" fmla="*/ 3157949 w 3603348"/>
              <a:gd name="connsiteY1" fmla="*/ 3601403 h 3601402"/>
              <a:gd name="connsiteX2" fmla="*/ 3603349 w 3603348"/>
              <a:gd name="connsiteY2" fmla="*/ 3156204 h 3601402"/>
              <a:gd name="connsiteX3" fmla="*/ 3603349 w 3603348"/>
              <a:gd name="connsiteY3" fmla="*/ 0 h 3601402"/>
              <a:gd name="connsiteX4" fmla="*/ 0 w 3603348"/>
              <a:gd name="connsiteY4" fmla="*/ 3601403 h 3601402"/>
              <a:gd name="connsiteX0" fmla="*/ 0 w 3603349"/>
              <a:gd name="connsiteY0" fmla="*/ 3601403 h 3601403"/>
              <a:gd name="connsiteX1" fmla="*/ 3157949 w 3603349"/>
              <a:gd name="connsiteY1" fmla="*/ 3601403 h 3601403"/>
              <a:gd name="connsiteX2" fmla="*/ 3603349 w 3603349"/>
              <a:gd name="connsiteY2" fmla="*/ 3156204 h 3601403"/>
              <a:gd name="connsiteX3" fmla="*/ 3603349 w 3603349"/>
              <a:gd name="connsiteY3" fmla="*/ 0 h 3601403"/>
              <a:gd name="connsiteX4" fmla="*/ 3146927 w 3603349"/>
              <a:gd name="connsiteY4" fmla="*/ 461688 h 3601403"/>
              <a:gd name="connsiteX5" fmla="*/ 0 w 3603349"/>
              <a:gd name="connsiteY5" fmla="*/ 3601403 h 3601403"/>
              <a:gd name="connsiteX0" fmla="*/ 0 w 3603349"/>
              <a:gd name="connsiteY0" fmla="*/ 3139715 h 3139715"/>
              <a:gd name="connsiteX1" fmla="*/ 3157949 w 3603349"/>
              <a:gd name="connsiteY1" fmla="*/ 3139715 h 3139715"/>
              <a:gd name="connsiteX2" fmla="*/ 3603349 w 3603349"/>
              <a:gd name="connsiteY2" fmla="*/ 2694516 h 3139715"/>
              <a:gd name="connsiteX3" fmla="*/ 3146927 w 3603349"/>
              <a:gd name="connsiteY3" fmla="*/ 0 h 3139715"/>
              <a:gd name="connsiteX4" fmla="*/ 0 w 3603349"/>
              <a:gd name="connsiteY4" fmla="*/ 3139715 h 3139715"/>
              <a:gd name="connsiteX0" fmla="*/ 0 w 3630261"/>
              <a:gd name="connsiteY0" fmla="*/ 3139715 h 3139715"/>
              <a:gd name="connsiteX1" fmla="*/ 3157949 w 3630261"/>
              <a:gd name="connsiteY1" fmla="*/ 3139715 h 3139715"/>
              <a:gd name="connsiteX2" fmla="*/ 3630261 w 3630261"/>
              <a:gd name="connsiteY2" fmla="*/ 2685546 h 3139715"/>
              <a:gd name="connsiteX3" fmla="*/ 3146927 w 3630261"/>
              <a:gd name="connsiteY3" fmla="*/ 0 h 3139715"/>
              <a:gd name="connsiteX4" fmla="*/ 0 w 3630261"/>
              <a:gd name="connsiteY4" fmla="*/ 3139715 h 3139715"/>
              <a:gd name="connsiteX0" fmla="*/ 0 w 3157949"/>
              <a:gd name="connsiteY0" fmla="*/ 3139715 h 3139715"/>
              <a:gd name="connsiteX1" fmla="*/ 3157949 w 3157949"/>
              <a:gd name="connsiteY1" fmla="*/ 3139715 h 3139715"/>
              <a:gd name="connsiteX2" fmla="*/ 3146927 w 3157949"/>
              <a:gd name="connsiteY2" fmla="*/ 0 h 3139715"/>
              <a:gd name="connsiteX3" fmla="*/ 0 w 3157949"/>
              <a:gd name="connsiteY3" fmla="*/ 3139715 h 31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949" h="3139715">
                <a:moveTo>
                  <a:pt x="0" y="3139715"/>
                </a:moveTo>
                <a:lnTo>
                  <a:pt x="3157949" y="3139715"/>
                </a:lnTo>
                <a:lnTo>
                  <a:pt x="3146927" y="0"/>
                </a:lnTo>
                <a:lnTo>
                  <a:pt x="0" y="3139715"/>
                </a:lnTo>
                <a:close/>
              </a:path>
            </a:pathLst>
          </a:custGeom>
          <a:solidFill>
            <a:schemeClr val="accent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6" name="Kombinationstegning 5">
            <a:extLst>
              <a:ext uri="{FF2B5EF4-FFF2-40B4-BE49-F238E27FC236}">
                <a16:creationId xmlns:a16="http://schemas.microsoft.com/office/drawing/2014/main" id="{5B19D95D-C715-2A4E-8D00-203566672E93}"/>
              </a:ext>
            </a:extLst>
          </p:cNvPr>
          <p:cNvSpPr/>
          <p:nvPr/>
        </p:nvSpPr>
        <p:spPr>
          <a:xfrm>
            <a:off x="0" y="-747444"/>
            <a:ext cx="5162270" cy="5887876"/>
          </a:xfrm>
          <a:custGeom>
            <a:avLst/>
            <a:gdLst>
              <a:gd name="connsiteX0" fmla="*/ 1241904 w 3646356"/>
              <a:gd name="connsiteY0" fmla="*/ 160767 h 4158886"/>
              <a:gd name="connsiteX1" fmla="*/ 0 w 3646356"/>
              <a:gd name="connsiteY1" fmla="*/ 690072 h 4158886"/>
              <a:gd name="connsiteX2" fmla="*/ 0 w 3646356"/>
              <a:gd name="connsiteY2" fmla="*/ 4158886 h 4158886"/>
              <a:gd name="connsiteX3" fmla="*/ 1815281 w 3646356"/>
              <a:gd name="connsiteY3" fmla="*/ 2319323 h 4158886"/>
              <a:gd name="connsiteX4" fmla="*/ 3101335 w 3646356"/>
              <a:gd name="connsiteY4" fmla="*/ 2310941 h 4158886"/>
              <a:gd name="connsiteX5" fmla="*/ 3646356 w 3646356"/>
              <a:gd name="connsiteY5" fmla="*/ 145051 h 4158886"/>
              <a:gd name="connsiteX6" fmla="*/ 1241904 w 3646356"/>
              <a:gd name="connsiteY6" fmla="*/ 160767 h 41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6356" h="4158886">
                <a:moveTo>
                  <a:pt x="1241904" y="160767"/>
                </a:moveTo>
                <a:cubicBezTo>
                  <a:pt x="804945" y="277324"/>
                  <a:pt x="386785" y="455546"/>
                  <a:pt x="0" y="690072"/>
                </a:cubicBezTo>
                <a:lnTo>
                  <a:pt x="0" y="4158886"/>
                </a:lnTo>
                <a:cubicBezTo>
                  <a:pt x="228589" y="3262393"/>
                  <a:pt x="922588" y="2559105"/>
                  <a:pt x="1815281" y="2319323"/>
                </a:cubicBezTo>
                <a:cubicBezTo>
                  <a:pt x="2236341" y="2207566"/>
                  <a:pt x="2678857" y="2204680"/>
                  <a:pt x="3101335" y="2310941"/>
                </a:cubicBezTo>
                <a:lnTo>
                  <a:pt x="3646356" y="145051"/>
                </a:lnTo>
                <a:cubicBezTo>
                  <a:pt x="2856465" y="-53537"/>
                  <a:pt x="2029141" y="-48129"/>
                  <a:pt x="1241904" y="160767"/>
                </a:cubicBezTo>
                <a:close/>
              </a:path>
            </a:pathLst>
          </a:custGeom>
          <a:solidFill>
            <a:schemeClr val="accent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F667635-566C-314E-9135-DFD4A3339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2050" y="2313189"/>
            <a:ext cx="4787900" cy="2231622"/>
          </a:xfrm>
          <a:prstGeom prst="rect">
            <a:avLst/>
          </a:prstGeom>
        </p:spPr>
      </p:pic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CE3BB38-5BD2-4C45-A176-F02A84F8F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ACC052C-711F-9E49-B09F-8BCA8E5C0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960" y="6140503"/>
            <a:ext cx="332775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1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stort billede - Mandel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12">
            <a:extLst>
              <a:ext uri="{FF2B5EF4-FFF2-40B4-BE49-F238E27FC236}">
                <a16:creationId xmlns:a16="http://schemas.microsoft.com/office/drawing/2014/main" id="{C35D1BA6-E424-344B-8F3E-E9E0EC3382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14" name="Logo Leon 6">
            <a:extLst>
              <a:ext uri="{FF2B5EF4-FFF2-40B4-BE49-F238E27FC236}">
                <a16:creationId xmlns:a16="http://schemas.microsoft.com/office/drawing/2014/main" id="{C1A6805E-9FA0-8746-B7C9-B3BA0CBAC3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0000" y="0"/>
            <a:ext cx="5652000" cy="6858000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7" name="Logo Leon 6">
            <a:extLst>
              <a:ext uri="{FF2B5EF4-FFF2-40B4-BE49-F238E27FC236}">
                <a16:creationId xmlns:a16="http://schemas.microsoft.com/office/drawing/2014/main" id="{46226E7E-0A82-514E-8B99-2EB9D4061A6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3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263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stort billede - Lavendel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dsholder til billede 12">
            <a:extLst>
              <a:ext uri="{FF2B5EF4-FFF2-40B4-BE49-F238E27FC236}">
                <a16:creationId xmlns:a16="http://schemas.microsoft.com/office/drawing/2014/main" id="{1E9F49D7-21A1-9D46-80A3-C1BA507FE8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14" name="Logo Leon 6">
            <a:extLst>
              <a:ext uri="{FF2B5EF4-FFF2-40B4-BE49-F238E27FC236}">
                <a16:creationId xmlns:a16="http://schemas.microsoft.com/office/drawing/2014/main" id="{C1A6805E-9FA0-8746-B7C9-B3BA0CBAC3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flipH="1">
            <a:off x="0" y="0"/>
            <a:ext cx="5652000" cy="6858000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A3CF962-53B9-5D4A-997F-1F198FB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Logo Leon 6">
            <a:extLst>
              <a:ext uri="{FF2B5EF4-FFF2-40B4-BE49-F238E27FC236}">
                <a16:creationId xmlns:a16="http://schemas.microsoft.com/office/drawing/2014/main" id="{46DAF7D5-A0E2-F648-BC47-24481D2E98DC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3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1682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7A9D76-9BB2-024B-B235-03196D05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2A62C83-6C54-664C-BBAD-9699D08E4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7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F8214544-7189-1D4F-8F02-562ED205F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D8C97264-2727-AF4C-BD51-FDC5B7F1E9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1608138"/>
            <a:ext cx="5472113" cy="4453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DB1F3889-93C5-7049-AD72-EB1E4B1FBB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40463" y="1608879"/>
            <a:ext cx="5468400" cy="4453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9909B4A-4D99-9646-90E5-D895BA179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redt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0463" y="0"/>
            <a:ext cx="5951537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 billede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9EEDD9A-FD01-2D4B-9EDC-959CD4AB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0EB7A01A-1A7E-CE46-A269-7356E6B26D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9799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endParaRPr lang="da-DK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D4FAB571-C4C7-ED40-AD12-A2146502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53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2" name="Billede 1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F6747C8-461B-A440-95B5-1C7F38334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8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smalt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8054975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546F2B31-84EA-CE43-ACB5-AC7C8D9C6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7548" y="1805049"/>
            <a:ext cx="5522026" cy="950026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r>
              <a:rPr lang="da-DK" dirty="0"/>
              <a:t>, </a:t>
            </a:r>
            <a:r>
              <a:rPr lang="da-DK" dirty="0" err="1"/>
              <a:t>tellus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blandit</a:t>
            </a:r>
            <a:r>
              <a:rPr lang="da-DK" dirty="0"/>
              <a:t> </a:t>
            </a:r>
            <a:r>
              <a:rPr lang="da-DK" dirty="0" err="1"/>
              <a:t>sapien</a:t>
            </a:r>
            <a:r>
              <a:rPr lang="da-DK" dirty="0"/>
              <a:t> nec </a:t>
            </a:r>
            <a:r>
              <a:rPr lang="da-DK" dirty="0" err="1"/>
              <a:t>aptent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, </a:t>
            </a:r>
            <a:r>
              <a:rPr lang="da-DK" dirty="0" err="1"/>
              <a:t>egestas</a:t>
            </a:r>
            <a:r>
              <a:rPr lang="da-DK" dirty="0"/>
              <a:t> vivamus.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44000" y="0"/>
            <a:ext cx="3348000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 billede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39499D4-4649-1F49-B43D-A643803D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856" y="3072852"/>
            <a:ext cx="5472113" cy="20454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CAA70D1-4E91-6445-8ED4-441D7BB0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4EBD1B5-49B2-C24A-A6F4-E70F7764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11233150" cy="51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6016B-F0B4-994F-997B-1E0787162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608881"/>
            <a:ext cx="11233150" cy="44490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C14C6F-F359-924E-BF92-1FBAD3DB5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000" y="6083301"/>
            <a:ext cx="12192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01-05-2026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393347-490E-D94A-824A-DD27B4D0F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083301"/>
            <a:ext cx="61277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Pladsholder til sidefod 21">
            <a:extLst>
              <a:ext uri="{FF2B5EF4-FFF2-40B4-BE49-F238E27FC236}">
                <a16:creationId xmlns:a16="http://schemas.microsoft.com/office/drawing/2014/main" id="{9FB02DAE-26EB-DB4D-99A2-0C5FFC57F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0500" y="6057900"/>
            <a:ext cx="3221038" cy="4572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752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49" r:id="rId2"/>
    <p:sldLayoutId id="2147483677" r:id="rId3"/>
    <p:sldLayoutId id="2147483684" r:id="rId4"/>
    <p:sldLayoutId id="2147483686" r:id="rId5"/>
    <p:sldLayoutId id="214748365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4" r:id="rId12"/>
    <p:sldLayoutId id="2147483665" r:id="rId13"/>
    <p:sldLayoutId id="2147483660" r:id="rId14"/>
    <p:sldLayoutId id="2147483658" r:id="rId15"/>
    <p:sldLayoutId id="2147483661" r:id="rId16"/>
    <p:sldLayoutId id="2147483659" r:id="rId17"/>
    <p:sldLayoutId id="2147483698" r:id="rId18"/>
    <p:sldLayoutId id="2147483666" r:id="rId19"/>
    <p:sldLayoutId id="2147483667" r:id="rId20"/>
    <p:sldLayoutId id="2147483663" r:id="rId21"/>
    <p:sldLayoutId id="2147483668" r:id="rId22"/>
    <p:sldLayoutId id="2147483675" r:id="rId23"/>
    <p:sldLayoutId id="2147483674" r:id="rId24"/>
    <p:sldLayoutId id="2147483673" r:id="rId25"/>
    <p:sldLayoutId id="2147483682" r:id="rId26"/>
    <p:sldLayoutId id="2147483683" r:id="rId27"/>
    <p:sldLayoutId id="2147483692" r:id="rId28"/>
    <p:sldLayoutId id="2147483693" r:id="rId29"/>
    <p:sldLayoutId id="2147483694" r:id="rId30"/>
    <p:sldLayoutId id="2147483695" r:id="rId31"/>
    <p:sldLayoutId id="2147483689" r:id="rId32"/>
    <p:sldLayoutId id="2147483696" r:id="rId33"/>
    <p:sldLayoutId id="2147483688" r:id="rId34"/>
    <p:sldLayoutId id="2147483697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pos="3749" userDrawn="1">
          <p15:clr>
            <a:srgbClr val="F26B43"/>
          </p15:clr>
        </p15:guide>
        <p15:guide id="7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B6582F7F-7F44-7846-B4ED-8A10382E2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Workshop. Repræsentantskabsmødet den 9. maj 2026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71A27E-52C1-5D45-B674-F0DFA910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a-DK" b="1" dirty="0"/>
              <a:t>Kom i gang med den kræftpolitiske indsats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0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D6B2-5F1D-40D6-4964-3A8A762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11233150" cy="511175"/>
          </a:xfrm>
        </p:spPr>
        <p:txBody>
          <a:bodyPr anchor="t">
            <a:normAutofit fontScale="90000"/>
          </a:bodyPr>
          <a:lstStyle/>
          <a:p>
            <a:r>
              <a:rPr lang="da-DK" dirty="0"/>
              <a:t>Den kræftpolitiske indsats</a:t>
            </a:r>
            <a:br>
              <a:rPr lang="da-DK" dirty="0"/>
            </a:br>
            <a:r>
              <a:rPr lang="da-DK" dirty="0"/>
              <a:t>”Hvad, hvem, hvornår og hvordan” 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97A52F96-CE11-248F-90D0-828052139B48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 rot="20700000">
            <a:off x="1164783" y="2185287"/>
            <a:ext cx="2569102" cy="3605758"/>
          </a:xfrm>
          <a:prstGeom prst="rect">
            <a:avLst/>
          </a:prstGeom>
          <a:noFill/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E0154FC-5167-779D-2F72-197A72DE022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40463" y="2380343"/>
            <a:ext cx="5468400" cy="3681736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Hvad</a:t>
            </a:r>
            <a:r>
              <a:rPr lang="en-US" sz="2000" b="1" dirty="0"/>
              <a:t> </a:t>
            </a:r>
            <a:r>
              <a:rPr lang="en-US" sz="2000" dirty="0" err="1"/>
              <a:t>skal</a:t>
            </a:r>
            <a:r>
              <a:rPr lang="en-US" sz="2000" dirty="0"/>
              <a:t> vi </a:t>
            </a:r>
            <a:r>
              <a:rPr lang="en-US" sz="2000" dirty="0" err="1"/>
              <a:t>i</a:t>
            </a:r>
            <a:r>
              <a:rPr lang="en-US" sz="2000" dirty="0"/>
              <a:t> dialog om?</a:t>
            </a:r>
          </a:p>
          <a:p>
            <a:endParaRPr lang="en-US" sz="2000" dirty="0"/>
          </a:p>
          <a:p>
            <a:r>
              <a:rPr lang="en-US" sz="2000" b="1" dirty="0" err="1"/>
              <a:t>Hvem</a:t>
            </a:r>
            <a:r>
              <a:rPr lang="en-US" sz="2000" dirty="0"/>
              <a:t> </a:t>
            </a:r>
            <a:r>
              <a:rPr lang="en-US" sz="2000" dirty="0" err="1"/>
              <a:t>skal</a:t>
            </a:r>
            <a:r>
              <a:rPr lang="en-US" sz="2000" dirty="0"/>
              <a:t> vi </a:t>
            </a:r>
            <a:r>
              <a:rPr lang="en-US" sz="2000" dirty="0" err="1"/>
              <a:t>i</a:t>
            </a:r>
            <a:r>
              <a:rPr lang="en-US" sz="2000" dirty="0"/>
              <a:t> dialog med?</a:t>
            </a:r>
          </a:p>
          <a:p>
            <a:endParaRPr lang="en-US" sz="2000" dirty="0"/>
          </a:p>
          <a:p>
            <a:r>
              <a:rPr lang="en-US" sz="2000" b="1" dirty="0" err="1"/>
              <a:t>Hvornår</a:t>
            </a:r>
            <a:r>
              <a:rPr lang="en-US" sz="2000" b="1" dirty="0"/>
              <a:t> </a:t>
            </a:r>
            <a:r>
              <a:rPr lang="en-US" sz="2000" dirty="0" err="1"/>
              <a:t>skal</a:t>
            </a:r>
            <a:r>
              <a:rPr lang="en-US" sz="2000" dirty="0"/>
              <a:t> vi </a:t>
            </a:r>
            <a:r>
              <a:rPr lang="en-US" sz="2000" dirty="0" err="1"/>
              <a:t>i</a:t>
            </a:r>
            <a:r>
              <a:rPr lang="en-US" sz="2000" dirty="0"/>
              <a:t> dialog med dem? </a:t>
            </a:r>
          </a:p>
          <a:p>
            <a:endParaRPr lang="en-US" sz="2000" dirty="0"/>
          </a:p>
          <a:p>
            <a:r>
              <a:rPr lang="en-US" sz="2000" b="1" dirty="0" err="1"/>
              <a:t>Hvordan</a:t>
            </a:r>
            <a:r>
              <a:rPr lang="en-US" sz="2000" b="1" dirty="0"/>
              <a:t> </a:t>
            </a:r>
            <a:r>
              <a:rPr lang="en-US" sz="2000" dirty="0" err="1"/>
              <a:t>skal</a:t>
            </a:r>
            <a:r>
              <a:rPr lang="en-US" sz="2000" dirty="0"/>
              <a:t> vi </a:t>
            </a:r>
            <a:r>
              <a:rPr lang="en-US" sz="2000" dirty="0" err="1"/>
              <a:t>i</a:t>
            </a:r>
            <a:r>
              <a:rPr lang="en-US" sz="2000" dirty="0"/>
              <a:t> dialog med dem?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605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2005478-4AAB-EAF2-756E-6A6190EB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Hvad </a:t>
            </a:r>
            <a:r>
              <a:rPr lang="da-DK" dirty="0"/>
              <a:t>skal vi i dialog om?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558E2BB-B112-C58F-9AD1-8425A20BF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indhold 12">
            <a:extLst>
              <a:ext uri="{FF2B5EF4-FFF2-40B4-BE49-F238E27FC236}">
                <a16:creationId xmlns:a16="http://schemas.microsoft.com/office/drawing/2014/main" id="{6EC430EE-70C8-FCBC-E818-33BFE31E0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370" y="1574800"/>
            <a:ext cx="3179215" cy="444976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grpSp>
        <p:nvGrpSpPr>
          <p:cNvPr id="17" name="Gruppe 16">
            <a:extLst>
              <a:ext uri="{FF2B5EF4-FFF2-40B4-BE49-F238E27FC236}">
                <a16:creationId xmlns:a16="http://schemas.microsoft.com/office/drawing/2014/main" id="{86D25CD6-77D1-8D92-0DF2-EA28D7DDD45B}"/>
              </a:ext>
            </a:extLst>
          </p:cNvPr>
          <p:cNvGrpSpPr/>
          <p:nvPr/>
        </p:nvGrpSpPr>
        <p:grpSpPr>
          <a:xfrm>
            <a:off x="3265714" y="1926967"/>
            <a:ext cx="2830286" cy="3745428"/>
            <a:chOff x="3265714" y="2029117"/>
            <a:chExt cx="2830286" cy="3745428"/>
          </a:xfrm>
        </p:grpSpPr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566B16CD-F71A-E629-2B4F-FF770BD97DB1}"/>
                </a:ext>
              </a:extLst>
            </p:cNvPr>
            <p:cNvSpPr txBox="1"/>
            <p:nvPr/>
          </p:nvSpPr>
          <p:spPr>
            <a:xfrm>
              <a:off x="3265715" y="2029117"/>
              <a:ext cx="2830285" cy="71508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a-DK" b="1" dirty="0"/>
                <a:t>Tobaks- og nikotinforebyggelse</a:t>
              </a: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BA36CECD-8623-1F75-2CEC-76D0953D6995}"/>
                </a:ext>
              </a:extLst>
            </p:cNvPr>
            <p:cNvSpPr txBox="1"/>
            <p:nvPr/>
          </p:nvSpPr>
          <p:spPr>
            <a:xfrm>
              <a:off x="3265715" y="3544287"/>
              <a:ext cx="2830285" cy="71508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a-DK"/>
              </a:defPPr>
              <a:lvl1pPr algn="ctr">
                <a:defRPr b="1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da-DK" dirty="0"/>
                <a:t>Rehabilitering og senfølger</a:t>
              </a: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F453505-3ADF-5691-3D69-D979CEC6E8EC}"/>
                </a:ext>
              </a:extLst>
            </p:cNvPr>
            <p:cNvSpPr txBox="1"/>
            <p:nvPr/>
          </p:nvSpPr>
          <p:spPr>
            <a:xfrm>
              <a:off x="3265714" y="5059456"/>
              <a:ext cx="2830285" cy="71508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a-DK"/>
              </a:defPPr>
              <a:lvl1pPr algn="ctr">
                <a:defRPr b="1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da-DK" dirty="0"/>
                <a:t>Palliation – lindrende behandling</a:t>
              </a: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86F90247-472C-146D-B104-575E5511124E}"/>
              </a:ext>
            </a:extLst>
          </p:cNvPr>
          <p:cNvSpPr/>
          <p:nvPr/>
        </p:nvSpPr>
        <p:spPr>
          <a:xfrm>
            <a:off x="7097486" y="2500653"/>
            <a:ext cx="4296228" cy="259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b="1" dirty="0">
                <a:solidFill>
                  <a:schemeClr val="tx2"/>
                </a:solidFill>
              </a:rPr>
              <a:t>Materialepakke</a:t>
            </a:r>
          </a:p>
          <a:p>
            <a:endParaRPr lang="da-DK" b="1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tx2"/>
                </a:solidFill>
              </a:rPr>
              <a:t>Baggrundsinformationer</a:t>
            </a:r>
          </a:p>
          <a:p>
            <a:pPr marL="285750" indent="-285750">
              <a:buFontTx/>
              <a:buChar char="-"/>
            </a:pPr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tx2"/>
                </a:solidFill>
              </a:rPr>
              <a:t>Budskabspapir </a:t>
            </a:r>
          </a:p>
          <a:p>
            <a:pPr marL="285750" indent="-285750">
              <a:buFontTx/>
              <a:buChar char="-"/>
            </a:pPr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tx2"/>
                </a:solidFill>
              </a:rPr>
              <a:t>Udkast til læserbreve mv.</a:t>
            </a:r>
          </a:p>
        </p:txBody>
      </p:sp>
    </p:spTree>
    <p:extLst>
      <p:ext uri="{BB962C8B-B14F-4D97-AF65-F5344CB8AC3E}">
        <p14:creationId xmlns:p14="http://schemas.microsoft.com/office/powerpoint/2010/main" val="75181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A79F1-2EF6-96AD-0865-39C7E985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Hvem </a:t>
            </a:r>
            <a:r>
              <a:rPr lang="da-DK" dirty="0"/>
              <a:t>skal vi i dialog med?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C28A08-0F10-FD51-ED8D-CD76E86B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0" y="1608881"/>
            <a:ext cx="4092575" cy="4449020"/>
          </a:xfrm>
        </p:spPr>
        <p:txBody>
          <a:bodyPr/>
          <a:lstStyle/>
          <a:p>
            <a:r>
              <a:rPr lang="da-DK" dirty="0"/>
              <a:t>Borgmesteren?</a:t>
            </a:r>
          </a:p>
          <a:p>
            <a:endParaRPr lang="da-DK" dirty="0"/>
          </a:p>
          <a:p>
            <a:r>
              <a:rPr lang="da-DK" dirty="0"/>
              <a:t>Sundhedsudvalgsformanden?</a:t>
            </a:r>
          </a:p>
          <a:p>
            <a:endParaRPr lang="da-DK" dirty="0"/>
          </a:p>
          <a:p>
            <a:r>
              <a:rPr lang="da-DK" dirty="0"/>
              <a:t>En politiker, I har en særlig relation til?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…Bare ring eller skriv en venlig mail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graphicFrame>
        <p:nvGraphicFramePr>
          <p:cNvPr id="5" name="Pladsholder til indhold 5">
            <a:extLst>
              <a:ext uri="{FF2B5EF4-FFF2-40B4-BE49-F238E27FC236}">
                <a16:creationId xmlns:a16="http://schemas.microsoft.com/office/drawing/2014/main" id="{99E7279B-086B-4E3F-A4F3-A1D8F6554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799985"/>
              </p:ext>
            </p:extLst>
          </p:nvPr>
        </p:nvGraphicFramePr>
        <p:xfrm>
          <a:off x="1005003" y="1604200"/>
          <a:ext cx="59494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boks 6">
            <a:extLst>
              <a:ext uri="{FF2B5EF4-FFF2-40B4-BE49-F238E27FC236}">
                <a16:creationId xmlns:a16="http://schemas.microsoft.com/office/drawing/2014/main" id="{FC1789F8-15BA-6286-663B-AE3782D98829}"/>
              </a:ext>
            </a:extLst>
          </p:cNvPr>
          <p:cNvSpPr txBox="1"/>
          <p:nvPr/>
        </p:nvSpPr>
        <p:spPr>
          <a:xfrm>
            <a:off x="2088191" y="1090530"/>
            <a:ext cx="3774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Stor</a:t>
            </a: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da-DK" sz="2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indflydelse</a:t>
            </a:r>
          </a:p>
        </p:txBody>
      </p:sp>
      <p:sp>
        <p:nvSpPr>
          <p:cNvPr id="7" name="Tekstboks 6">
            <a:extLst>
              <a:ext uri="{FF2B5EF4-FFF2-40B4-BE49-F238E27FC236}">
                <a16:creationId xmlns:a16="http://schemas.microsoft.com/office/drawing/2014/main" id="{D6B2BBF4-E4CF-47A9-E7D0-F16CE5965419}"/>
              </a:ext>
            </a:extLst>
          </p:cNvPr>
          <p:cNvSpPr txBox="1"/>
          <p:nvPr/>
        </p:nvSpPr>
        <p:spPr>
          <a:xfrm>
            <a:off x="2088191" y="5955538"/>
            <a:ext cx="37742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Mindre indflydelse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0730A65-0E08-9D2B-6BEB-EB5460657F00}"/>
              </a:ext>
            </a:extLst>
          </p:cNvPr>
          <p:cNvSpPr txBox="1"/>
          <p:nvPr/>
        </p:nvSpPr>
        <p:spPr>
          <a:xfrm>
            <a:off x="5724772" y="3470928"/>
            <a:ext cx="172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Med-</a:t>
            </a:r>
            <a:b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spillere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9B74E8A-1A2C-C5E3-A321-6290883FFCB3}"/>
              </a:ext>
            </a:extLst>
          </p:cNvPr>
          <p:cNvSpPr txBox="1"/>
          <p:nvPr/>
        </p:nvSpPr>
        <p:spPr>
          <a:xfrm>
            <a:off x="738901" y="3470928"/>
            <a:ext cx="126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Mod-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spillere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9F18AB4B-2E74-7ABF-F712-9DCFF93975DC}"/>
              </a:ext>
            </a:extLst>
          </p:cNvPr>
          <p:cNvCxnSpPr/>
          <p:nvPr/>
        </p:nvCxnSpPr>
        <p:spPr>
          <a:xfrm flipV="1">
            <a:off x="5724772" y="4513475"/>
            <a:ext cx="0" cy="557048"/>
          </a:xfrm>
          <a:prstGeom prst="straightConnector1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3A867D50-084E-BEDC-8449-27081766F5BC}"/>
              </a:ext>
            </a:extLst>
          </p:cNvPr>
          <p:cNvCxnSpPr/>
          <p:nvPr/>
        </p:nvCxnSpPr>
        <p:spPr>
          <a:xfrm flipV="1">
            <a:off x="5346399" y="2169668"/>
            <a:ext cx="283780" cy="252248"/>
          </a:xfrm>
          <a:prstGeom prst="straightConnector1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8D404ABF-D3C3-2E1A-6A04-13B8BE1FB701}"/>
              </a:ext>
            </a:extLst>
          </p:cNvPr>
          <p:cNvCxnSpPr/>
          <p:nvPr/>
        </p:nvCxnSpPr>
        <p:spPr>
          <a:xfrm>
            <a:off x="3454537" y="2347534"/>
            <a:ext cx="283779" cy="0"/>
          </a:xfrm>
          <a:prstGeom prst="straightConnector1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CC35E7CE-059B-B214-3A30-82E57773E2BA}"/>
              </a:ext>
            </a:extLst>
          </p:cNvPr>
          <p:cNvCxnSpPr>
            <a:cxnSpLocks/>
          </p:cNvCxnSpPr>
          <p:nvPr/>
        </p:nvCxnSpPr>
        <p:spPr>
          <a:xfrm>
            <a:off x="3454536" y="2352795"/>
            <a:ext cx="1" cy="216271"/>
          </a:xfrm>
          <a:prstGeom prst="straightConnector1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0954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BF4BD-8E70-8FD8-75C1-66E2DDB57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DEA3D-D139-2EDB-DBF8-9CACDBEB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Byg relationen!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96EE28D-B30A-F1CA-B53D-A623DB3ED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Relations-trappen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9C35EC27-3E5C-5C54-204A-E13F1C9B57A3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1943100"/>
          <a:ext cx="8128002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11940688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618827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729710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5389423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906791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87359439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tx2"/>
                          </a:solidFill>
                        </a:rPr>
                        <a:t>Strategisk relation</a:t>
                      </a:r>
                    </a:p>
                    <a:p>
                      <a:r>
                        <a:rPr lang="da-DK" sz="1600" b="0" dirty="0">
                          <a:solidFill>
                            <a:schemeClr val="tx2"/>
                          </a:solidFill>
                        </a:rPr>
                        <a:t>Er interesseret i hinandens udvikling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96113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2"/>
                          </a:solidFill>
                        </a:rPr>
                        <a:t>Samarbejdspartner</a:t>
                      </a:r>
                    </a:p>
                    <a:p>
                      <a:r>
                        <a:rPr lang="da-DK" sz="1600" dirty="0">
                          <a:solidFill>
                            <a:schemeClr val="tx2"/>
                          </a:solidFill>
                        </a:rPr>
                        <a:t>Samarbejder om fælles</a:t>
                      </a:r>
                      <a:br>
                        <a:rPr lang="da-DK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da-DK" sz="1600" dirty="0">
                          <a:solidFill>
                            <a:schemeClr val="tx2"/>
                          </a:solidFill>
                        </a:rPr>
                        <a:t>opgaver og projekter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10181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endParaRPr lang="da-DK" sz="16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2"/>
                          </a:solidFill>
                        </a:rPr>
                        <a:t>Samarbejde</a:t>
                      </a:r>
                      <a:br>
                        <a:rPr lang="da-DK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da-DK" sz="1600" dirty="0">
                          <a:solidFill>
                            <a:schemeClr val="tx2"/>
                          </a:solidFill>
                        </a:rPr>
                        <a:t>Samarbejder om konkrete</a:t>
                      </a:r>
                      <a:br>
                        <a:rPr lang="da-DK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da-DK" sz="1600" dirty="0">
                          <a:solidFill>
                            <a:schemeClr val="tx2"/>
                          </a:solidFill>
                        </a:rPr>
                        <a:t>opgaver og projekter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648413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2"/>
                          </a:solidFill>
                        </a:rPr>
                        <a:t>Kontakt</a:t>
                      </a:r>
                    </a:p>
                    <a:p>
                      <a:r>
                        <a:rPr lang="da-DK" sz="1600" dirty="0">
                          <a:solidFill>
                            <a:schemeClr val="tx2"/>
                          </a:solidFill>
                        </a:rPr>
                        <a:t>Udveksler konkrete</a:t>
                      </a:r>
                      <a:br>
                        <a:rPr lang="da-DK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da-DK" sz="1600" dirty="0">
                          <a:solidFill>
                            <a:schemeClr val="tx2"/>
                          </a:solidFill>
                        </a:rPr>
                        <a:t>informationer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060346"/>
                  </a:ext>
                </a:extLst>
              </a:tr>
              <a:tr h="934720">
                <a:tc gridSpan="5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2"/>
                          </a:solidFill>
                        </a:rPr>
                        <a:t>Kendskab</a:t>
                      </a:r>
                    </a:p>
                    <a:p>
                      <a:r>
                        <a:rPr lang="da-DK" sz="1600" dirty="0">
                          <a:solidFill>
                            <a:schemeClr val="tx2"/>
                          </a:solidFill>
                        </a:rPr>
                        <a:t>Hilser på 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30527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299C8E88-0E6C-88BD-4C62-384ABBC93A4D}"/>
              </a:ext>
            </a:extLst>
          </p:cNvPr>
          <p:cNvSpPr txBox="1"/>
          <p:nvPr/>
        </p:nvSpPr>
        <p:spPr>
          <a:xfrm>
            <a:off x="7683500" y="5130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…og giv æren til politikeren</a:t>
            </a:r>
          </a:p>
        </p:txBody>
      </p:sp>
    </p:spTree>
    <p:extLst>
      <p:ext uri="{BB962C8B-B14F-4D97-AF65-F5344CB8AC3E}">
        <p14:creationId xmlns:p14="http://schemas.microsoft.com/office/powerpoint/2010/main" val="232005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C2B03-C10E-CAFA-1886-9F24CA85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Hvornår er timingen god?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F77A36-4405-39B1-D485-816FB7C5E4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Vær først – hvis I kan </a:t>
            </a:r>
            <a:r>
              <a:rPr lang="da-DK" dirty="0">
                <a:sym typeface="Wingdings" panose="05000000000000000000" pitchFamily="2" charset="2"/>
              </a:rPr>
              <a:t> </a:t>
            </a:r>
            <a:endParaRPr lang="da-DK" dirty="0"/>
          </a:p>
        </p:txBody>
      </p:sp>
      <p:graphicFrame>
        <p:nvGraphicFramePr>
          <p:cNvPr id="5" name="Pladsholder til indhold 7">
            <a:extLst>
              <a:ext uri="{FF2B5EF4-FFF2-40B4-BE49-F238E27FC236}">
                <a16:creationId xmlns:a16="http://schemas.microsoft.com/office/drawing/2014/main" id="{66E2B5F6-EE0D-C2D1-095F-4FB7D576A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670070"/>
              </p:ext>
            </p:extLst>
          </p:nvPr>
        </p:nvGraphicFramePr>
        <p:xfrm>
          <a:off x="479425" y="2117230"/>
          <a:ext cx="11233150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Pladsholder til indhold 7">
            <a:extLst>
              <a:ext uri="{FF2B5EF4-FFF2-40B4-BE49-F238E27FC236}">
                <a16:creationId xmlns:a16="http://schemas.microsoft.com/office/drawing/2014/main" id="{870F321B-7AB9-36AD-B0F9-9EFA763835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890647"/>
              </p:ext>
            </p:extLst>
          </p:nvPr>
        </p:nvGraphicFramePr>
        <p:xfrm>
          <a:off x="479425" y="4609057"/>
          <a:ext cx="11233150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0D7A5147-6CC8-A52E-2F00-2CE09AF0CBBA}"/>
              </a:ext>
            </a:extLst>
          </p:cNvPr>
          <p:cNvSpPr txBox="1">
            <a:spLocks/>
          </p:cNvSpPr>
          <p:nvPr/>
        </p:nvSpPr>
        <p:spPr>
          <a:xfrm>
            <a:off x="479425" y="1763315"/>
            <a:ext cx="11233150" cy="51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dirty="0">
                <a:solidFill>
                  <a:schemeClr val="tx2"/>
                </a:solidFill>
              </a:rPr>
              <a:t>Valgperioden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3B127E4-EADF-8656-96E4-6935B124AB6E}"/>
              </a:ext>
            </a:extLst>
          </p:cNvPr>
          <p:cNvSpPr txBox="1">
            <a:spLocks/>
          </p:cNvSpPr>
          <p:nvPr/>
        </p:nvSpPr>
        <p:spPr>
          <a:xfrm>
            <a:off x="479425" y="4246162"/>
            <a:ext cx="11233150" cy="51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dirty="0">
                <a:solidFill>
                  <a:schemeClr val="tx2"/>
                </a:solidFill>
              </a:rPr>
              <a:t>Budgetåret</a:t>
            </a:r>
          </a:p>
        </p:txBody>
      </p:sp>
      <p:sp>
        <p:nvSpPr>
          <p:cNvPr id="10" name="Stjerne: 7 takker 9">
            <a:extLst>
              <a:ext uri="{FF2B5EF4-FFF2-40B4-BE49-F238E27FC236}">
                <a16:creationId xmlns:a16="http://schemas.microsoft.com/office/drawing/2014/main" id="{CA508C03-E564-70FF-7981-52A9B5EE2F2D}"/>
              </a:ext>
            </a:extLst>
          </p:cNvPr>
          <p:cNvSpPr/>
          <p:nvPr/>
        </p:nvSpPr>
        <p:spPr>
          <a:xfrm>
            <a:off x="5080000" y="1779984"/>
            <a:ext cx="812800" cy="757633"/>
          </a:xfrm>
          <a:prstGeom prst="star7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tjerne: 7 takker 10">
            <a:extLst>
              <a:ext uri="{FF2B5EF4-FFF2-40B4-BE49-F238E27FC236}">
                <a16:creationId xmlns:a16="http://schemas.microsoft.com/office/drawing/2014/main" id="{31E5B767-B38D-26FA-428A-85ECD7D8F4D7}"/>
              </a:ext>
            </a:extLst>
          </p:cNvPr>
          <p:cNvSpPr/>
          <p:nvPr/>
        </p:nvSpPr>
        <p:spPr>
          <a:xfrm>
            <a:off x="8229600" y="1708943"/>
            <a:ext cx="812800" cy="757633"/>
          </a:xfrm>
          <a:prstGeom prst="star7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Stjerne: 7 takker 11">
            <a:extLst>
              <a:ext uri="{FF2B5EF4-FFF2-40B4-BE49-F238E27FC236}">
                <a16:creationId xmlns:a16="http://schemas.microsoft.com/office/drawing/2014/main" id="{C8DD34DF-FE71-EA6E-FBD3-82E685BFF606}"/>
              </a:ext>
            </a:extLst>
          </p:cNvPr>
          <p:cNvSpPr/>
          <p:nvPr/>
        </p:nvSpPr>
        <p:spPr>
          <a:xfrm>
            <a:off x="5235575" y="4122934"/>
            <a:ext cx="812800" cy="757633"/>
          </a:xfrm>
          <a:prstGeom prst="star7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2692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41DFF-8B96-98E6-A9E0-0773E0F9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Hvordan gør vi?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F42DD1-0751-D3F4-CE6B-A78CD9C4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08881"/>
            <a:ext cx="11233150" cy="1985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dirty="0"/>
              <a:t>Tag fat i bestyrelsen og områdekonsulenten – og læg en strategi!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Tre mulige første skridt: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0677C0BD-C539-C17F-F93A-59D8F5DEB710}"/>
              </a:ext>
            </a:extLst>
          </p:cNvPr>
          <p:cNvGrpSpPr/>
          <p:nvPr/>
        </p:nvGrpSpPr>
        <p:grpSpPr>
          <a:xfrm>
            <a:off x="606425" y="2991534"/>
            <a:ext cx="2692400" cy="2332256"/>
            <a:chOff x="479425" y="2648634"/>
            <a:chExt cx="2692400" cy="2332256"/>
          </a:xfrm>
        </p:grpSpPr>
        <p:pic>
          <p:nvPicPr>
            <p:cNvPr id="6" name="Grafik 5" descr="Kaffe kontur">
              <a:extLst>
                <a:ext uri="{FF2B5EF4-FFF2-40B4-BE49-F238E27FC236}">
                  <a16:creationId xmlns:a16="http://schemas.microsoft.com/office/drawing/2014/main" id="{181812A7-4AC3-93F4-9F70-6521F93E8E9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5625" y="2648634"/>
              <a:ext cx="1440000" cy="1440000"/>
            </a:xfrm>
            <a:prstGeom prst="rect">
              <a:avLst/>
            </a:prstGeom>
          </p:spPr>
        </p:pic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55D17553-89C7-F408-10EB-91C1CD0F5D9A}"/>
                </a:ext>
              </a:extLst>
            </p:cNvPr>
            <p:cNvSpPr txBox="1"/>
            <p:nvPr/>
          </p:nvSpPr>
          <p:spPr>
            <a:xfrm>
              <a:off x="479425" y="4334559"/>
              <a:ext cx="269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Kaffemøde med en lokal politiker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89D15E8F-2ECC-0AD2-7DAB-2E4C6951E18D}"/>
              </a:ext>
            </a:extLst>
          </p:cNvPr>
          <p:cNvGrpSpPr/>
          <p:nvPr/>
        </p:nvGrpSpPr>
        <p:grpSpPr>
          <a:xfrm>
            <a:off x="4749800" y="2991534"/>
            <a:ext cx="2692400" cy="2609255"/>
            <a:chOff x="4749800" y="2648634"/>
            <a:chExt cx="2692400" cy="2609255"/>
          </a:xfrm>
        </p:grpSpPr>
        <p:pic>
          <p:nvPicPr>
            <p:cNvPr id="8" name="Grafik 7" descr="Avis kontur">
              <a:extLst>
                <a:ext uri="{FF2B5EF4-FFF2-40B4-BE49-F238E27FC236}">
                  <a16:creationId xmlns:a16="http://schemas.microsoft.com/office/drawing/2014/main" id="{FAD7BE2E-DB37-2F2F-16A5-6F328EF805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6000" y="2648634"/>
              <a:ext cx="1440000" cy="1440000"/>
            </a:xfrm>
            <a:prstGeom prst="rect">
              <a:avLst/>
            </a:prstGeom>
          </p:spPr>
        </p:pic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02AA4484-B042-8C24-B8EB-CB5271F9D2FD}"/>
                </a:ext>
              </a:extLst>
            </p:cNvPr>
            <p:cNvSpPr txBox="1"/>
            <p:nvPr/>
          </p:nvSpPr>
          <p:spPr>
            <a:xfrm>
              <a:off x="4749800" y="4334559"/>
              <a:ext cx="2692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Læserbrev eller opslag på Facebook eller LinkedIn mv.</a:t>
              </a: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4FCA9CD5-A48F-7999-C441-C353668FF919}"/>
              </a:ext>
            </a:extLst>
          </p:cNvPr>
          <p:cNvGrpSpPr/>
          <p:nvPr/>
        </p:nvGrpSpPr>
        <p:grpSpPr>
          <a:xfrm>
            <a:off x="8893175" y="2991534"/>
            <a:ext cx="2692400" cy="2609255"/>
            <a:chOff x="9020175" y="2648634"/>
            <a:chExt cx="2692400" cy="2609255"/>
          </a:xfrm>
        </p:grpSpPr>
        <p:pic>
          <p:nvPicPr>
            <p:cNvPr id="10" name="Grafik 9" descr="Balloner kontur">
              <a:extLst>
                <a:ext uri="{FF2B5EF4-FFF2-40B4-BE49-F238E27FC236}">
                  <a16:creationId xmlns:a16="http://schemas.microsoft.com/office/drawing/2014/main" id="{2F6CBAC6-7872-D366-3E26-82DD46BF074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46375" y="2648634"/>
              <a:ext cx="1440000" cy="1440000"/>
            </a:xfrm>
            <a:prstGeom prst="rect">
              <a:avLst/>
            </a:prstGeom>
          </p:spPr>
        </p:pic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7475973A-9BF6-5980-2A2F-5F04F3F199BF}"/>
                </a:ext>
              </a:extLst>
            </p:cNvPr>
            <p:cNvSpPr txBox="1"/>
            <p:nvPr/>
          </p:nvSpPr>
          <p:spPr>
            <a:xfrm>
              <a:off x="9020175" y="4334559"/>
              <a:ext cx="2692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Invitér politikeren</a:t>
              </a:r>
              <a:br>
                <a:rPr lang="da-DK" dirty="0"/>
              </a:br>
              <a:r>
                <a:rPr lang="da-DK" dirty="0"/>
                <a:t>ind i varmen - og med til jeres arrangement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39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0D414-F38D-8B17-87FA-76372B91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Gode råd til dialogen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9949C-A191-FE2B-961D-F2416C4B0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08881"/>
            <a:ext cx="4981575" cy="4449020"/>
          </a:xfrm>
        </p:spPr>
        <p:txBody>
          <a:bodyPr/>
          <a:lstStyle/>
          <a:p>
            <a:r>
              <a:rPr lang="da-DK" dirty="0"/>
              <a:t>Vær skarpe på formålet: Hvad beder vi om? </a:t>
            </a:r>
          </a:p>
          <a:p>
            <a:endParaRPr lang="da-DK" dirty="0"/>
          </a:p>
          <a:p>
            <a:r>
              <a:rPr lang="da-DK" dirty="0"/>
              <a:t>Hvad får politikeren ud af at mødes med jer?</a:t>
            </a:r>
          </a:p>
          <a:p>
            <a:endParaRPr lang="da-DK" dirty="0"/>
          </a:p>
          <a:p>
            <a:r>
              <a:rPr lang="da-DK" dirty="0"/>
              <a:t>Løs flere problemer end ét</a:t>
            </a:r>
          </a:p>
          <a:p>
            <a:endParaRPr lang="da-DK" dirty="0"/>
          </a:p>
          <a:p>
            <a:r>
              <a:rPr lang="da-DK" dirty="0"/>
              <a:t>Tal til både hjerne og hjerte</a:t>
            </a:r>
          </a:p>
          <a:p>
            <a:endParaRPr lang="da-DK" dirty="0"/>
          </a:p>
          <a:p>
            <a:r>
              <a:rPr lang="da-DK" dirty="0"/>
              <a:t>Store ører og masser af nysgerrighed</a:t>
            </a:r>
          </a:p>
          <a:p>
            <a:endParaRPr lang="da-DK" dirty="0"/>
          </a:p>
          <a:p>
            <a:r>
              <a:rPr lang="da-DK" dirty="0"/>
              <a:t>Der er mange veje til et godt resultat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B237FB-F63A-050F-8CCD-6A3955A525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Font/skrifttype, skitse, design&#10;&#10;AI-genereret indhold kan være ukorrekt.">
            <a:extLst>
              <a:ext uri="{FF2B5EF4-FFF2-40B4-BE49-F238E27FC236}">
                <a16:creationId xmlns:a16="http://schemas.microsoft.com/office/drawing/2014/main" id="{79BC44D9-D3F3-93C2-5545-D82747BC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7F6"/>
              </a:clrFrom>
              <a:clrTo>
                <a:srgbClr val="F8F7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1000" y="3632860"/>
            <a:ext cx="7464673" cy="2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BDD81-B911-235D-D38C-FC6A3BF0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Hjertefortællinger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456257-B16D-3F59-7A27-BFCDB723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08881"/>
            <a:ext cx="5030726" cy="4449020"/>
          </a:xfrm>
        </p:spPr>
        <p:txBody>
          <a:bodyPr>
            <a:normAutofit/>
          </a:bodyPr>
          <a:lstStyle/>
          <a:p>
            <a:r>
              <a:rPr lang="da-DK" sz="2000" dirty="0"/>
              <a:t>Vi glemmer ofte tal og grafer – men husker historier</a:t>
            </a:r>
          </a:p>
          <a:p>
            <a:r>
              <a:rPr lang="da-DK" sz="2000" dirty="0"/>
              <a:t>Passionen sidder i hjertet – også på politikere og embedsmænd! </a:t>
            </a:r>
          </a:p>
          <a:p>
            <a:r>
              <a:rPr lang="da-DK" sz="2000" dirty="0"/>
              <a:t>Det handler om mennesker af kød og blod – ikke tal og statistik!</a:t>
            </a:r>
          </a:p>
          <a:p>
            <a:endParaRPr lang="da-DK" sz="2000" dirty="0"/>
          </a:p>
          <a:p>
            <a:r>
              <a:rPr lang="da-DK" sz="2000" dirty="0"/>
              <a:t>Har du selv en historie, som illustrerer jeres budskab? Vil du dele den?</a:t>
            </a:r>
          </a:p>
          <a:p>
            <a:r>
              <a:rPr lang="da-DK" sz="2000" dirty="0"/>
              <a:t>Har du hørt en i kræftcaféen, som du må dele? </a:t>
            </a:r>
          </a:p>
          <a:p>
            <a:r>
              <a:rPr lang="da-DK" sz="2000" dirty="0"/>
              <a:t>Skal personen selv med til mødet?</a:t>
            </a:r>
          </a:p>
          <a:p>
            <a:endParaRPr lang="da-DK" sz="2000" dirty="0"/>
          </a:p>
          <a:p>
            <a:endParaRPr lang="da-DK" sz="200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0177F36-BDAC-F604-0186-656FBC8D13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En vigtig del af politikermødet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FCFCC9A-66B7-FF60-6566-E1BD440C2E6C}"/>
              </a:ext>
            </a:extLst>
          </p:cNvPr>
          <p:cNvSpPr/>
          <p:nvPr/>
        </p:nvSpPr>
        <p:spPr>
          <a:xfrm>
            <a:off x="7258050" y="1623060"/>
            <a:ext cx="379476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Åbning og smalltalk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1BB2994-EFDB-E76C-233D-8FB33E143718}"/>
              </a:ext>
            </a:extLst>
          </p:cNvPr>
          <p:cNvSpPr/>
          <p:nvPr/>
        </p:nvSpPr>
        <p:spPr>
          <a:xfrm>
            <a:off x="7258050" y="2362200"/>
            <a:ext cx="379476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Hjertefortælling</a:t>
            </a:r>
          </a:p>
        </p:txBody>
      </p:sp>
      <p:pic>
        <p:nvPicPr>
          <p:cNvPr id="8" name="Grafik 7" descr="Hjerte kontur">
            <a:extLst>
              <a:ext uri="{FF2B5EF4-FFF2-40B4-BE49-F238E27FC236}">
                <a16:creationId xmlns:a16="http://schemas.microsoft.com/office/drawing/2014/main" id="{F410B05D-8AD6-BDE7-E8C6-A298BED12B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43650" y="2186939"/>
            <a:ext cx="914400" cy="9144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A985B2-1C50-FB79-7CC1-A6D5061A3A6B}"/>
              </a:ext>
            </a:extLst>
          </p:cNvPr>
          <p:cNvSpPr/>
          <p:nvPr/>
        </p:nvSpPr>
        <p:spPr>
          <a:xfrm>
            <a:off x="7258050" y="3101339"/>
            <a:ext cx="3794760" cy="8458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Vigtigste budskaber</a:t>
            </a:r>
            <a:br>
              <a:rPr lang="da-DK" dirty="0"/>
            </a:br>
            <a:r>
              <a:rPr lang="da-DK" dirty="0"/>
              <a:t>og centrale fakta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5F4BE45-0C83-6DC4-B227-C545A90B1460}"/>
              </a:ext>
            </a:extLst>
          </p:cNvPr>
          <p:cNvSpPr/>
          <p:nvPr/>
        </p:nvSpPr>
        <p:spPr>
          <a:xfrm>
            <a:off x="7258050" y="4137661"/>
            <a:ext cx="379476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Aftaler om næste skridt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3059090-9419-3F93-1F3C-9C467E0516F9}"/>
              </a:ext>
            </a:extLst>
          </p:cNvPr>
          <p:cNvSpPr/>
          <p:nvPr/>
        </p:nvSpPr>
        <p:spPr>
          <a:xfrm>
            <a:off x="7258050" y="4876802"/>
            <a:ext cx="379476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Fælles selfie</a:t>
            </a:r>
          </a:p>
        </p:txBody>
      </p:sp>
    </p:spTree>
    <p:extLst>
      <p:ext uri="{BB962C8B-B14F-4D97-AF65-F5344CB8AC3E}">
        <p14:creationId xmlns:p14="http://schemas.microsoft.com/office/powerpoint/2010/main" val="389847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DCAED-014B-F89F-DB4F-87CBAA2E1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el 6">
            <a:extLst>
              <a:ext uri="{FF2B5EF4-FFF2-40B4-BE49-F238E27FC236}">
                <a16:creationId xmlns:a16="http://schemas.microsoft.com/office/drawing/2014/main" id="{C794512C-25F5-FD86-C252-F39DD576A6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17035C4-B14F-3791-5F83-BD3678BE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416302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dirty="0"/>
              <a:t>Samtaler ved bordene</a:t>
            </a:r>
            <a:br>
              <a:rPr lang="da-DK" dirty="0"/>
            </a:br>
            <a:r>
              <a:rPr lang="da-DK" sz="2000" dirty="0"/>
              <a:t>15 minutter. </a:t>
            </a:r>
            <a:br>
              <a:rPr lang="da-DK" sz="2000" dirty="0"/>
            </a:br>
            <a:br>
              <a:rPr lang="da-DK" sz="2000" dirty="0">
                <a:solidFill>
                  <a:schemeClr val="tx2"/>
                </a:solidFill>
              </a:rPr>
            </a:br>
            <a:r>
              <a:rPr lang="da-DK" sz="2000" dirty="0">
                <a:solidFill>
                  <a:schemeClr val="tx2"/>
                </a:solidFill>
              </a:rPr>
              <a:t>- Har du fået mere mod på at komme i gang?</a:t>
            </a:r>
            <a:br>
              <a:rPr lang="da-DK" sz="2000" dirty="0">
                <a:solidFill>
                  <a:schemeClr val="tx2"/>
                </a:solidFill>
              </a:rPr>
            </a:br>
            <a:r>
              <a:rPr lang="da-DK" sz="2000" dirty="0">
                <a:solidFill>
                  <a:schemeClr val="tx2"/>
                </a:solidFill>
              </a:rPr>
              <a:t>- Hvad tager du med hjem til bestyrelsen? </a:t>
            </a:r>
            <a:br>
              <a:rPr lang="da-DK" sz="2000" dirty="0">
                <a:solidFill>
                  <a:schemeClr val="tx2"/>
                </a:solidFill>
              </a:rPr>
            </a:br>
            <a:endParaRPr lang="da-DK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5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82DDE-7403-DAB5-9D77-3DA42B91D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CBFAD-BFD6-ADF0-919A-513A0866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Husk tålmodigheden!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5A3370-120A-995D-893A-45D10C85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08881"/>
            <a:ext cx="4981575" cy="444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Kræftpolitisk arbejde tager tid…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…Lang tid!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Men giv ikke op!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Når det virker, gør vi en kæmpe forskel.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B9BDBA-2D4C-BD05-976C-8185BCE643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icture 2" descr="The Hare and The Tortoise Story With Moral for Children">
            <a:extLst>
              <a:ext uri="{FF2B5EF4-FFF2-40B4-BE49-F238E27FC236}">
                <a16:creationId xmlns:a16="http://schemas.microsoft.com/office/drawing/2014/main" id="{E8F8860D-E931-4C04-9182-721011DB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463" y="1608881"/>
            <a:ext cx="5951537" cy="40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A8481-22DC-1B4E-9981-11DD3764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11233150" cy="511175"/>
          </a:xfrm>
        </p:spPr>
        <p:txBody>
          <a:bodyPr anchor="ctr">
            <a:normAutofit/>
          </a:bodyPr>
          <a:lstStyle/>
          <a:p>
            <a:r>
              <a:rPr lang="da-DK" dirty="0"/>
              <a:t>Målet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377E28-FC09-5F44-3AAC-A8E5CC4C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08881"/>
            <a:ext cx="5521325" cy="444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At vi får </a:t>
            </a:r>
          </a:p>
          <a:p>
            <a:pPr>
              <a:buFontTx/>
              <a:buChar char="-"/>
            </a:pPr>
            <a:r>
              <a:rPr lang="da-DK" sz="2000" dirty="0"/>
              <a:t>Appetit på det kræftpolitiske arbejde</a:t>
            </a:r>
          </a:p>
          <a:p>
            <a:pPr>
              <a:buFontTx/>
              <a:buChar char="-"/>
            </a:pPr>
            <a:endParaRPr lang="da-DK" sz="2000" dirty="0"/>
          </a:p>
          <a:p>
            <a:pPr>
              <a:buFontTx/>
              <a:buChar char="-"/>
            </a:pPr>
            <a:r>
              <a:rPr lang="da-DK" sz="2000" dirty="0"/>
              <a:t>Blik for, at politik ikke er svært – og at alle kan være med.</a:t>
            </a:r>
          </a:p>
          <a:p>
            <a:pPr>
              <a:buFontTx/>
              <a:buChar char="-"/>
            </a:pPr>
            <a:endParaRPr lang="da-DK" sz="2000" dirty="0"/>
          </a:p>
          <a:p>
            <a:pPr>
              <a:buFontTx/>
              <a:buChar char="-"/>
            </a:pPr>
            <a:r>
              <a:rPr lang="da-DK" sz="2000" dirty="0"/>
              <a:t>Mod på - og et par redskaber til - at tage hjem og lægge en god plan for det kræftpolitiske arbejde sammen med bestyrelsen og områdekonsulenten. </a:t>
            </a:r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44155127-16D7-06E0-A973-2B1294EC3A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914400"/>
            <a:ext cx="11233150" cy="35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red and yellow hand tool">
            <a:extLst>
              <a:ext uri="{FF2B5EF4-FFF2-40B4-BE49-F238E27FC236}">
                <a16:creationId xmlns:a16="http://schemas.microsoft.com/office/drawing/2014/main" id="{DF150091-5B8E-B3C6-5C30-00C9F5F5D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r="10747"/>
          <a:stretch>
            <a:fillRect/>
          </a:stretch>
        </p:blipFill>
        <p:spPr bwMode="auto">
          <a:xfrm>
            <a:off x="7612380" y="1608881"/>
            <a:ext cx="4100195" cy="33038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0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4FF31-40E6-9009-1597-8BF8FB97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Politik er mange ting…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2C2068-A9EE-8BDC-4DDE-8218467081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92DE70-1DD9-DD5C-08B2-C429F56AF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905378"/>
              </p:ext>
            </p:extLst>
          </p:nvPr>
        </p:nvGraphicFramePr>
        <p:xfrm>
          <a:off x="334851" y="1845189"/>
          <a:ext cx="11565227" cy="382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759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07B3C-4829-0008-86AB-1FA81DEC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Start med Kierkegaard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9A98D40-9230-F8C0-A54C-FC182D8F8B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6C441BE-379C-09D7-4F9A-8317940FD17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accent1"/>
              </a:buClr>
              <a:buSzPts val="1400"/>
              <a:buNone/>
            </a:pPr>
            <a:r>
              <a:rPr lang="da-DK" dirty="0"/>
              <a:t>At man, </a:t>
            </a:r>
            <a:r>
              <a:rPr lang="da-DK" dirty="0" err="1"/>
              <a:t>naar</a:t>
            </a:r>
            <a:r>
              <a:rPr lang="da-DK" dirty="0"/>
              <a:t> det i Sandhed skal lykkes en at føre et menneske hen til et bestemt Sted, først og fremmest </a:t>
            </a:r>
            <a:r>
              <a:rPr lang="da-DK" dirty="0" err="1"/>
              <a:t>maa</a:t>
            </a:r>
            <a:r>
              <a:rPr lang="da-DK" dirty="0"/>
              <a:t> passe </a:t>
            </a:r>
            <a:r>
              <a:rPr lang="da-DK" dirty="0" err="1"/>
              <a:t>paa</a:t>
            </a:r>
            <a:r>
              <a:rPr lang="da-DK" dirty="0"/>
              <a:t> at finde ham der, hvor han er og begynde der. Dette er Hemmeligheden i al Hjælpekunst. Enhver, der ikke kan det, han er selv i Indbildning, </a:t>
            </a:r>
            <a:r>
              <a:rPr lang="da-DK" dirty="0" err="1"/>
              <a:t>naar</a:t>
            </a:r>
            <a:r>
              <a:rPr lang="da-DK" dirty="0"/>
              <a:t> han mener at kunne hjælpe en Anden. </a:t>
            </a: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1400"/>
              <a:buNone/>
            </a:pPr>
            <a:endParaRPr lang="da-DK" dirty="0"/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1400"/>
              <a:buNone/>
            </a:pPr>
            <a:r>
              <a:rPr lang="da-DK" dirty="0"/>
              <a:t>For i Sandhed at kunne hjælpe en Anden, </a:t>
            </a:r>
            <a:r>
              <a:rPr lang="da-DK" dirty="0" err="1"/>
              <a:t>maa</a:t>
            </a:r>
            <a:r>
              <a:rPr lang="da-DK" dirty="0"/>
              <a:t> jeg </a:t>
            </a:r>
            <a:r>
              <a:rPr lang="da-DK" dirty="0" err="1"/>
              <a:t>forstaa</a:t>
            </a:r>
            <a:r>
              <a:rPr lang="da-DK" dirty="0"/>
              <a:t> mere end han - men dog vel først og fremmest </a:t>
            </a:r>
            <a:r>
              <a:rPr lang="da-DK" dirty="0" err="1"/>
              <a:t>forstaae</a:t>
            </a:r>
            <a:r>
              <a:rPr lang="da-DK" dirty="0"/>
              <a:t> det, han </a:t>
            </a:r>
            <a:r>
              <a:rPr lang="da-DK" dirty="0" err="1"/>
              <a:t>forstaar</a:t>
            </a:r>
            <a:r>
              <a:rPr lang="da-DK" dirty="0"/>
              <a:t>. </a:t>
            </a:r>
            <a:r>
              <a:rPr lang="da-DK" dirty="0" err="1"/>
              <a:t>Naar</a:t>
            </a:r>
            <a:r>
              <a:rPr lang="da-DK" dirty="0"/>
              <a:t> jeg ikke </a:t>
            </a:r>
            <a:r>
              <a:rPr lang="da-DK" dirty="0" err="1"/>
              <a:t>gjør</a:t>
            </a:r>
            <a:r>
              <a:rPr lang="da-DK" dirty="0"/>
              <a:t> det, </a:t>
            </a:r>
            <a:r>
              <a:rPr lang="da-DK" dirty="0" err="1"/>
              <a:t>saa</a:t>
            </a:r>
            <a:r>
              <a:rPr lang="da-DK" dirty="0"/>
              <a:t> hjælper min Mere-</a:t>
            </a:r>
            <a:r>
              <a:rPr lang="da-DK" dirty="0" err="1"/>
              <a:t>Forstaaen</a:t>
            </a:r>
            <a:r>
              <a:rPr lang="da-DK" dirty="0"/>
              <a:t> ham slet ikke.</a:t>
            </a: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1400"/>
              <a:buNone/>
            </a:pPr>
            <a:endParaRPr lang="da-DK" dirty="0"/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1400"/>
              <a:buNone/>
            </a:pPr>
            <a:r>
              <a:rPr lang="da-DK" i="1" dirty="0"/>
              <a:t>Søren Kierkegaard: ”Brudstykker af en ligefrem Meddelelse". (1859)</a:t>
            </a:r>
            <a:endParaRPr lang="da-DK" dirty="0"/>
          </a:p>
        </p:txBody>
      </p:sp>
      <p:pic>
        <p:nvPicPr>
          <p:cNvPr id="1026" name="Picture 2" descr="The 'Self-Actualizing' Spirituality of Søren Kierkegaard - Christianity  Today">
            <a:extLst>
              <a:ext uri="{FF2B5EF4-FFF2-40B4-BE49-F238E27FC236}">
                <a16:creationId xmlns:a16="http://schemas.microsoft.com/office/drawing/2014/main" id="{C6EA01F1-8132-E14C-1C2A-29A3E72C9195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4" r="7040"/>
          <a:stretch>
            <a:fillRect/>
          </a:stretch>
        </p:blipFill>
        <p:spPr bwMode="auto">
          <a:xfrm>
            <a:off x="6453591" y="441325"/>
            <a:ext cx="5258984" cy="5258984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2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AE83F-D186-AED5-73D8-A7970135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Politik er mange ting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9024D8A0-11C4-8F5D-F704-DDC6BA513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436771"/>
              </p:ext>
            </p:extLst>
          </p:nvPr>
        </p:nvGraphicFramePr>
        <p:xfrm>
          <a:off x="479425" y="1608136"/>
          <a:ext cx="11233149" cy="45023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4143517343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921354382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849385835"/>
                    </a:ext>
                  </a:extLst>
                </a:gridCol>
              </a:tblGrid>
              <a:tr h="728664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Politikerne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De ansatte (administrationen og de faglige)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Befolkningen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75651"/>
                  </a:ext>
                </a:extLst>
              </a:tr>
              <a:tr h="377371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349015"/>
                  </a:ext>
                </a:extLst>
              </a:tr>
            </a:tbl>
          </a:graphicData>
        </a:graphic>
      </p:graphicFrame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D08F381-F468-5254-ED61-86B0081BBB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19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8C542-A7FB-15DF-3C5F-4CEBE559E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531B5-64BE-3338-D3F8-3E1C84D4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Politik er mange ting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31EF9A7D-B998-6C0D-4857-75507581A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958803"/>
              </p:ext>
            </p:extLst>
          </p:nvPr>
        </p:nvGraphicFramePr>
        <p:xfrm>
          <a:off x="479425" y="1608136"/>
          <a:ext cx="11233149" cy="45023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4143517343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921354382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849385835"/>
                    </a:ext>
                  </a:extLst>
                </a:gridCol>
              </a:tblGrid>
              <a:tr h="728664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Politikerne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De ansatte (administrationen og de faglige)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Befolkningen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75651"/>
                  </a:ext>
                </a:extLst>
              </a:tr>
              <a:tr h="377371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349015"/>
                  </a:ext>
                </a:extLst>
              </a:tr>
            </a:tbl>
          </a:graphicData>
        </a:graphic>
      </p:graphicFrame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FB2C379-574D-EFFC-EBC7-68A8CF315A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2DB2D156-6565-2856-2FF7-073AB47D46A0}"/>
              </a:ext>
            </a:extLst>
          </p:cNvPr>
          <p:cNvSpPr/>
          <p:nvPr/>
        </p:nvSpPr>
        <p:spPr>
          <a:xfrm rot="21081648">
            <a:off x="377826" y="2703285"/>
            <a:ext cx="2728232" cy="72571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Kaffemøde med borgmesteren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3AEAB2F6-0136-F21E-A7B6-E3F6A72314C6}"/>
              </a:ext>
            </a:extLst>
          </p:cNvPr>
          <p:cNvSpPr/>
          <p:nvPr/>
        </p:nvSpPr>
        <p:spPr>
          <a:xfrm rot="263414">
            <a:off x="4731882" y="2703283"/>
            <a:ext cx="2728232" cy="72571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Årligt møde med sundhedschefen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5A7CE406-EC72-63F6-F7B3-07E0A0FC99CF}"/>
              </a:ext>
            </a:extLst>
          </p:cNvPr>
          <p:cNvSpPr/>
          <p:nvPr/>
        </p:nvSpPr>
        <p:spPr>
          <a:xfrm rot="21197431">
            <a:off x="8701538" y="2659387"/>
            <a:ext cx="2728232" cy="72571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Læserbrev i avisen</a:t>
            </a:r>
          </a:p>
        </p:txBody>
      </p:sp>
    </p:spTree>
    <p:extLst>
      <p:ext uri="{BB962C8B-B14F-4D97-AF65-F5344CB8AC3E}">
        <p14:creationId xmlns:p14="http://schemas.microsoft.com/office/powerpoint/2010/main" val="272673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B60CE-DE35-7A96-4176-9915AF1C5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8F5D5-2BA2-C21B-E50E-F94E03F3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Politik er mange ting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34073335-6AC6-A5DA-FF47-428114B99B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848935"/>
              </p:ext>
            </p:extLst>
          </p:nvPr>
        </p:nvGraphicFramePr>
        <p:xfrm>
          <a:off x="479425" y="1608136"/>
          <a:ext cx="11233149" cy="45023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4143517343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921354382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849385835"/>
                    </a:ext>
                  </a:extLst>
                </a:gridCol>
              </a:tblGrid>
              <a:tr h="728664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Politikerne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De ansatte (administrationen og de faglige)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Befolkningen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75651"/>
                  </a:ext>
                </a:extLst>
              </a:tr>
              <a:tr h="377371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349015"/>
                  </a:ext>
                </a:extLst>
              </a:tr>
            </a:tbl>
          </a:graphicData>
        </a:graphic>
      </p:graphicFrame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B3EF58-DBAE-5585-E7A3-22DC4FBDB9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FDBBC47B-7526-BFF8-69B8-2525FE3F50C7}"/>
              </a:ext>
            </a:extLst>
          </p:cNvPr>
          <p:cNvSpPr/>
          <p:nvPr/>
        </p:nvSpPr>
        <p:spPr>
          <a:xfrm rot="21081648">
            <a:off x="377826" y="2703285"/>
            <a:ext cx="2728232" cy="72571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Kaffemøde med borgmesteren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E92A8EE7-2DA4-2922-2A4A-0C08E42488CC}"/>
              </a:ext>
            </a:extLst>
          </p:cNvPr>
          <p:cNvSpPr/>
          <p:nvPr/>
        </p:nvSpPr>
        <p:spPr>
          <a:xfrm rot="263414">
            <a:off x="4731882" y="2703283"/>
            <a:ext cx="2728232" cy="72571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Årligt møde med sundhedschefen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13ABAC01-14E3-4842-09B0-805F0153630A}"/>
              </a:ext>
            </a:extLst>
          </p:cNvPr>
          <p:cNvSpPr/>
          <p:nvPr/>
        </p:nvSpPr>
        <p:spPr>
          <a:xfrm rot="21197431">
            <a:off x="8454795" y="2726193"/>
            <a:ext cx="2728232" cy="72571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Læserbrev i avisen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6FC1EB3-600E-7C58-F029-3756961F15E5}"/>
              </a:ext>
            </a:extLst>
          </p:cNvPr>
          <p:cNvSpPr txBox="1"/>
          <p:nvPr/>
        </p:nvSpPr>
        <p:spPr>
          <a:xfrm>
            <a:off x="479425" y="3934230"/>
            <a:ext cx="1123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tx2"/>
                </a:solidFill>
              </a:rPr>
              <a:t>Men også…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ADA0FFB8-1774-3FF7-F733-6937A1B9FE76}"/>
              </a:ext>
            </a:extLst>
          </p:cNvPr>
          <p:cNvSpPr/>
          <p:nvPr/>
        </p:nvSpPr>
        <p:spPr>
          <a:xfrm rot="336017">
            <a:off x="626492" y="4951398"/>
            <a:ext cx="3182901" cy="7257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Snakke med en politiker på Stafet for Livet</a:t>
            </a: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C7C2BDE1-04D8-4EDE-B8DF-F876B7252404}"/>
              </a:ext>
            </a:extLst>
          </p:cNvPr>
          <p:cNvSpPr/>
          <p:nvPr/>
        </p:nvSpPr>
        <p:spPr>
          <a:xfrm rot="21399685">
            <a:off x="4293793" y="4949257"/>
            <a:ext cx="3416657" cy="7257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Få kræftrehabiliteringen til at uddele café-flyers. 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DAB24899-31E6-AAF3-73DE-6B17D0A9784C}"/>
              </a:ext>
            </a:extLst>
          </p:cNvPr>
          <p:cNvSpPr/>
          <p:nvPr/>
        </p:nvSpPr>
        <p:spPr>
          <a:xfrm rot="249245">
            <a:off x="8652586" y="4726856"/>
            <a:ext cx="2728232" cy="7257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Røgfri Fremtid-event i gågaden</a:t>
            </a:r>
          </a:p>
        </p:txBody>
      </p:sp>
    </p:spTree>
    <p:extLst>
      <p:ext uri="{BB962C8B-B14F-4D97-AF65-F5344CB8AC3E}">
        <p14:creationId xmlns:p14="http://schemas.microsoft.com/office/powerpoint/2010/main" val="158989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BDD01-6037-35B7-1D5C-4771BA781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7A434-6D87-34F2-25C1-325405B4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1" y="256747"/>
            <a:ext cx="11053981" cy="829335"/>
          </a:xfrm>
        </p:spPr>
        <p:txBody>
          <a:bodyPr/>
          <a:lstStyle/>
          <a:p>
            <a:r>
              <a:rPr lang="da-DK">
                <a:solidFill>
                  <a:schemeClr val="tx2"/>
                </a:solidFill>
              </a:rPr>
              <a:t>Niveauer i det frivillige, politiske arbejde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726B6E2-022A-9123-4157-1F7E3550A54A}"/>
              </a:ext>
            </a:extLst>
          </p:cNvPr>
          <p:cNvSpPr txBox="1"/>
          <p:nvPr/>
        </p:nvSpPr>
        <p:spPr>
          <a:xfrm>
            <a:off x="567465" y="2196150"/>
            <a:ext cx="2482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hter-Regular"/>
                <a:ea typeface="+mn-ea"/>
                <a:cs typeface="+mn-cs"/>
              </a:rPr>
              <a:t>Individualisering og differentiering af indsatser gennem forløbet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A1A71FC-962F-0D96-5FAD-2621B072F375}"/>
              </a:ext>
            </a:extLst>
          </p:cNvPr>
          <p:cNvSpPr txBox="1"/>
          <p:nvPr/>
        </p:nvSpPr>
        <p:spPr>
          <a:xfrm>
            <a:off x="7732277" y="2166082"/>
            <a:ext cx="2482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ghter-Regular"/>
                <a:ea typeface="+mn-ea"/>
                <a:cs typeface="+mn-cs"/>
              </a:rPr>
              <a:t>Udvikling af kvalitet i indsatserne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8837E58D-F8D8-DA7B-E1AC-EF1B8C4BA5A2}"/>
              </a:ext>
            </a:extLst>
          </p:cNvPr>
          <p:cNvGrpSpPr/>
          <p:nvPr/>
        </p:nvGrpSpPr>
        <p:grpSpPr>
          <a:xfrm>
            <a:off x="1133793" y="1666351"/>
            <a:ext cx="9677915" cy="3706476"/>
            <a:chOff x="537027" y="1322724"/>
            <a:chExt cx="10962715" cy="4798674"/>
          </a:xfrm>
        </p:grpSpPr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58F01980-AFB0-A215-0482-A437812B6F49}"/>
                </a:ext>
              </a:extLst>
            </p:cNvPr>
            <p:cNvGrpSpPr/>
            <p:nvPr/>
          </p:nvGrpSpPr>
          <p:grpSpPr>
            <a:xfrm>
              <a:off x="6800742" y="1322724"/>
              <a:ext cx="4699000" cy="4798674"/>
              <a:chOff x="6096000" y="1322724"/>
              <a:chExt cx="4699000" cy="4798674"/>
            </a:xfrm>
          </p:grpSpPr>
          <p:sp>
            <p:nvSpPr>
              <p:cNvPr id="5" name="Kombinationstegning: figur 4">
                <a:extLst>
                  <a:ext uri="{FF2B5EF4-FFF2-40B4-BE49-F238E27FC236}">
                    <a16:creationId xmlns:a16="http://schemas.microsoft.com/office/drawing/2014/main" id="{A5B685DA-5992-E2BD-1AAC-EA6F067F3C45}"/>
                  </a:ext>
                </a:extLst>
              </p:cNvPr>
              <p:cNvSpPr/>
              <p:nvPr/>
            </p:nvSpPr>
            <p:spPr>
              <a:xfrm>
                <a:off x="7662333" y="1322724"/>
                <a:ext cx="1566333" cy="1362916"/>
              </a:xfrm>
              <a:custGeom>
                <a:avLst/>
                <a:gdLst>
                  <a:gd name="connsiteX0" fmla="*/ 0 w 1566333"/>
                  <a:gd name="connsiteY0" fmla="*/ 1599558 h 1599558"/>
                  <a:gd name="connsiteX1" fmla="*/ 783167 w 1566333"/>
                  <a:gd name="connsiteY1" fmla="*/ 0 h 1599558"/>
                  <a:gd name="connsiteX2" fmla="*/ 783167 w 1566333"/>
                  <a:gd name="connsiteY2" fmla="*/ 0 h 1599558"/>
                  <a:gd name="connsiteX3" fmla="*/ 1566333 w 1566333"/>
                  <a:gd name="connsiteY3" fmla="*/ 1599558 h 1599558"/>
                  <a:gd name="connsiteX4" fmla="*/ 0 w 1566333"/>
                  <a:gd name="connsiteY4" fmla="*/ 1599558 h 159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6333" h="1599558">
                    <a:moveTo>
                      <a:pt x="0" y="1599558"/>
                    </a:moveTo>
                    <a:lnTo>
                      <a:pt x="783167" y="0"/>
                    </a:lnTo>
                    <a:lnTo>
                      <a:pt x="783167" y="0"/>
                    </a:lnTo>
                    <a:lnTo>
                      <a:pt x="1566333" y="1599558"/>
                    </a:lnTo>
                    <a:lnTo>
                      <a:pt x="0" y="159955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2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ighter-Regular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Fighter-Regular"/>
                    <a:ea typeface="+mn-ea"/>
                    <a:cs typeface="+mn-cs"/>
                  </a:rPr>
                  <a:t>Stat</a:t>
                </a:r>
              </a:p>
            </p:txBody>
          </p:sp>
          <p:sp>
            <p:nvSpPr>
              <p:cNvPr id="6" name="Kombinationstegning: figur 5">
                <a:extLst>
                  <a:ext uri="{FF2B5EF4-FFF2-40B4-BE49-F238E27FC236}">
                    <a16:creationId xmlns:a16="http://schemas.microsoft.com/office/drawing/2014/main" id="{99FEB8CB-E783-1A9D-90F9-C13929A6BC19}"/>
                  </a:ext>
                </a:extLst>
              </p:cNvPr>
              <p:cNvSpPr/>
              <p:nvPr/>
            </p:nvSpPr>
            <p:spPr>
              <a:xfrm>
                <a:off x="6879166" y="2922282"/>
                <a:ext cx="3132666" cy="1362916"/>
              </a:xfrm>
              <a:custGeom>
                <a:avLst/>
                <a:gdLst>
                  <a:gd name="connsiteX0" fmla="*/ 0 w 3132666"/>
                  <a:gd name="connsiteY0" fmla="*/ 1599558 h 1599558"/>
                  <a:gd name="connsiteX1" fmla="*/ 783160 w 3132666"/>
                  <a:gd name="connsiteY1" fmla="*/ 0 h 1599558"/>
                  <a:gd name="connsiteX2" fmla="*/ 2349506 w 3132666"/>
                  <a:gd name="connsiteY2" fmla="*/ 0 h 1599558"/>
                  <a:gd name="connsiteX3" fmla="*/ 3132666 w 3132666"/>
                  <a:gd name="connsiteY3" fmla="*/ 1599558 h 1599558"/>
                  <a:gd name="connsiteX4" fmla="*/ 0 w 3132666"/>
                  <a:gd name="connsiteY4" fmla="*/ 1599558 h 159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2666" h="1599558">
                    <a:moveTo>
                      <a:pt x="0" y="1599558"/>
                    </a:moveTo>
                    <a:lnTo>
                      <a:pt x="783160" y="0"/>
                    </a:lnTo>
                    <a:lnTo>
                      <a:pt x="2349506" y="0"/>
                    </a:lnTo>
                    <a:lnTo>
                      <a:pt x="3132666" y="1599558"/>
                    </a:lnTo>
                    <a:lnTo>
                      <a:pt x="0" y="159955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617" tIns="25400" rIns="573616" bIns="254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Fighter-Regular"/>
                    <a:ea typeface="+mn-ea"/>
                    <a:cs typeface="+mn-cs"/>
                  </a:rPr>
                  <a:t>Regioner</a:t>
                </a:r>
              </a:p>
            </p:txBody>
          </p:sp>
          <p:sp>
            <p:nvSpPr>
              <p:cNvPr id="7" name="Kombinationstegning: figur 6">
                <a:extLst>
                  <a:ext uri="{FF2B5EF4-FFF2-40B4-BE49-F238E27FC236}">
                    <a16:creationId xmlns:a16="http://schemas.microsoft.com/office/drawing/2014/main" id="{F2769D26-F9EC-E182-8DF4-28B8C48A5A07}"/>
                  </a:ext>
                </a:extLst>
              </p:cNvPr>
              <p:cNvSpPr/>
              <p:nvPr/>
            </p:nvSpPr>
            <p:spPr>
              <a:xfrm>
                <a:off x="6096000" y="4521840"/>
                <a:ext cx="4699000" cy="1599558"/>
              </a:xfrm>
              <a:custGeom>
                <a:avLst/>
                <a:gdLst>
                  <a:gd name="connsiteX0" fmla="*/ 0 w 4699000"/>
                  <a:gd name="connsiteY0" fmla="*/ 1599558 h 1599558"/>
                  <a:gd name="connsiteX1" fmla="*/ 783160 w 4699000"/>
                  <a:gd name="connsiteY1" fmla="*/ 0 h 1599558"/>
                  <a:gd name="connsiteX2" fmla="*/ 3915840 w 4699000"/>
                  <a:gd name="connsiteY2" fmla="*/ 0 h 1599558"/>
                  <a:gd name="connsiteX3" fmla="*/ 4699000 w 4699000"/>
                  <a:gd name="connsiteY3" fmla="*/ 1599558 h 1599558"/>
                  <a:gd name="connsiteX4" fmla="*/ 0 w 4699000"/>
                  <a:gd name="connsiteY4" fmla="*/ 1599558 h 159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9000" h="1599558">
                    <a:moveTo>
                      <a:pt x="0" y="1599558"/>
                    </a:moveTo>
                    <a:lnTo>
                      <a:pt x="783160" y="0"/>
                    </a:lnTo>
                    <a:lnTo>
                      <a:pt x="3915840" y="0"/>
                    </a:lnTo>
                    <a:lnTo>
                      <a:pt x="4699000" y="1599558"/>
                    </a:lnTo>
                    <a:lnTo>
                      <a:pt x="0" y="159955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7724" tIns="25400" rIns="847726" bIns="254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Fighter-Regular"/>
                    <a:ea typeface="+mn-ea"/>
                    <a:cs typeface="+mn-cs"/>
                  </a:rPr>
                  <a:t>Kommuner</a:t>
                </a:r>
              </a:p>
            </p:txBody>
          </p:sp>
        </p:grpSp>
        <p:sp>
          <p:nvSpPr>
            <p:cNvPr id="9" name="Rektangel: afrundede hjørner 8">
              <a:extLst>
                <a:ext uri="{FF2B5EF4-FFF2-40B4-BE49-F238E27FC236}">
                  <a16:creationId xmlns:a16="http://schemas.microsoft.com/office/drawing/2014/main" id="{114C9E88-C429-E736-61CF-9278CF08E92A}"/>
                </a:ext>
              </a:extLst>
            </p:cNvPr>
            <p:cNvSpPr/>
            <p:nvPr/>
          </p:nvSpPr>
          <p:spPr>
            <a:xfrm>
              <a:off x="537027" y="1322724"/>
              <a:ext cx="3589868" cy="1362916"/>
            </a:xfrm>
            <a:prstGeom prst="roundRect">
              <a:avLst/>
            </a:prstGeom>
            <a:solidFill>
              <a:srgbClr val="82D989"/>
            </a:solidFill>
            <a:ln>
              <a:solidFill>
                <a:srgbClr val="82D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ighter-Regular"/>
                  <a:ea typeface="+mn-ea"/>
                  <a:cs typeface="+mn-cs"/>
                </a:rPr>
                <a:t>Hovedbestyrelse</a:t>
              </a:r>
            </a:p>
          </p:txBody>
        </p:sp>
        <p:sp>
          <p:nvSpPr>
            <p:cNvPr id="10" name="Rektangel: afrundede hjørner 9">
              <a:extLst>
                <a:ext uri="{FF2B5EF4-FFF2-40B4-BE49-F238E27FC236}">
                  <a16:creationId xmlns:a16="http://schemas.microsoft.com/office/drawing/2014/main" id="{D5107696-FAE0-ED56-BA60-C853F2897110}"/>
                </a:ext>
              </a:extLst>
            </p:cNvPr>
            <p:cNvSpPr/>
            <p:nvPr/>
          </p:nvSpPr>
          <p:spPr>
            <a:xfrm>
              <a:off x="537027" y="2922282"/>
              <a:ext cx="3589868" cy="1362916"/>
            </a:xfrm>
            <a:prstGeom prst="roundRect">
              <a:avLst/>
            </a:prstGeom>
            <a:solidFill>
              <a:srgbClr val="82D989"/>
            </a:solidFill>
            <a:ln>
              <a:solidFill>
                <a:srgbClr val="82D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ighter-Regular"/>
                  <a:ea typeface="+mn-ea"/>
                  <a:cs typeface="+mn-cs"/>
                </a:rPr>
                <a:t>Regionsudvalg</a:t>
              </a:r>
            </a:p>
          </p:txBody>
        </p:sp>
        <p:sp>
          <p:nvSpPr>
            <p:cNvPr id="11" name="Rektangel: afrundede hjørner 10">
              <a:extLst>
                <a:ext uri="{FF2B5EF4-FFF2-40B4-BE49-F238E27FC236}">
                  <a16:creationId xmlns:a16="http://schemas.microsoft.com/office/drawing/2014/main" id="{B2A672E1-2EE5-B689-091E-4F8CBC5C8229}"/>
                </a:ext>
              </a:extLst>
            </p:cNvPr>
            <p:cNvSpPr/>
            <p:nvPr/>
          </p:nvSpPr>
          <p:spPr>
            <a:xfrm>
              <a:off x="537027" y="4516643"/>
              <a:ext cx="3589868" cy="1599557"/>
            </a:xfrm>
            <a:prstGeom prst="roundRect">
              <a:avLst/>
            </a:prstGeom>
            <a:solidFill>
              <a:srgbClr val="82D989"/>
            </a:solidFill>
            <a:ln>
              <a:solidFill>
                <a:srgbClr val="82D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ighter-Regular"/>
                  <a:ea typeface="+mn-ea"/>
                  <a:cs typeface="+mn-cs"/>
                </a:rPr>
                <a:t>Lokalforeninger</a:t>
              </a:r>
            </a:p>
          </p:txBody>
        </p:sp>
        <p:sp>
          <p:nvSpPr>
            <p:cNvPr id="12" name="Pil: højre 11">
              <a:extLst>
                <a:ext uri="{FF2B5EF4-FFF2-40B4-BE49-F238E27FC236}">
                  <a16:creationId xmlns:a16="http://schemas.microsoft.com/office/drawing/2014/main" id="{2A20F9CD-B9A6-5291-1CF3-37848169CE7A}"/>
                </a:ext>
              </a:extLst>
            </p:cNvPr>
            <p:cNvSpPr/>
            <p:nvPr/>
          </p:nvSpPr>
          <p:spPr>
            <a:xfrm>
              <a:off x="4553086" y="5022449"/>
              <a:ext cx="1955722" cy="690898"/>
            </a:xfrm>
            <a:prstGeom prst="right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ghter-Regular"/>
                <a:ea typeface="+mn-ea"/>
                <a:cs typeface="+mn-cs"/>
              </a:endParaRPr>
            </a:p>
          </p:txBody>
        </p:sp>
        <p:sp>
          <p:nvSpPr>
            <p:cNvPr id="16" name="Pil: højre 15">
              <a:extLst>
                <a:ext uri="{FF2B5EF4-FFF2-40B4-BE49-F238E27FC236}">
                  <a16:creationId xmlns:a16="http://schemas.microsoft.com/office/drawing/2014/main" id="{E131D2B1-F861-F95A-EA18-73890AC8FEB9}"/>
                </a:ext>
              </a:extLst>
            </p:cNvPr>
            <p:cNvSpPr/>
            <p:nvPr/>
          </p:nvSpPr>
          <p:spPr>
            <a:xfrm>
              <a:off x="4608093" y="3258291"/>
              <a:ext cx="1955722" cy="690898"/>
            </a:xfrm>
            <a:prstGeom prst="right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ghter-Regular"/>
                <a:ea typeface="+mn-ea"/>
                <a:cs typeface="+mn-cs"/>
              </a:endParaRPr>
            </a:p>
          </p:txBody>
        </p:sp>
        <p:sp>
          <p:nvSpPr>
            <p:cNvPr id="17" name="Pil: højre 16">
              <a:extLst>
                <a:ext uri="{FF2B5EF4-FFF2-40B4-BE49-F238E27FC236}">
                  <a16:creationId xmlns:a16="http://schemas.microsoft.com/office/drawing/2014/main" id="{39B7655A-3716-8D1C-4C19-8723669E559D}"/>
                </a:ext>
              </a:extLst>
            </p:cNvPr>
            <p:cNvSpPr/>
            <p:nvPr/>
          </p:nvSpPr>
          <p:spPr>
            <a:xfrm>
              <a:off x="4551421" y="1658733"/>
              <a:ext cx="1955722" cy="690898"/>
            </a:xfrm>
            <a:prstGeom prst="right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ghter-Regular"/>
                <a:ea typeface="+mn-ea"/>
                <a:cs typeface="+mn-cs"/>
              </a:endParaRPr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4BE316B2-F66A-49D6-F88B-FFD7E1DDD4A9}"/>
              </a:ext>
            </a:extLst>
          </p:cNvPr>
          <p:cNvSpPr/>
          <p:nvPr/>
        </p:nvSpPr>
        <p:spPr>
          <a:xfrm>
            <a:off x="9839095" y="2990335"/>
            <a:ext cx="2104744" cy="20071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ighter-Regular"/>
                <a:ea typeface="+mn-ea"/>
                <a:cs typeface="+mn-cs"/>
              </a:rPr>
              <a:t>Og 17 sundhedsråd fra 2027</a:t>
            </a:r>
          </a:p>
        </p:txBody>
      </p:sp>
    </p:spTree>
    <p:extLst>
      <p:ext uri="{BB962C8B-B14F-4D97-AF65-F5344CB8AC3E}">
        <p14:creationId xmlns:p14="http://schemas.microsoft.com/office/powerpoint/2010/main" val="421255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el 6">
            <a:extLst>
              <a:ext uri="{FF2B5EF4-FFF2-40B4-BE49-F238E27FC236}">
                <a16:creationId xmlns:a16="http://schemas.microsoft.com/office/drawing/2014/main" id="{3E5DEF6A-FC61-CB49-6F9C-0F20D4D4E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CAF8088-3D3B-3E0E-B247-B8C4F63C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416302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dirty="0"/>
              <a:t>Samtaler to og to</a:t>
            </a:r>
            <a:br>
              <a:rPr lang="da-DK" dirty="0"/>
            </a:br>
            <a:r>
              <a:rPr lang="da-DK" sz="2000" dirty="0"/>
              <a:t>5 minutter. Find en makker. </a:t>
            </a:r>
            <a:br>
              <a:rPr lang="da-DK" sz="2000" dirty="0"/>
            </a:br>
            <a:br>
              <a:rPr lang="da-DK" sz="2000" dirty="0">
                <a:solidFill>
                  <a:schemeClr val="tx2"/>
                </a:solidFill>
              </a:rPr>
            </a:br>
            <a:r>
              <a:rPr lang="da-DK" sz="3000" dirty="0">
                <a:solidFill>
                  <a:schemeClr val="tx2"/>
                </a:solidFill>
              </a:rPr>
              <a:t>Hvad virker svært?</a:t>
            </a:r>
            <a:br>
              <a:rPr lang="da-DK" sz="3000" dirty="0">
                <a:solidFill>
                  <a:schemeClr val="tx2"/>
                </a:solidFill>
              </a:rPr>
            </a:br>
            <a:r>
              <a:rPr lang="da-DK" sz="3000" dirty="0">
                <a:solidFill>
                  <a:schemeClr val="tx2"/>
                </a:solidFill>
              </a:rPr>
              <a:t>Hvad virker let?</a:t>
            </a:r>
            <a:br>
              <a:rPr lang="da-DK" sz="3000" dirty="0">
                <a:solidFill>
                  <a:schemeClr val="tx2"/>
                </a:solidFill>
              </a:rPr>
            </a:br>
            <a:endParaRPr lang="da-DK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07460"/>
      </p:ext>
    </p:extLst>
  </p:cSld>
  <p:clrMapOvr>
    <a:masterClrMapping/>
  </p:clrMapOvr>
</p:sld>
</file>

<file path=ppt/theme/theme1.xml><?xml version="1.0" encoding="utf-8"?>
<a:theme xmlns:a="http://schemas.openxmlformats.org/drawingml/2006/main" name="Kraeftens Bekaempelse Skabelon">
  <a:themeElements>
    <a:clrScheme name="Kr">
      <a:dk1>
        <a:srgbClr val="F0001D"/>
      </a:dk1>
      <a:lt1>
        <a:srgbClr val="FFFFFF"/>
      </a:lt1>
      <a:dk2>
        <a:srgbClr val="3C3C3C"/>
      </a:dk2>
      <a:lt2>
        <a:srgbClr val="FFFFFF"/>
      </a:lt2>
      <a:accent1>
        <a:srgbClr val="F0001D"/>
      </a:accent1>
      <a:accent2>
        <a:srgbClr val="DEDAD6"/>
      </a:accent2>
      <a:accent3>
        <a:srgbClr val="D9AC82"/>
      </a:accent3>
      <a:accent4>
        <a:srgbClr val="202243"/>
      </a:accent4>
      <a:accent5>
        <a:srgbClr val="82A9D9"/>
      </a:accent5>
      <a:accent6>
        <a:srgbClr val="82D9C9"/>
      </a:accent6>
      <a:hlink>
        <a:srgbClr val="F0001D"/>
      </a:hlink>
      <a:folHlink>
        <a:srgbClr val="3C3C3C"/>
      </a:folHlink>
    </a:clrScheme>
    <a:fontScheme name="Kontor 2">
      <a:majorFont>
        <a:latin typeface="Fighter-Overskrif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ighter-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K_basis skabelon" id="{821CB8C1-7AEE-47E1-A139-6E66205D9E99}" vid="{CDCF2848-9E5C-4B57-8583-35C82D62F0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5F3E28AB79C04B8E9983DBC3241BD2" ma:contentTypeVersion="12" ma:contentTypeDescription="Opret et nyt dokument." ma:contentTypeScope="" ma:versionID="d4a61e415e9c37125ed1d0fea7c31ef4">
  <xsd:schema xmlns:xsd="http://www.w3.org/2001/XMLSchema" xmlns:xs="http://www.w3.org/2001/XMLSchema" xmlns:p="http://schemas.microsoft.com/office/2006/metadata/properties" xmlns:ns2="9243a542-8f91-46f8-a3f1-edd30c1455be" xmlns:ns3="17963c96-e49e-4163-9da4-bc458eee9eea" targetNamespace="http://schemas.microsoft.com/office/2006/metadata/properties" ma:root="true" ma:fieldsID="843f6baf0e80bd9120e878e8ceeed1b3" ns2:_="" ns3:_="">
    <xsd:import namespace="9243a542-8f91-46f8-a3f1-edd30c1455be"/>
    <xsd:import namespace="17963c96-e49e-4163-9da4-bc458eee9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3a542-8f91-46f8-a3f1-edd30c145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63c96-e49e-4163-9da4-bc458eee9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2326893-d167-47d4-9a45-6c9c6b2efaff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C113C3-314E-4F46-9880-CAFD0F0C369D}"/>
</file>

<file path=customXml/itemProps2.xml><?xml version="1.0" encoding="utf-8"?>
<ds:datastoreItem xmlns:ds="http://schemas.openxmlformats.org/officeDocument/2006/customXml" ds:itemID="{74E1E75C-1EBB-4B33-A753-B18870A3DD5A}"/>
</file>

<file path=customXml/itemProps3.xml><?xml version="1.0" encoding="utf-8"?>
<ds:datastoreItem xmlns:ds="http://schemas.openxmlformats.org/officeDocument/2006/customXml" ds:itemID="{12E99B81-F610-4F86-9A92-1B8D1C0DAE1C}"/>
</file>

<file path=customXml/itemProps4.xml><?xml version="1.0" encoding="utf-8"?>
<ds:datastoreItem xmlns:ds="http://schemas.openxmlformats.org/officeDocument/2006/customXml" ds:itemID="{D64A5E49-977C-454F-B39E-0D507AEB0FBF}"/>
</file>

<file path=docProps/app.xml><?xml version="1.0" encoding="utf-8"?>
<Properties xmlns="http://schemas.openxmlformats.org/officeDocument/2006/extended-properties" xmlns:vt="http://schemas.openxmlformats.org/officeDocument/2006/docPropsVTypes">
  <Template>DK_basis skabelon</Template>
  <TotalTime>578</TotalTime>
  <Words>1096</Words>
  <Application>Microsoft Office PowerPoint</Application>
  <PresentationFormat>Widescreen</PresentationFormat>
  <Paragraphs>193</Paragraphs>
  <Slides>19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6" baseType="lpstr">
      <vt:lpstr>Fighter</vt:lpstr>
      <vt:lpstr>Fighter-Regular</vt:lpstr>
      <vt:lpstr>Wingdings</vt:lpstr>
      <vt:lpstr>Calibri</vt:lpstr>
      <vt:lpstr>Fighter-Overskrift</vt:lpstr>
      <vt:lpstr>Arial</vt:lpstr>
      <vt:lpstr>Kraeftens Bekaempelse Skabelon</vt:lpstr>
      <vt:lpstr>Kom i gang med den kræftpolitiske indsats</vt:lpstr>
      <vt:lpstr>Målet </vt:lpstr>
      <vt:lpstr>Politik er mange ting…</vt:lpstr>
      <vt:lpstr>Start med Kierkegaard</vt:lpstr>
      <vt:lpstr>Politik er mange ting</vt:lpstr>
      <vt:lpstr>Politik er mange ting</vt:lpstr>
      <vt:lpstr>Politik er mange ting</vt:lpstr>
      <vt:lpstr>Niveauer i det frivillige, politiske arbejde</vt:lpstr>
      <vt:lpstr>Samtaler to og to 5 minutter. Find en makker.   Hvad virker svært? Hvad virker let? </vt:lpstr>
      <vt:lpstr>Den kræftpolitiske indsats ”Hvad, hvem, hvornår og hvordan” </vt:lpstr>
      <vt:lpstr>Hvad skal vi i dialog om?</vt:lpstr>
      <vt:lpstr>Hvem skal vi i dialog med?</vt:lpstr>
      <vt:lpstr>Byg relationen!</vt:lpstr>
      <vt:lpstr>Hvornår er timingen god?</vt:lpstr>
      <vt:lpstr>Hvordan gør vi? </vt:lpstr>
      <vt:lpstr>Gode råd til dialogen</vt:lpstr>
      <vt:lpstr>Hjertefortællinger</vt:lpstr>
      <vt:lpstr>Samtaler ved bordene 15 minutter.   - Har du fået mere mod på at komme i gang? - Hvad tager du med hjem til bestyrelsen?  </vt:lpstr>
      <vt:lpstr>Husk tålmodigheden!</vt:lpstr>
    </vt:vector>
  </TitlesOfParts>
  <Manager/>
  <Company>Kraeftens Bekaempelse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Bruno Langdahl</dc:creator>
  <cp:keywords/>
  <dc:description/>
  <cp:lastModifiedBy>Bruno Langdahl</cp:lastModifiedBy>
  <cp:revision>14</cp:revision>
  <cp:lastPrinted>2025-01-14T09:06:46Z</cp:lastPrinted>
  <dcterms:created xsi:type="dcterms:W3CDTF">2024-12-05T11:35:57Z</dcterms:created>
  <dcterms:modified xsi:type="dcterms:W3CDTF">2026-05-01T07:08:41Z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0x0101008D5F3E28AB79C04B8E9983DBC3241BD2</vt:lpwstr>
  </property>
</Properties>
</file>