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13"/>
  </p:notesMasterIdLst>
  <p:sldIdLst>
    <p:sldId id="272" r:id="rId6"/>
    <p:sldId id="672" r:id="rId7"/>
    <p:sldId id="671" r:id="rId8"/>
    <p:sldId id="674" r:id="rId9"/>
    <p:sldId id="675" r:id="rId10"/>
    <p:sldId id="689" r:id="rId11"/>
    <p:sldId id="690" r:id="rId12"/>
  </p:sldIdLst>
  <p:sldSz cx="12192000" cy="6858000"/>
  <p:notesSz cx="6858000" cy="9144000"/>
  <p:embeddedFontLst>
    <p:embeddedFont>
      <p:font typeface="Fighter" panose="020B0604020202020204" charset="0"/>
      <p:regular r:id="rId14"/>
      <p:bold r:id="rId15"/>
      <p:italic r:id="rId16"/>
      <p:boldItalic r:id="rId17"/>
    </p:embeddedFont>
    <p:embeddedFont>
      <p:font typeface="Fighter-Regular" panose="00000500000000000000" charset="0"/>
      <p:regular r:id="rId18"/>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8297"/>
    <a:srgbClr val="82D989"/>
    <a:srgbClr val="D9D782"/>
    <a:srgbClr val="20403E"/>
    <a:srgbClr val="402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C3F2E-503E-4D4F-A146-577B015E9408}" v="28" dt="2026-01-15T11:26:44.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53" autoAdjust="0"/>
  </p:normalViewPr>
  <p:slideViewPr>
    <p:cSldViewPr snapToGrid="0" snapToObjects="1" showGuides="1">
      <p:cViewPr varScale="1">
        <p:scale>
          <a:sx n="53" d="100"/>
          <a:sy n="53" d="100"/>
        </p:scale>
        <p:origin x="3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nille Skov Andersen" userId="S::pesr@cancer.dk::32fc8e4e-db22-4c02-8aff-15c6dae54305" providerId="AD" clId="Web-{A3898E42-1A88-4737-A699-BEE37A628D27}"/>
    <pc:docChg chg="modSld">
      <pc:chgData name="Pernille Skov Andersen" userId="S::pesr@cancer.dk::32fc8e4e-db22-4c02-8aff-15c6dae54305" providerId="AD" clId="Web-{A3898E42-1A88-4737-A699-BEE37A628D27}" dt="2026-01-06T13:35:03.908" v="1"/>
      <pc:docMkLst>
        <pc:docMk/>
      </pc:docMkLst>
      <pc:sldChg chg="modNotes">
        <pc:chgData name="Pernille Skov Andersen" userId="S::pesr@cancer.dk::32fc8e4e-db22-4c02-8aff-15c6dae54305" providerId="AD" clId="Web-{A3898E42-1A88-4737-A699-BEE37A628D27}" dt="2026-01-06T13:35:03.908" v="1"/>
        <pc:sldMkLst>
          <pc:docMk/>
          <pc:sldMk cId="2559555730" sldId="672"/>
        </pc:sldMkLst>
      </pc:sldChg>
    </pc:docChg>
  </pc:docChgLst>
  <pc:docChgLst>
    <pc:chgData name="Pernille Skov Andersen" userId="S::pesr@cancer.dk::32fc8e4e-db22-4c02-8aff-15c6dae54305" providerId="AD" clId="Web-{0FDC3F2E-503E-4D4F-A146-577B015E9408}"/>
    <pc:docChg chg="modSld">
      <pc:chgData name="Pernille Skov Andersen" userId="S::pesr@cancer.dk::32fc8e4e-db22-4c02-8aff-15c6dae54305" providerId="AD" clId="Web-{0FDC3F2E-503E-4D4F-A146-577B015E9408}" dt="2026-01-15T11:26:42.259" v="28" actId="20577"/>
      <pc:docMkLst>
        <pc:docMk/>
      </pc:docMkLst>
      <pc:sldChg chg="modSp">
        <pc:chgData name="Pernille Skov Andersen" userId="S::pesr@cancer.dk::32fc8e4e-db22-4c02-8aff-15c6dae54305" providerId="AD" clId="Web-{0FDC3F2E-503E-4D4F-A146-577B015E9408}" dt="2026-01-15T11:24:22.311" v="11" actId="20577"/>
        <pc:sldMkLst>
          <pc:docMk/>
          <pc:sldMk cId="138342869" sldId="675"/>
        </pc:sldMkLst>
        <pc:spChg chg="mod">
          <ac:chgData name="Pernille Skov Andersen" userId="S::pesr@cancer.dk::32fc8e4e-db22-4c02-8aff-15c6dae54305" providerId="AD" clId="Web-{0FDC3F2E-503E-4D4F-A146-577B015E9408}" dt="2026-01-15T11:24:22.311" v="11" actId="20577"/>
          <ac:spMkLst>
            <pc:docMk/>
            <pc:sldMk cId="138342869" sldId="675"/>
            <ac:spMk id="6" creationId="{749605CF-E12B-4534-0DC9-3530A682D38A}"/>
          </ac:spMkLst>
        </pc:spChg>
      </pc:sldChg>
      <pc:sldChg chg="modSp">
        <pc:chgData name="Pernille Skov Andersen" userId="S::pesr@cancer.dk::32fc8e4e-db22-4c02-8aff-15c6dae54305" providerId="AD" clId="Web-{0FDC3F2E-503E-4D4F-A146-577B015E9408}" dt="2026-01-15T11:26:42.259" v="28" actId="20577"/>
        <pc:sldMkLst>
          <pc:docMk/>
          <pc:sldMk cId="346779365" sldId="689"/>
        </pc:sldMkLst>
        <pc:spChg chg="mod">
          <ac:chgData name="Pernille Skov Andersen" userId="S::pesr@cancer.dk::32fc8e4e-db22-4c02-8aff-15c6dae54305" providerId="AD" clId="Web-{0FDC3F2E-503E-4D4F-A146-577B015E9408}" dt="2026-01-15T11:24:35.218" v="12" actId="20577"/>
          <ac:spMkLst>
            <pc:docMk/>
            <pc:sldMk cId="346779365" sldId="689"/>
            <ac:spMk id="2" creationId="{24E7016A-A9C8-68ED-C831-19B98A5E8374}"/>
          </ac:spMkLst>
        </pc:spChg>
        <pc:spChg chg="mod">
          <ac:chgData name="Pernille Skov Andersen" userId="S::pesr@cancer.dk::32fc8e4e-db22-4c02-8aff-15c6dae54305" providerId="AD" clId="Web-{0FDC3F2E-503E-4D4F-A146-577B015E9408}" dt="2026-01-15T11:26:42.259" v="28" actId="20577"/>
          <ac:spMkLst>
            <pc:docMk/>
            <pc:sldMk cId="346779365" sldId="689"/>
            <ac:spMk id="4" creationId="{A32E99AD-9AAE-6B47-3789-C3CE8E88AF9B}"/>
          </ac:spMkLst>
        </pc:spChg>
      </pc:sldChg>
      <pc:sldChg chg="addSp delSp modSp">
        <pc:chgData name="Pernille Skov Andersen" userId="S::pesr@cancer.dk::32fc8e4e-db22-4c02-8aff-15c6dae54305" providerId="AD" clId="Web-{0FDC3F2E-503E-4D4F-A146-577B015E9408}" dt="2026-01-15T11:26:11.039" v="27" actId="20577"/>
        <pc:sldMkLst>
          <pc:docMk/>
          <pc:sldMk cId="3328234262" sldId="690"/>
        </pc:sldMkLst>
        <pc:spChg chg="add del mod">
          <ac:chgData name="Pernille Skov Andersen" userId="S::pesr@cancer.dk::32fc8e4e-db22-4c02-8aff-15c6dae54305" providerId="AD" clId="Web-{0FDC3F2E-503E-4D4F-A146-577B015E9408}" dt="2026-01-15T11:25:44.083" v="20"/>
          <ac:spMkLst>
            <pc:docMk/>
            <pc:sldMk cId="3328234262" sldId="690"/>
            <ac:spMk id="3" creationId="{16AE7389-5843-B443-D7B0-67B6279DAC92}"/>
          </ac:spMkLst>
        </pc:spChg>
        <pc:spChg chg="del mod">
          <ac:chgData name="Pernille Skov Andersen" userId="S::pesr@cancer.dk::32fc8e4e-db22-4c02-8aff-15c6dae54305" providerId="AD" clId="Web-{0FDC3F2E-503E-4D4F-A146-577B015E9408}" dt="2026-01-15T11:25:39.052" v="19"/>
          <ac:spMkLst>
            <pc:docMk/>
            <pc:sldMk cId="3328234262" sldId="690"/>
            <ac:spMk id="4" creationId="{9AEC5D1F-7360-868B-87BE-1B0E7ACD9466}"/>
          </ac:spMkLst>
        </pc:spChg>
        <pc:spChg chg="mod">
          <ac:chgData name="Pernille Skov Andersen" userId="S::pesr@cancer.dk::32fc8e4e-db22-4c02-8aff-15c6dae54305" providerId="AD" clId="Web-{0FDC3F2E-503E-4D4F-A146-577B015E9408}" dt="2026-01-15T11:26:11.039" v="27" actId="20577"/>
          <ac:spMkLst>
            <pc:docMk/>
            <pc:sldMk cId="3328234262" sldId="690"/>
            <ac:spMk id="12" creationId="{3156FFA1-FD9A-7ED0-4B1E-3EB73E9C621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841C1-DDCB-41BF-83AA-565E50A2A41B}"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da-DK"/>
        </a:p>
      </dgm:t>
    </dgm:pt>
    <dgm:pt modelId="{5A3315D2-4534-4101-8FDB-868D9C42153F}">
      <dgm:prSet phldrT="[Tekst]" phldr="0" custT="1"/>
      <dgm:spPr/>
      <dgm:t>
        <a:bodyPr/>
        <a:lstStyle/>
        <a:p>
          <a:r>
            <a:rPr lang="da-DK" sz="2800" dirty="0"/>
            <a:t>Lokalforeningsbestyrelse</a:t>
          </a:r>
        </a:p>
        <a:p>
          <a:r>
            <a:rPr lang="da-DK" sz="2400" dirty="0"/>
            <a:t>Kontaktperson</a:t>
          </a:r>
        </a:p>
      </dgm:t>
    </dgm:pt>
    <dgm:pt modelId="{BE3973B4-C473-4809-9CDC-A51E5DA0010C}" type="parTrans" cxnId="{DF08858D-B9A0-4B43-B9D5-13FDD466D5CB}">
      <dgm:prSet/>
      <dgm:spPr/>
      <dgm:t>
        <a:bodyPr/>
        <a:lstStyle/>
        <a:p>
          <a:endParaRPr lang="da-DK"/>
        </a:p>
      </dgm:t>
    </dgm:pt>
    <dgm:pt modelId="{7666798E-3736-49D1-B310-36A2519E79FD}" type="sibTrans" cxnId="{DF08858D-B9A0-4B43-B9D5-13FDD466D5CB}">
      <dgm:prSet/>
      <dgm:spPr/>
      <dgm:t>
        <a:bodyPr/>
        <a:lstStyle/>
        <a:p>
          <a:endParaRPr lang="da-DK"/>
        </a:p>
      </dgm:t>
    </dgm:pt>
    <dgm:pt modelId="{783A526A-7A61-4BFA-B61D-BC2E063E478C}">
      <dgm:prSet phldrT="[Tekst]" phldr="0"/>
      <dgm:spPr/>
      <dgm:t>
        <a:bodyPr/>
        <a:lstStyle/>
        <a:p>
          <a:r>
            <a:rPr lang="da-DK" dirty="0"/>
            <a:t>Cafétilbud </a:t>
          </a:r>
        </a:p>
        <a:p>
          <a:r>
            <a:rPr lang="da-DK" dirty="0"/>
            <a:t>Frivilligleder</a:t>
          </a:r>
        </a:p>
      </dgm:t>
    </dgm:pt>
    <dgm:pt modelId="{A77950D2-E35E-4C31-A1F6-650CC3A6C3DD}" type="parTrans" cxnId="{DDDA826C-531F-4BDF-BD89-3074F31193EC}">
      <dgm:prSet/>
      <dgm:spPr/>
      <dgm:t>
        <a:bodyPr/>
        <a:lstStyle/>
        <a:p>
          <a:endParaRPr lang="da-DK"/>
        </a:p>
      </dgm:t>
    </dgm:pt>
    <dgm:pt modelId="{F09DAD4F-404D-44D4-AA44-6E56D4E7E438}" type="sibTrans" cxnId="{DDDA826C-531F-4BDF-BD89-3074F31193EC}">
      <dgm:prSet/>
      <dgm:spPr/>
      <dgm:t>
        <a:bodyPr/>
        <a:lstStyle/>
        <a:p>
          <a:endParaRPr lang="da-DK"/>
        </a:p>
      </dgm:t>
    </dgm:pt>
    <dgm:pt modelId="{0EA4CB40-965C-43AC-9995-764580F34378}">
      <dgm:prSet phldrT="[Tekst]" phldr="0"/>
      <dgm:spPr/>
      <dgm:t>
        <a:bodyPr/>
        <a:lstStyle/>
        <a:p>
          <a:r>
            <a:rPr lang="da-DK" dirty="0"/>
            <a:t>Frivilliggruppe</a:t>
          </a:r>
        </a:p>
      </dgm:t>
    </dgm:pt>
    <dgm:pt modelId="{08088AD1-9A76-483A-A043-BF6EF0E21134}" type="parTrans" cxnId="{059810E1-7889-4AB1-8421-C32EA922E4AB}">
      <dgm:prSet/>
      <dgm:spPr/>
      <dgm:t>
        <a:bodyPr/>
        <a:lstStyle/>
        <a:p>
          <a:endParaRPr lang="da-DK"/>
        </a:p>
      </dgm:t>
    </dgm:pt>
    <dgm:pt modelId="{E0D0C7B1-DFD3-47C2-8ABD-6F5D036852AF}" type="sibTrans" cxnId="{059810E1-7889-4AB1-8421-C32EA922E4AB}">
      <dgm:prSet/>
      <dgm:spPr/>
      <dgm:t>
        <a:bodyPr/>
        <a:lstStyle/>
        <a:p>
          <a:endParaRPr lang="da-DK"/>
        </a:p>
      </dgm:t>
    </dgm:pt>
    <dgm:pt modelId="{EBFF067B-FC5B-4609-816E-B0847A7D636B}">
      <dgm:prSet phldrT="[Tekst]" phldr="0"/>
      <dgm:spPr/>
      <dgm:t>
        <a:bodyPr/>
        <a:lstStyle/>
        <a:p>
          <a:r>
            <a:rPr lang="da-DK" dirty="0"/>
            <a:t>Motionstilbud</a:t>
          </a:r>
        </a:p>
        <a:p>
          <a:r>
            <a:rPr lang="da-DK" dirty="0"/>
            <a:t>Frivilligleder</a:t>
          </a:r>
        </a:p>
      </dgm:t>
    </dgm:pt>
    <dgm:pt modelId="{1AE0A474-9B06-452B-A8FD-706DEE1EC9E1}" type="parTrans" cxnId="{46E5BB09-20DE-48C1-A5FF-59C22C32FCF9}">
      <dgm:prSet/>
      <dgm:spPr/>
      <dgm:t>
        <a:bodyPr/>
        <a:lstStyle/>
        <a:p>
          <a:endParaRPr lang="da-DK"/>
        </a:p>
      </dgm:t>
    </dgm:pt>
    <dgm:pt modelId="{084A3343-06AA-4D90-AAB2-5614C1FC5453}" type="sibTrans" cxnId="{46E5BB09-20DE-48C1-A5FF-59C22C32FCF9}">
      <dgm:prSet/>
      <dgm:spPr/>
      <dgm:t>
        <a:bodyPr/>
        <a:lstStyle/>
        <a:p>
          <a:endParaRPr lang="da-DK"/>
        </a:p>
      </dgm:t>
    </dgm:pt>
    <dgm:pt modelId="{45EC03F0-299E-4319-9869-89FBB340CA85}">
      <dgm:prSet/>
      <dgm:spPr/>
      <dgm:t>
        <a:bodyPr/>
        <a:lstStyle/>
        <a:p>
          <a:r>
            <a:rPr lang="da-DK" dirty="0"/>
            <a:t>Netværk for….</a:t>
          </a:r>
        </a:p>
        <a:p>
          <a:r>
            <a:rPr lang="da-DK" dirty="0"/>
            <a:t>Frivilligleder</a:t>
          </a:r>
        </a:p>
      </dgm:t>
    </dgm:pt>
    <dgm:pt modelId="{44FE3844-F8E5-4FDF-9715-160E60216CFB}" type="parTrans" cxnId="{089861CD-F937-433A-B1EA-FD38CB1A299B}">
      <dgm:prSet/>
      <dgm:spPr/>
      <dgm:t>
        <a:bodyPr/>
        <a:lstStyle/>
        <a:p>
          <a:endParaRPr lang="da-DK"/>
        </a:p>
      </dgm:t>
    </dgm:pt>
    <dgm:pt modelId="{58D0D933-B699-4B92-97A7-9B45F5B2C99B}" type="sibTrans" cxnId="{089861CD-F937-433A-B1EA-FD38CB1A299B}">
      <dgm:prSet/>
      <dgm:spPr/>
      <dgm:t>
        <a:bodyPr/>
        <a:lstStyle/>
        <a:p>
          <a:endParaRPr lang="da-DK"/>
        </a:p>
      </dgm:t>
    </dgm:pt>
    <dgm:pt modelId="{925C0CA8-AC99-4670-80AF-05ED3A2D3666}">
      <dgm:prSet/>
      <dgm:spPr/>
      <dgm:t>
        <a:bodyPr/>
        <a:lstStyle/>
        <a:p>
          <a:r>
            <a:rPr lang="da-DK" dirty="0"/>
            <a:t>Frivilliggruppe</a:t>
          </a:r>
        </a:p>
      </dgm:t>
    </dgm:pt>
    <dgm:pt modelId="{A217381F-F142-44F3-8F5D-49ACD50A1DAB}" type="parTrans" cxnId="{235927B5-EB7F-42A2-95B8-A57B629896A9}">
      <dgm:prSet/>
      <dgm:spPr/>
      <dgm:t>
        <a:bodyPr/>
        <a:lstStyle/>
        <a:p>
          <a:endParaRPr lang="da-DK"/>
        </a:p>
      </dgm:t>
    </dgm:pt>
    <dgm:pt modelId="{B494733D-F06D-412A-AB6E-9497C901C97C}" type="sibTrans" cxnId="{235927B5-EB7F-42A2-95B8-A57B629896A9}">
      <dgm:prSet/>
      <dgm:spPr/>
      <dgm:t>
        <a:bodyPr/>
        <a:lstStyle/>
        <a:p>
          <a:endParaRPr lang="da-DK"/>
        </a:p>
      </dgm:t>
    </dgm:pt>
    <dgm:pt modelId="{4219B6B4-3E1B-4B77-AD2E-446675363569}" type="pres">
      <dgm:prSet presAssocID="{563841C1-DDCB-41BF-83AA-565E50A2A41B}" presName="hierChild1" presStyleCnt="0">
        <dgm:presLayoutVars>
          <dgm:chPref val="1"/>
          <dgm:dir/>
          <dgm:animOne val="branch"/>
          <dgm:animLvl val="lvl"/>
          <dgm:resizeHandles/>
        </dgm:presLayoutVars>
      </dgm:prSet>
      <dgm:spPr/>
    </dgm:pt>
    <dgm:pt modelId="{64A0097D-DB2D-46D7-BD55-D27EC312462F}" type="pres">
      <dgm:prSet presAssocID="{5A3315D2-4534-4101-8FDB-868D9C42153F}" presName="hierRoot1" presStyleCnt="0"/>
      <dgm:spPr/>
    </dgm:pt>
    <dgm:pt modelId="{D928BE9C-8E8F-43E6-AA1A-7225F13D47A6}" type="pres">
      <dgm:prSet presAssocID="{5A3315D2-4534-4101-8FDB-868D9C42153F}" presName="composite" presStyleCnt="0"/>
      <dgm:spPr/>
    </dgm:pt>
    <dgm:pt modelId="{32870600-20B0-4087-9D31-A6E5F9F6380B}" type="pres">
      <dgm:prSet presAssocID="{5A3315D2-4534-4101-8FDB-868D9C42153F}" presName="background" presStyleLbl="node0" presStyleIdx="0" presStyleCnt="1"/>
      <dgm:spPr/>
    </dgm:pt>
    <dgm:pt modelId="{0DAD6DF5-A52F-4AF0-95B9-5702A2CA77AB}" type="pres">
      <dgm:prSet presAssocID="{5A3315D2-4534-4101-8FDB-868D9C42153F}" presName="text" presStyleLbl="fgAcc0" presStyleIdx="0" presStyleCnt="1" custScaleX="304013" custScaleY="133507">
        <dgm:presLayoutVars>
          <dgm:chPref val="3"/>
        </dgm:presLayoutVars>
      </dgm:prSet>
      <dgm:spPr/>
    </dgm:pt>
    <dgm:pt modelId="{9743D0B7-1F89-4770-8C70-48E40704265E}" type="pres">
      <dgm:prSet presAssocID="{5A3315D2-4534-4101-8FDB-868D9C42153F}" presName="hierChild2" presStyleCnt="0"/>
      <dgm:spPr/>
    </dgm:pt>
    <dgm:pt modelId="{FF698E72-99F5-4094-89BC-283A09FCC274}" type="pres">
      <dgm:prSet presAssocID="{A77950D2-E35E-4C31-A1F6-650CC3A6C3DD}" presName="Name10" presStyleLbl="parChTrans1D2" presStyleIdx="0" presStyleCnt="3"/>
      <dgm:spPr/>
    </dgm:pt>
    <dgm:pt modelId="{97F982B5-5880-4021-8396-DB2CFE9D3886}" type="pres">
      <dgm:prSet presAssocID="{783A526A-7A61-4BFA-B61D-BC2E063E478C}" presName="hierRoot2" presStyleCnt="0"/>
      <dgm:spPr/>
    </dgm:pt>
    <dgm:pt modelId="{4B1EF74C-B51C-4329-9444-0D5D08862822}" type="pres">
      <dgm:prSet presAssocID="{783A526A-7A61-4BFA-B61D-BC2E063E478C}" presName="composite2" presStyleCnt="0"/>
      <dgm:spPr/>
    </dgm:pt>
    <dgm:pt modelId="{F5E552D1-59F6-4E51-9292-0E6C9D080D31}" type="pres">
      <dgm:prSet presAssocID="{783A526A-7A61-4BFA-B61D-BC2E063E478C}" presName="background2" presStyleLbl="node2" presStyleIdx="0" presStyleCnt="3"/>
      <dgm:spPr/>
    </dgm:pt>
    <dgm:pt modelId="{6FB7900A-5C23-409A-9EFF-0145FB35DE72}" type="pres">
      <dgm:prSet presAssocID="{783A526A-7A61-4BFA-B61D-BC2E063E478C}" presName="text2" presStyleLbl="fgAcc2" presStyleIdx="0" presStyleCnt="3">
        <dgm:presLayoutVars>
          <dgm:chPref val="3"/>
        </dgm:presLayoutVars>
      </dgm:prSet>
      <dgm:spPr/>
    </dgm:pt>
    <dgm:pt modelId="{0E2C0001-E254-412C-BA54-06FD361661D2}" type="pres">
      <dgm:prSet presAssocID="{783A526A-7A61-4BFA-B61D-BC2E063E478C}" presName="hierChild3" presStyleCnt="0"/>
      <dgm:spPr/>
    </dgm:pt>
    <dgm:pt modelId="{A676DA65-D2B7-4B55-9715-DCFED1ECE563}" type="pres">
      <dgm:prSet presAssocID="{08088AD1-9A76-483A-A043-BF6EF0E21134}" presName="Name17" presStyleLbl="parChTrans1D3" presStyleIdx="0" presStyleCnt="2"/>
      <dgm:spPr/>
    </dgm:pt>
    <dgm:pt modelId="{60F1320C-6C47-4FAA-8795-E059D96CA3E5}" type="pres">
      <dgm:prSet presAssocID="{0EA4CB40-965C-43AC-9995-764580F34378}" presName="hierRoot3" presStyleCnt="0"/>
      <dgm:spPr/>
    </dgm:pt>
    <dgm:pt modelId="{40320577-E3A4-4504-978A-DD9CD1E80BFE}" type="pres">
      <dgm:prSet presAssocID="{0EA4CB40-965C-43AC-9995-764580F34378}" presName="composite3" presStyleCnt="0"/>
      <dgm:spPr/>
    </dgm:pt>
    <dgm:pt modelId="{04D44A01-8552-4952-880A-F124E27323B9}" type="pres">
      <dgm:prSet presAssocID="{0EA4CB40-965C-43AC-9995-764580F34378}" presName="background3" presStyleLbl="node3" presStyleIdx="0" presStyleCnt="2"/>
      <dgm:spPr/>
    </dgm:pt>
    <dgm:pt modelId="{18BFDD9B-9A10-485D-BDF7-1F7C9FC7C300}" type="pres">
      <dgm:prSet presAssocID="{0EA4CB40-965C-43AC-9995-764580F34378}" presName="text3" presStyleLbl="fgAcc3" presStyleIdx="0" presStyleCnt="2">
        <dgm:presLayoutVars>
          <dgm:chPref val="3"/>
        </dgm:presLayoutVars>
      </dgm:prSet>
      <dgm:spPr/>
    </dgm:pt>
    <dgm:pt modelId="{4A467833-54C2-4292-B309-19AA1718C8F3}" type="pres">
      <dgm:prSet presAssocID="{0EA4CB40-965C-43AC-9995-764580F34378}" presName="hierChild4" presStyleCnt="0"/>
      <dgm:spPr/>
    </dgm:pt>
    <dgm:pt modelId="{E03070FF-F169-4754-B2DD-6E9F5CA6562B}" type="pres">
      <dgm:prSet presAssocID="{1AE0A474-9B06-452B-A8FD-706DEE1EC9E1}" presName="Name10" presStyleLbl="parChTrans1D2" presStyleIdx="1" presStyleCnt="3"/>
      <dgm:spPr/>
    </dgm:pt>
    <dgm:pt modelId="{9D5498F9-6DB9-4EDB-9718-6D256CD5E5E8}" type="pres">
      <dgm:prSet presAssocID="{EBFF067B-FC5B-4609-816E-B0847A7D636B}" presName="hierRoot2" presStyleCnt="0"/>
      <dgm:spPr/>
    </dgm:pt>
    <dgm:pt modelId="{5DB41D21-09EF-4298-A8FC-517B3BA6CDB0}" type="pres">
      <dgm:prSet presAssocID="{EBFF067B-FC5B-4609-816E-B0847A7D636B}" presName="composite2" presStyleCnt="0"/>
      <dgm:spPr/>
    </dgm:pt>
    <dgm:pt modelId="{9177E186-3FA2-47B6-B2D6-8344D2FE1B43}" type="pres">
      <dgm:prSet presAssocID="{EBFF067B-FC5B-4609-816E-B0847A7D636B}" presName="background2" presStyleLbl="node2" presStyleIdx="1" presStyleCnt="3"/>
      <dgm:spPr/>
    </dgm:pt>
    <dgm:pt modelId="{C84778CE-819E-4CDA-9D45-03626309A6AE}" type="pres">
      <dgm:prSet presAssocID="{EBFF067B-FC5B-4609-816E-B0847A7D636B}" presName="text2" presStyleLbl="fgAcc2" presStyleIdx="1" presStyleCnt="3">
        <dgm:presLayoutVars>
          <dgm:chPref val="3"/>
        </dgm:presLayoutVars>
      </dgm:prSet>
      <dgm:spPr/>
    </dgm:pt>
    <dgm:pt modelId="{E61AB36B-9820-4A4A-ACD4-D295BDB3D191}" type="pres">
      <dgm:prSet presAssocID="{EBFF067B-FC5B-4609-816E-B0847A7D636B}" presName="hierChild3" presStyleCnt="0"/>
      <dgm:spPr/>
    </dgm:pt>
    <dgm:pt modelId="{3AA56E45-7D35-4CB6-8595-E63C913E878E}" type="pres">
      <dgm:prSet presAssocID="{44FE3844-F8E5-4FDF-9715-160E60216CFB}" presName="Name10" presStyleLbl="parChTrans1D2" presStyleIdx="2" presStyleCnt="3"/>
      <dgm:spPr/>
    </dgm:pt>
    <dgm:pt modelId="{65C56678-8825-4D5D-93A3-B06B6209B1C3}" type="pres">
      <dgm:prSet presAssocID="{45EC03F0-299E-4319-9869-89FBB340CA85}" presName="hierRoot2" presStyleCnt="0"/>
      <dgm:spPr/>
    </dgm:pt>
    <dgm:pt modelId="{67BFDE6A-1FBF-45DF-A3AD-202CDBC666DA}" type="pres">
      <dgm:prSet presAssocID="{45EC03F0-299E-4319-9869-89FBB340CA85}" presName="composite2" presStyleCnt="0"/>
      <dgm:spPr/>
    </dgm:pt>
    <dgm:pt modelId="{2AF935CE-E0F2-4DFE-8C5E-39722757D0A7}" type="pres">
      <dgm:prSet presAssocID="{45EC03F0-299E-4319-9869-89FBB340CA85}" presName="background2" presStyleLbl="node2" presStyleIdx="2" presStyleCnt="3"/>
      <dgm:spPr/>
    </dgm:pt>
    <dgm:pt modelId="{B1BB6F48-4FCE-4B84-A9DB-7851AD941601}" type="pres">
      <dgm:prSet presAssocID="{45EC03F0-299E-4319-9869-89FBB340CA85}" presName="text2" presStyleLbl="fgAcc2" presStyleIdx="2" presStyleCnt="3">
        <dgm:presLayoutVars>
          <dgm:chPref val="3"/>
        </dgm:presLayoutVars>
      </dgm:prSet>
      <dgm:spPr/>
    </dgm:pt>
    <dgm:pt modelId="{D8DB5CF4-06D2-4E09-B2F7-0375BF9EC833}" type="pres">
      <dgm:prSet presAssocID="{45EC03F0-299E-4319-9869-89FBB340CA85}" presName="hierChild3" presStyleCnt="0"/>
      <dgm:spPr/>
    </dgm:pt>
    <dgm:pt modelId="{B8B030F1-975C-4645-A872-DD3CF400544B}" type="pres">
      <dgm:prSet presAssocID="{A217381F-F142-44F3-8F5D-49ACD50A1DAB}" presName="Name17" presStyleLbl="parChTrans1D3" presStyleIdx="1" presStyleCnt="2"/>
      <dgm:spPr/>
    </dgm:pt>
    <dgm:pt modelId="{32283D99-A4A9-46D4-A38B-54140256D7B4}" type="pres">
      <dgm:prSet presAssocID="{925C0CA8-AC99-4670-80AF-05ED3A2D3666}" presName="hierRoot3" presStyleCnt="0"/>
      <dgm:spPr/>
    </dgm:pt>
    <dgm:pt modelId="{AF213A49-2FC3-46F2-BFF3-3C544320F8DA}" type="pres">
      <dgm:prSet presAssocID="{925C0CA8-AC99-4670-80AF-05ED3A2D3666}" presName="composite3" presStyleCnt="0"/>
      <dgm:spPr/>
    </dgm:pt>
    <dgm:pt modelId="{887B845B-E46C-4A46-BA51-191067EB90BC}" type="pres">
      <dgm:prSet presAssocID="{925C0CA8-AC99-4670-80AF-05ED3A2D3666}" presName="background3" presStyleLbl="node3" presStyleIdx="1" presStyleCnt="2"/>
      <dgm:spPr/>
    </dgm:pt>
    <dgm:pt modelId="{E1C0FA85-D0E8-4ADB-BD37-F9CCAFB997D9}" type="pres">
      <dgm:prSet presAssocID="{925C0CA8-AC99-4670-80AF-05ED3A2D3666}" presName="text3" presStyleLbl="fgAcc3" presStyleIdx="1" presStyleCnt="2">
        <dgm:presLayoutVars>
          <dgm:chPref val="3"/>
        </dgm:presLayoutVars>
      </dgm:prSet>
      <dgm:spPr/>
    </dgm:pt>
    <dgm:pt modelId="{35EB73F5-9822-4688-B651-80747F7637E0}" type="pres">
      <dgm:prSet presAssocID="{925C0CA8-AC99-4670-80AF-05ED3A2D3666}" presName="hierChild4" presStyleCnt="0"/>
      <dgm:spPr/>
    </dgm:pt>
  </dgm:ptLst>
  <dgm:cxnLst>
    <dgm:cxn modelId="{7A015302-829C-4C05-900A-2B5EBD2017AD}" type="presOf" srcId="{5A3315D2-4534-4101-8FDB-868D9C42153F}" destId="{0DAD6DF5-A52F-4AF0-95B9-5702A2CA77AB}" srcOrd="0" destOrd="0" presId="urn:microsoft.com/office/officeart/2005/8/layout/hierarchy1"/>
    <dgm:cxn modelId="{E54B4003-7FB7-440B-8DDA-8E7BC0D6BE29}" type="presOf" srcId="{45EC03F0-299E-4319-9869-89FBB340CA85}" destId="{B1BB6F48-4FCE-4B84-A9DB-7851AD941601}" srcOrd="0" destOrd="0" presId="urn:microsoft.com/office/officeart/2005/8/layout/hierarchy1"/>
    <dgm:cxn modelId="{46E5BB09-20DE-48C1-A5FF-59C22C32FCF9}" srcId="{5A3315D2-4534-4101-8FDB-868D9C42153F}" destId="{EBFF067B-FC5B-4609-816E-B0847A7D636B}" srcOrd="1" destOrd="0" parTransId="{1AE0A474-9B06-452B-A8FD-706DEE1EC9E1}" sibTransId="{084A3343-06AA-4D90-AAB2-5614C1FC5453}"/>
    <dgm:cxn modelId="{98656414-EF69-44DD-A051-9CFE78D4208E}" type="presOf" srcId="{08088AD1-9A76-483A-A043-BF6EF0E21134}" destId="{A676DA65-D2B7-4B55-9715-DCFED1ECE563}" srcOrd="0" destOrd="0" presId="urn:microsoft.com/office/officeart/2005/8/layout/hierarchy1"/>
    <dgm:cxn modelId="{8296F21C-7082-4D9F-B16F-69F0E347BCAC}" type="presOf" srcId="{A77950D2-E35E-4C31-A1F6-650CC3A6C3DD}" destId="{FF698E72-99F5-4094-89BC-283A09FCC274}" srcOrd="0" destOrd="0" presId="urn:microsoft.com/office/officeart/2005/8/layout/hierarchy1"/>
    <dgm:cxn modelId="{2A93182E-EDFE-4699-A6C0-33F80B824136}" type="presOf" srcId="{EBFF067B-FC5B-4609-816E-B0847A7D636B}" destId="{C84778CE-819E-4CDA-9D45-03626309A6AE}" srcOrd="0" destOrd="0" presId="urn:microsoft.com/office/officeart/2005/8/layout/hierarchy1"/>
    <dgm:cxn modelId="{2827EE33-BCA3-423C-8EC0-058976F12583}" type="presOf" srcId="{783A526A-7A61-4BFA-B61D-BC2E063E478C}" destId="{6FB7900A-5C23-409A-9EFF-0145FB35DE72}" srcOrd="0" destOrd="0" presId="urn:microsoft.com/office/officeart/2005/8/layout/hierarchy1"/>
    <dgm:cxn modelId="{F5615F41-9A90-4904-86B9-E31331206C31}" type="presOf" srcId="{925C0CA8-AC99-4670-80AF-05ED3A2D3666}" destId="{E1C0FA85-D0E8-4ADB-BD37-F9CCAFB997D9}" srcOrd="0" destOrd="0" presId="urn:microsoft.com/office/officeart/2005/8/layout/hierarchy1"/>
    <dgm:cxn modelId="{F8F78344-7E0E-4173-B62F-C01867ECA81A}" type="presOf" srcId="{A217381F-F142-44F3-8F5D-49ACD50A1DAB}" destId="{B8B030F1-975C-4645-A872-DD3CF400544B}" srcOrd="0" destOrd="0" presId="urn:microsoft.com/office/officeart/2005/8/layout/hierarchy1"/>
    <dgm:cxn modelId="{DDDA826C-531F-4BDF-BD89-3074F31193EC}" srcId="{5A3315D2-4534-4101-8FDB-868D9C42153F}" destId="{783A526A-7A61-4BFA-B61D-BC2E063E478C}" srcOrd="0" destOrd="0" parTransId="{A77950D2-E35E-4C31-A1F6-650CC3A6C3DD}" sibTransId="{F09DAD4F-404D-44D4-AA44-6E56D4E7E438}"/>
    <dgm:cxn modelId="{AD864552-7212-461C-A890-85C63C6979AC}" type="presOf" srcId="{563841C1-DDCB-41BF-83AA-565E50A2A41B}" destId="{4219B6B4-3E1B-4B77-AD2E-446675363569}" srcOrd="0" destOrd="0" presId="urn:microsoft.com/office/officeart/2005/8/layout/hierarchy1"/>
    <dgm:cxn modelId="{DF08858D-B9A0-4B43-B9D5-13FDD466D5CB}" srcId="{563841C1-DDCB-41BF-83AA-565E50A2A41B}" destId="{5A3315D2-4534-4101-8FDB-868D9C42153F}" srcOrd="0" destOrd="0" parTransId="{BE3973B4-C473-4809-9CDC-A51E5DA0010C}" sibTransId="{7666798E-3736-49D1-B310-36A2519E79FD}"/>
    <dgm:cxn modelId="{080B1798-FAB5-4FF7-84FF-B04A859C79FD}" type="presOf" srcId="{0EA4CB40-965C-43AC-9995-764580F34378}" destId="{18BFDD9B-9A10-485D-BDF7-1F7C9FC7C300}" srcOrd="0" destOrd="0" presId="urn:microsoft.com/office/officeart/2005/8/layout/hierarchy1"/>
    <dgm:cxn modelId="{235927B5-EB7F-42A2-95B8-A57B629896A9}" srcId="{45EC03F0-299E-4319-9869-89FBB340CA85}" destId="{925C0CA8-AC99-4670-80AF-05ED3A2D3666}" srcOrd="0" destOrd="0" parTransId="{A217381F-F142-44F3-8F5D-49ACD50A1DAB}" sibTransId="{B494733D-F06D-412A-AB6E-9497C901C97C}"/>
    <dgm:cxn modelId="{089861CD-F937-433A-B1EA-FD38CB1A299B}" srcId="{5A3315D2-4534-4101-8FDB-868D9C42153F}" destId="{45EC03F0-299E-4319-9869-89FBB340CA85}" srcOrd="2" destOrd="0" parTransId="{44FE3844-F8E5-4FDF-9715-160E60216CFB}" sibTransId="{58D0D933-B699-4B92-97A7-9B45F5B2C99B}"/>
    <dgm:cxn modelId="{059810E1-7889-4AB1-8421-C32EA922E4AB}" srcId="{783A526A-7A61-4BFA-B61D-BC2E063E478C}" destId="{0EA4CB40-965C-43AC-9995-764580F34378}" srcOrd="0" destOrd="0" parTransId="{08088AD1-9A76-483A-A043-BF6EF0E21134}" sibTransId="{E0D0C7B1-DFD3-47C2-8ABD-6F5D036852AF}"/>
    <dgm:cxn modelId="{75D13EED-6DE4-41F1-BD6B-D7CE9F9C20AD}" type="presOf" srcId="{44FE3844-F8E5-4FDF-9715-160E60216CFB}" destId="{3AA56E45-7D35-4CB6-8595-E63C913E878E}" srcOrd="0" destOrd="0" presId="urn:microsoft.com/office/officeart/2005/8/layout/hierarchy1"/>
    <dgm:cxn modelId="{1E1EB5FE-C171-4F0A-97A7-F557280C043E}" type="presOf" srcId="{1AE0A474-9B06-452B-A8FD-706DEE1EC9E1}" destId="{E03070FF-F169-4754-B2DD-6E9F5CA6562B}" srcOrd="0" destOrd="0" presId="urn:microsoft.com/office/officeart/2005/8/layout/hierarchy1"/>
    <dgm:cxn modelId="{22B71D9E-ABD1-48FD-8493-6F3E6A273D82}" type="presParOf" srcId="{4219B6B4-3E1B-4B77-AD2E-446675363569}" destId="{64A0097D-DB2D-46D7-BD55-D27EC312462F}" srcOrd="0" destOrd="0" presId="urn:microsoft.com/office/officeart/2005/8/layout/hierarchy1"/>
    <dgm:cxn modelId="{AB773807-90DB-4E1E-ADC7-CF50DB512C5A}" type="presParOf" srcId="{64A0097D-DB2D-46D7-BD55-D27EC312462F}" destId="{D928BE9C-8E8F-43E6-AA1A-7225F13D47A6}" srcOrd="0" destOrd="0" presId="urn:microsoft.com/office/officeart/2005/8/layout/hierarchy1"/>
    <dgm:cxn modelId="{42D7F707-7524-4D9E-A0E2-5A0AA40EC38E}" type="presParOf" srcId="{D928BE9C-8E8F-43E6-AA1A-7225F13D47A6}" destId="{32870600-20B0-4087-9D31-A6E5F9F6380B}" srcOrd="0" destOrd="0" presId="urn:microsoft.com/office/officeart/2005/8/layout/hierarchy1"/>
    <dgm:cxn modelId="{A84B29B2-2B34-4E31-8CA9-411B979CCE8A}" type="presParOf" srcId="{D928BE9C-8E8F-43E6-AA1A-7225F13D47A6}" destId="{0DAD6DF5-A52F-4AF0-95B9-5702A2CA77AB}" srcOrd="1" destOrd="0" presId="urn:microsoft.com/office/officeart/2005/8/layout/hierarchy1"/>
    <dgm:cxn modelId="{7D84665F-FA4C-41ED-980B-B70E197C7B6B}" type="presParOf" srcId="{64A0097D-DB2D-46D7-BD55-D27EC312462F}" destId="{9743D0B7-1F89-4770-8C70-48E40704265E}" srcOrd="1" destOrd="0" presId="urn:microsoft.com/office/officeart/2005/8/layout/hierarchy1"/>
    <dgm:cxn modelId="{A57AC90C-F3FF-4591-B1F4-AE4EEBE4AEC6}" type="presParOf" srcId="{9743D0B7-1F89-4770-8C70-48E40704265E}" destId="{FF698E72-99F5-4094-89BC-283A09FCC274}" srcOrd="0" destOrd="0" presId="urn:microsoft.com/office/officeart/2005/8/layout/hierarchy1"/>
    <dgm:cxn modelId="{75322BEB-8336-4A13-833B-A96F23BF4F87}" type="presParOf" srcId="{9743D0B7-1F89-4770-8C70-48E40704265E}" destId="{97F982B5-5880-4021-8396-DB2CFE9D3886}" srcOrd="1" destOrd="0" presId="urn:microsoft.com/office/officeart/2005/8/layout/hierarchy1"/>
    <dgm:cxn modelId="{D5FAB55E-787F-4E68-A9D5-586D5036B268}" type="presParOf" srcId="{97F982B5-5880-4021-8396-DB2CFE9D3886}" destId="{4B1EF74C-B51C-4329-9444-0D5D08862822}" srcOrd="0" destOrd="0" presId="urn:microsoft.com/office/officeart/2005/8/layout/hierarchy1"/>
    <dgm:cxn modelId="{A96B027A-D035-4046-960B-BA5B89EEFE29}" type="presParOf" srcId="{4B1EF74C-B51C-4329-9444-0D5D08862822}" destId="{F5E552D1-59F6-4E51-9292-0E6C9D080D31}" srcOrd="0" destOrd="0" presId="urn:microsoft.com/office/officeart/2005/8/layout/hierarchy1"/>
    <dgm:cxn modelId="{5F777689-C9A0-4016-94E9-731AC0205189}" type="presParOf" srcId="{4B1EF74C-B51C-4329-9444-0D5D08862822}" destId="{6FB7900A-5C23-409A-9EFF-0145FB35DE72}" srcOrd="1" destOrd="0" presId="urn:microsoft.com/office/officeart/2005/8/layout/hierarchy1"/>
    <dgm:cxn modelId="{01CDD2B2-966E-4929-B07B-3B3EE13956EA}" type="presParOf" srcId="{97F982B5-5880-4021-8396-DB2CFE9D3886}" destId="{0E2C0001-E254-412C-BA54-06FD361661D2}" srcOrd="1" destOrd="0" presId="urn:microsoft.com/office/officeart/2005/8/layout/hierarchy1"/>
    <dgm:cxn modelId="{D631D81B-21A3-4B96-8B88-11D96EC2C706}" type="presParOf" srcId="{0E2C0001-E254-412C-BA54-06FD361661D2}" destId="{A676DA65-D2B7-4B55-9715-DCFED1ECE563}" srcOrd="0" destOrd="0" presId="urn:microsoft.com/office/officeart/2005/8/layout/hierarchy1"/>
    <dgm:cxn modelId="{2B581D48-59B7-4879-8AF0-C6D957B57040}" type="presParOf" srcId="{0E2C0001-E254-412C-BA54-06FD361661D2}" destId="{60F1320C-6C47-4FAA-8795-E059D96CA3E5}" srcOrd="1" destOrd="0" presId="urn:microsoft.com/office/officeart/2005/8/layout/hierarchy1"/>
    <dgm:cxn modelId="{FC582E74-3B32-4833-B6C4-9268F1A3B23E}" type="presParOf" srcId="{60F1320C-6C47-4FAA-8795-E059D96CA3E5}" destId="{40320577-E3A4-4504-978A-DD9CD1E80BFE}" srcOrd="0" destOrd="0" presId="urn:microsoft.com/office/officeart/2005/8/layout/hierarchy1"/>
    <dgm:cxn modelId="{701B522B-2BA9-4938-B599-A80869CBC50E}" type="presParOf" srcId="{40320577-E3A4-4504-978A-DD9CD1E80BFE}" destId="{04D44A01-8552-4952-880A-F124E27323B9}" srcOrd="0" destOrd="0" presId="urn:microsoft.com/office/officeart/2005/8/layout/hierarchy1"/>
    <dgm:cxn modelId="{16102100-72FC-4508-B366-5313F6A68814}" type="presParOf" srcId="{40320577-E3A4-4504-978A-DD9CD1E80BFE}" destId="{18BFDD9B-9A10-485D-BDF7-1F7C9FC7C300}" srcOrd="1" destOrd="0" presId="urn:microsoft.com/office/officeart/2005/8/layout/hierarchy1"/>
    <dgm:cxn modelId="{DA3E99FC-A492-4DEF-87E2-30D661368462}" type="presParOf" srcId="{60F1320C-6C47-4FAA-8795-E059D96CA3E5}" destId="{4A467833-54C2-4292-B309-19AA1718C8F3}" srcOrd="1" destOrd="0" presId="urn:microsoft.com/office/officeart/2005/8/layout/hierarchy1"/>
    <dgm:cxn modelId="{C9A52D64-1435-4A33-80D7-BE85EA94B950}" type="presParOf" srcId="{9743D0B7-1F89-4770-8C70-48E40704265E}" destId="{E03070FF-F169-4754-B2DD-6E9F5CA6562B}" srcOrd="2" destOrd="0" presId="urn:microsoft.com/office/officeart/2005/8/layout/hierarchy1"/>
    <dgm:cxn modelId="{24DB9215-9875-4B34-ADD9-3CE44DBBC277}" type="presParOf" srcId="{9743D0B7-1F89-4770-8C70-48E40704265E}" destId="{9D5498F9-6DB9-4EDB-9718-6D256CD5E5E8}" srcOrd="3" destOrd="0" presId="urn:microsoft.com/office/officeart/2005/8/layout/hierarchy1"/>
    <dgm:cxn modelId="{CCB0F649-A793-4382-8ABE-8D1493DEDC72}" type="presParOf" srcId="{9D5498F9-6DB9-4EDB-9718-6D256CD5E5E8}" destId="{5DB41D21-09EF-4298-A8FC-517B3BA6CDB0}" srcOrd="0" destOrd="0" presId="urn:microsoft.com/office/officeart/2005/8/layout/hierarchy1"/>
    <dgm:cxn modelId="{0198C357-0E7F-4F1D-9B6B-83183F41E09A}" type="presParOf" srcId="{5DB41D21-09EF-4298-A8FC-517B3BA6CDB0}" destId="{9177E186-3FA2-47B6-B2D6-8344D2FE1B43}" srcOrd="0" destOrd="0" presId="urn:microsoft.com/office/officeart/2005/8/layout/hierarchy1"/>
    <dgm:cxn modelId="{D066C1DF-1B32-4663-8F66-34730A0ED747}" type="presParOf" srcId="{5DB41D21-09EF-4298-A8FC-517B3BA6CDB0}" destId="{C84778CE-819E-4CDA-9D45-03626309A6AE}" srcOrd="1" destOrd="0" presId="urn:microsoft.com/office/officeart/2005/8/layout/hierarchy1"/>
    <dgm:cxn modelId="{85B22A95-59DC-4000-AF91-FD72B9CEE1EA}" type="presParOf" srcId="{9D5498F9-6DB9-4EDB-9718-6D256CD5E5E8}" destId="{E61AB36B-9820-4A4A-ACD4-D295BDB3D191}" srcOrd="1" destOrd="0" presId="urn:microsoft.com/office/officeart/2005/8/layout/hierarchy1"/>
    <dgm:cxn modelId="{B97D24B1-A3DC-4E94-AD78-4B262A97F6C5}" type="presParOf" srcId="{9743D0B7-1F89-4770-8C70-48E40704265E}" destId="{3AA56E45-7D35-4CB6-8595-E63C913E878E}" srcOrd="4" destOrd="0" presId="urn:microsoft.com/office/officeart/2005/8/layout/hierarchy1"/>
    <dgm:cxn modelId="{AAE15350-8EB6-477F-A8AD-A98E507720D4}" type="presParOf" srcId="{9743D0B7-1F89-4770-8C70-48E40704265E}" destId="{65C56678-8825-4D5D-93A3-B06B6209B1C3}" srcOrd="5" destOrd="0" presId="urn:microsoft.com/office/officeart/2005/8/layout/hierarchy1"/>
    <dgm:cxn modelId="{F11795B9-91DF-44D4-B6A7-3DC6C6531C40}" type="presParOf" srcId="{65C56678-8825-4D5D-93A3-B06B6209B1C3}" destId="{67BFDE6A-1FBF-45DF-A3AD-202CDBC666DA}" srcOrd="0" destOrd="0" presId="urn:microsoft.com/office/officeart/2005/8/layout/hierarchy1"/>
    <dgm:cxn modelId="{DEEC30A3-A99A-41B6-913D-3DD5BB6FC19B}" type="presParOf" srcId="{67BFDE6A-1FBF-45DF-A3AD-202CDBC666DA}" destId="{2AF935CE-E0F2-4DFE-8C5E-39722757D0A7}" srcOrd="0" destOrd="0" presId="urn:microsoft.com/office/officeart/2005/8/layout/hierarchy1"/>
    <dgm:cxn modelId="{3DC195A8-F88B-4023-B8C2-10471FB01BB9}" type="presParOf" srcId="{67BFDE6A-1FBF-45DF-A3AD-202CDBC666DA}" destId="{B1BB6F48-4FCE-4B84-A9DB-7851AD941601}" srcOrd="1" destOrd="0" presId="urn:microsoft.com/office/officeart/2005/8/layout/hierarchy1"/>
    <dgm:cxn modelId="{1A8CCA4A-B4D2-49F9-ADB7-C6A0C0BB950B}" type="presParOf" srcId="{65C56678-8825-4D5D-93A3-B06B6209B1C3}" destId="{D8DB5CF4-06D2-4E09-B2F7-0375BF9EC833}" srcOrd="1" destOrd="0" presId="urn:microsoft.com/office/officeart/2005/8/layout/hierarchy1"/>
    <dgm:cxn modelId="{1A77FA2F-7EF1-4A32-BF07-2232D75DB3C2}" type="presParOf" srcId="{D8DB5CF4-06D2-4E09-B2F7-0375BF9EC833}" destId="{B8B030F1-975C-4645-A872-DD3CF400544B}" srcOrd="0" destOrd="0" presId="urn:microsoft.com/office/officeart/2005/8/layout/hierarchy1"/>
    <dgm:cxn modelId="{183D4FEF-D2F9-4DDF-AA1A-71FD8BE725AA}" type="presParOf" srcId="{D8DB5CF4-06D2-4E09-B2F7-0375BF9EC833}" destId="{32283D99-A4A9-46D4-A38B-54140256D7B4}" srcOrd="1" destOrd="0" presId="urn:microsoft.com/office/officeart/2005/8/layout/hierarchy1"/>
    <dgm:cxn modelId="{50BF9279-3AD6-4F6E-9888-C5A40E9EFC27}" type="presParOf" srcId="{32283D99-A4A9-46D4-A38B-54140256D7B4}" destId="{AF213A49-2FC3-46F2-BFF3-3C544320F8DA}" srcOrd="0" destOrd="0" presId="urn:microsoft.com/office/officeart/2005/8/layout/hierarchy1"/>
    <dgm:cxn modelId="{0E685E6A-8758-44E9-8B92-AD0606115F00}" type="presParOf" srcId="{AF213A49-2FC3-46F2-BFF3-3C544320F8DA}" destId="{887B845B-E46C-4A46-BA51-191067EB90BC}" srcOrd="0" destOrd="0" presId="urn:microsoft.com/office/officeart/2005/8/layout/hierarchy1"/>
    <dgm:cxn modelId="{F8A48CF0-8642-4667-8851-E58E6986B6FC}" type="presParOf" srcId="{AF213A49-2FC3-46F2-BFF3-3C544320F8DA}" destId="{E1C0FA85-D0E8-4ADB-BD37-F9CCAFB997D9}" srcOrd="1" destOrd="0" presId="urn:microsoft.com/office/officeart/2005/8/layout/hierarchy1"/>
    <dgm:cxn modelId="{895386FA-AF8A-4E95-BC9E-3BCDF61BD8C3}" type="presParOf" srcId="{32283D99-A4A9-46D4-A38B-54140256D7B4}" destId="{35EB73F5-9822-4688-B651-80747F7637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030F1-975C-4645-A872-DD3CF400544B}">
      <dsp:nvSpPr>
        <dsp:cNvPr id="0" name=""/>
        <dsp:cNvSpPr/>
      </dsp:nvSpPr>
      <dsp:spPr>
        <a:xfrm>
          <a:off x="7351584" y="3611200"/>
          <a:ext cx="91440" cy="591895"/>
        </a:xfrm>
        <a:custGeom>
          <a:avLst/>
          <a:gdLst/>
          <a:ahLst/>
          <a:cxnLst/>
          <a:rect l="0" t="0" r="0" b="0"/>
          <a:pathLst>
            <a:path>
              <a:moveTo>
                <a:pt x="45720" y="0"/>
              </a:moveTo>
              <a:lnTo>
                <a:pt x="45720" y="5918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A56E45-7D35-4CB6-8595-E63C913E878E}">
      <dsp:nvSpPr>
        <dsp:cNvPr id="0" name=""/>
        <dsp:cNvSpPr/>
      </dsp:nvSpPr>
      <dsp:spPr>
        <a:xfrm>
          <a:off x="4909871" y="1726970"/>
          <a:ext cx="2487432" cy="591895"/>
        </a:xfrm>
        <a:custGeom>
          <a:avLst/>
          <a:gdLst/>
          <a:ahLst/>
          <a:cxnLst/>
          <a:rect l="0" t="0" r="0" b="0"/>
          <a:pathLst>
            <a:path>
              <a:moveTo>
                <a:pt x="0" y="0"/>
              </a:moveTo>
              <a:lnTo>
                <a:pt x="0" y="403359"/>
              </a:lnTo>
              <a:lnTo>
                <a:pt x="2487432" y="403359"/>
              </a:lnTo>
              <a:lnTo>
                <a:pt x="2487432" y="59189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3070FF-F169-4754-B2DD-6E9F5CA6562B}">
      <dsp:nvSpPr>
        <dsp:cNvPr id="0" name=""/>
        <dsp:cNvSpPr/>
      </dsp:nvSpPr>
      <dsp:spPr>
        <a:xfrm>
          <a:off x="4864151" y="1726970"/>
          <a:ext cx="91440" cy="591895"/>
        </a:xfrm>
        <a:custGeom>
          <a:avLst/>
          <a:gdLst/>
          <a:ahLst/>
          <a:cxnLst/>
          <a:rect l="0" t="0" r="0" b="0"/>
          <a:pathLst>
            <a:path>
              <a:moveTo>
                <a:pt x="45720" y="0"/>
              </a:moveTo>
              <a:lnTo>
                <a:pt x="45720" y="59189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76DA65-D2B7-4B55-9715-DCFED1ECE563}">
      <dsp:nvSpPr>
        <dsp:cNvPr id="0" name=""/>
        <dsp:cNvSpPr/>
      </dsp:nvSpPr>
      <dsp:spPr>
        <a:xfrm>
          <a:off x="2376718" y="3611200"/>
          <a:ext cx="91440" cy="591895"/>
        </a:xfrm>
        <a:custGeom>
          <a:avLst/>
          <a:gdLst/>
          <a:ahLst/>
          <a:cxnLst/>
          <a:rect l="0" t="0" r="0" b="0"/>
          <a:pathLst>
            <a:path>
              <a:moveTo>
                <a:pt x="45720" y="0"/>
              </a:moveTo>
              <a:lnTo>
                <a:pt x="45720" y="59189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698E72-99F5-4094-89BC-283A09FCC274}">
      <dsp:nvSpPr>
        <dsp:cNvPr id="0" name=""/>
        <dsp:cNvSpPr/>
      </dsp:nvSpPr>
      <dsp:spPr>
        <a:xfrm>
          <a:off x="2422438" y="1726970"/>
          <a:ext cx="2487432" cy="591895"/>
        </a:xfrm>
        <a:custGeom>
          <a:avLst/>
          <a:gdLst/>
          <a:ahLst/>
          <a:cxnLst/>
          <a:rect l="0" t="0" r="0" b="0"/>
          <a:pathLst>
            <a:path>
              <a:moveTo>
                <a:pt x="2487432" y="0"/>
              </a:moveTo>
              <a:lnTo>
                <a:pt x="2487432" y="403359"/>
              </a:lnTo>
              <a:lnTo>
                <a:pt x="0" y="403359"/>
              </a:lnTo>
              <a:lnTo>
                <a:pt x="0" y="59189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870600-20B0-4087-9D31-A6E5F9F6380B}">
      <dsp:nvSpPr>
        <dsp:cNvPr id="0" name=""/>
        <dsp:cNvSpPr/>
      </dsp:nvSpPr>
      <dsp:spPr>
        <a:xfrm>
          <a:off x="1816277" y="1613"/>
          <a:ext cx="6187188" cy="17253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AD6DF5-A52F-4AF0-95B9-5702A2CA77AB}">
      <dsp:nvSpPr>
        <dsp:cNvPr id="0" name=""/>
        <dsp:cNvSpPr/>
      </dsp:nvSpPr>
      <dsp:spPr>
        <a:xfrm>
          <a:off x="2042407" y="216437"/>
          <a:ext cx="6187188" cy="172535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a-DK" sz="2800" kern="1200" dirty="0"/>
            <a:t>Lokalforeningsbestyrelse</a:t>
          </a:r>
        </a:p>
        <a:p>
          <a:pPr marL="0" lvl="0" indent="0" algn="ctr" defTabSz="1244600">
            <a:lnSpc>
              <a:spcPct val="90000"/>
            </a:lnSpc>
            <a:spcBef>
              <a:spcPct val="0"/>
            </a:spcBef>
            <a:spcAft>
              <a:spcPct val="35000"/>
            </a:spcAft>
            <a:buNone/>
          </a:pPr>
          <a:r>
            <a:rPr lang="da-DK" sz="2400" kern="1200" dirty="0"/>
            <a:t>Kontaktperson</a:t>
          </a:r>
        </a:p>
      </dsp:txBody>
      <dsp:txXfrm>
        <a:off x="2092941" y="266971"/>
        <a:ext cx="6086120" cy="1624288"/>
      </dsp:txXfrm>
    </dsp:sp>
    <dsp:sp modelId="{F5E552D1-59F6-4E51-9292-0E6C9D080D31}">
      <dsp:nvSpPr>
        <dsp:cNvPr id="0" name=""/>
        <dsp:cNvSpPr/>
      </dsp:nvSpPr>
      <dsp:spPr>
        <a:xfrm>
          <a:off x="1404852" y="2318866"/>
          <a:ext cx="2035172" cy="12923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B7900A-5C23-409A-9EFF-0145FB35DE72}">
      <dsp:nvSpPr>
        <dsp:cNvPr id="0" name=""/>
        <dsp:cNvSpPr/>
      </dsp:nvSpPr>
      <dsp:spPr>
        <a:xfrm>
          <a:off x="1630982" y="2533689"/>
          <a:ext cx="2035172" cy="129233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a:t>Cafétilbud </a:t>
          </a:r>
        </a:p>
        <a:p>
          <a:pPr marL="0" lvl="0" indent="0" algn="ctr" defTabSz="933450">
            <a:lnSpc>
              <a:spcPct val="90000"/>
            </a:lnSpc>
            <a:spcBef>
              <a:spcPct val="0"/>
            </a:spcBef>
            <a:spcAft>
              <a:spcPct val="35000"/>
            </a:spcAft>
            <a:buNone/>
          </a:pPr>
          <a:r>
            <a:rPr lang="da-DK" sz="2100" kern="1200" dirty="0"/>
            <a:t>Frivilligleder</a:t>
          </a:r>
        </a:p>
      </dsp:txBody>
      <dsp:txXfrm>
        <a:off x="1668833" y="2571540"/>
        <a:ext cx="1959470" cy="1216632"/>
      </dsp:txXfrm>
    </dsp:sp>
    <dsp:sp modelId="{04D44A01-8552-4952-880A-F124E27323B9}">
      <dsp:nvSpPr>
        <dsp:cNvPr id="0" name=""/>
        <dsp:cNvSpPr/>
      </dsp:nvSpPr>
      <dsp:spPr>
        <a:xfrm>
          <a:off x="1404852" y="4203096"/>
          <a:ext cx="2035172" cy="12923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FDD9B-9A10-485D-BDF7-1F7C9FC7C300}">
      <dsp:nvSpPr>
        <dsp:cNvPr id="0" name=""/>
        <dsp:cNvSpPr/>
      </dsp:nvSpPr>
      <dsp:spPr>
        <a:xfrm>
          <a:off x="1630982" y="4417920"/>
          <a:ext cx="2035172" cy="129233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a:t>Frivilliggruppe</a:t>
          </a:r>
        </a:p>
      </dsp:txBody>
      <dsp:txXfrm>
        <a:off x="1668833" y="4455771"/>
        <a:ext cx="1959470" cy="1216632"/>
      </dsp:txXfrm>
    </dsp:sp>
    <dsp:sp modelId="{9177E186-3FA2-47B6-B2D6-8344D2FE1B43}">
      <dsp:nvSpPr>
        <dsp:cNvPr id="0" name=""/>
        <dsp:cNvSpPr/>
      </dsp:nvSpPr>
      <dsp:spPr>
        <a:xfrm>
          <a:off x="3892285" y="2318866"/>
          <a:ext cx="2035172" cy="12923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778CE-819E-4CDA-9D45-03626309A6AE}">
      <dsp:nvSpPr>
        <dsp:cNvPr id="0" name=""/>
        <dsp:cNvSpPr/>
      </dsp:nvSpPr>
      <dsp:spPr>
        <a:xfrm>
          <a:off x="4118415" y="2533689"/>
          <a:ext cx="2035172" cy="129233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a:t>Motionstilbud</a:t>
          </a:r>
        </a:p>
        <a:p>
          <a:pPr marL="0" lvl="0" indent="0" algn="ctr" defTabSz="933450">
            <a:lnSpc>
              <a:spcPct val="90000"/>
            </a:lnSpc>
            <a:spcBef>
              <a:spcPct val="0"/>
            </a:spcBef>
            <a:spcAft>
              <a:spcPct val="35000"/>
            </a:spcAft>
            <a:buNone/>
          </a:pPr>
          <a:r>
            <a:rPr lang="da-DK" sz="2100" kern="1200" dirty="0"/>
            <a:t>Frivilligleder</a:t>
          </a:r>
        </a:p>
      </dsp:txBody>
      <dsp:txXfrm>
        <a:off x="4156266" y="2571540"/>
        <a:ext cx="1959470" cy="1216632"/>
      </dsp:txXfrm>
    </dsp:sp>
    <dsp:sp modelId="{2AF935CE-E0F2-4DFE-8C5E-39722757D0A7}">
      <dsp:nvSpPr>
        <dsp:cNvPr id="0" name=""/>
        <dsp:cNvSpPr/>
      </dsp:nvSpPr>
      <dsp:spPr>
        <a:xfrm>
          <a:off x="6379717" y="2318866"/>
          <a:ext cx="2035172" cy="12923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BB6F48-4FCE-4B84-A9DB-7851AD941601}">
      <dsp:nvSpPr>
        <dsp:cNvPr id="0" name=""/>
        <dsp:cNvSpPr/>
      </dsp:nvSpPr>
      <dsp:spPr>
        <a:xfrm>
          <a:off x="6605848" y="2533689"/>
          <a:ext cx="2035172" cy="129233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a:t>Netværk for….</a:t>
          </a:r>
        </a:p>
        <a:p>
          <a:pPr marL="0" lvl="0" indent="0" algn="ctr" defTabSz="933450">
            <a:lnSpc>
              <a:spcPct val="90000"/>
            </a:lnSpc>
            <a:spcBef>
              <a:spcPct val="0"/>
            </a:spcBef>
            <a:spcAft>
              <a:spcPct val="35000"/>
            </a:spcAft>
            <a:buNone/>
          </a:pPr>
          <a:r>
            <a:rPr lang="da-DK" sz="2100" kern="1200" dirty="0"/>
            <a:t>Frivilligleder</a:t>
          </a:r>
        </a:p>
      </dsp:txBody>
      <dsp:txXfrm>
        <a:off x="6643699" y="2571540"/>
        <a:ext cx="1959470" cy="1216632"/>
      </dsp:txXfrm>
    </dsp:sp>
    <dsp:sp modelId="{887B845B-E46C-4A46-BA51-191067EB90BC}">
      <dsp:nvSpPr>
        <dsp:cNvPr id="0" name=""/>
        <dsp:cNvSpPr/>
      </dsp:nvSpPr>
      <dsp:spPr>
        <a:xfrm>
          <a:off x="6379717" y="4203096"/>
          <a:ext cx="2035172" cy="12923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0FA85-D0E8-4ADB-BD37-F9CCAFB997D9}">
      <dsp:nvSpPr>
        <dsp:cNvPr id="0" name=""/>
        <dsp:cNvSpPr/>
      </dsp:nvSpPr>
      <dsp:spPr>
        <a:xfrm>
          <a:off x="6605848" y="4417920"/>
          <a:ext cx="2035172" cy="129233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a-DK" sz="2100" kern="1200" dirty="0"/>
            <a:t>Frivilliggruppe</a:t>
          </a:r>
        </a:p>
      </dsp:txBody>
      <dsp:txXfrm>
        <a:off x="6643699" y="4455771"/>
        <a:ext cx="1959470" cy="12166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ighter" panose="00000500000000000000" pitchFamily="50" charset="0"/>
              </a:defRPr>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ighter" panose="00000500000000000000" pitchFamily="50" charset="0"/>
              </a:defRPr>
            </a:lvl1pPr>
          </a:lstStyle>
          <a:p>
            <a:fld id="{8E3DD730-CFB4-F348-81DE-70734850EDC4}" type="datetimeFigureOut">
              <a:rPr lang="da-DK" smtClean="0"/>
              <a:pPr/>
              <a:t>15-01-2026</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ighter" panose="00000500000000000000" pitchFamily="50" charset="0"/>
              </a:defRPr>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ighter" panose="00000500000000000000" pitchFamily="50" charset="0"/>
              </a:defRPr>
            </a:lvl1pPr>
          </a:lstStyle>
          <a:p>
            <a:fld id="{6B7EE48D-0010-914E-B2E8-612C99007E8C}" type="slidenum">
              <a:rPr lang="da-DK" smtClean="0"/>
              <a:pPr/>
              <a:t>‹nr.›</a:t>
            </a:fld>
            <a:endParaRPr lang="da-DK" dirty="0"/>
          </a:p>
        </p:txBody>
      </p:sp>
    </p:spTree>
    <p:extLst>
      <p:ext uri="{BB962C8B-B14F-4D97-AF65-F5344CB8AC3E}">
        <p14:creationId xmlns:p14="http://schemas.microsoft.com/office/powerpoint/2010/main" val="329234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ighter" panose="00000500000000000000" pitchFamily="50" charset="0"/>
        <a:ea typeface="+mn-ea"/>
        <a:cs typeface="+mn-cs"/>
      </a:defRPr>
    </a:lvl1pPr>
    <a:lvl2pPr marL="457200" algn="l" defTabSz="914400" rtl="0" eaLnBrk="1" latinLnBrk="0" hangingPunct="1">
      <a:defRPr sz="1200" kern="1200">
        <a:solidFill>
          <a:schemeClr val="tx1"/>
        </a:solidFill>
        <a:latin typeface="Fighter" panose="00000500000000000000" pitchFamily="50" charset="0"/>
        <a:ea typeface="+mn-ea"/>
        <a:cs typeface="+mn-cs"/>
      </a:defRPr>
    </a:lvl2pPr>
    <a:lvl3pPr marL="914400" algn="l" defTabSz="914400" rtl="0" eaLnBrk="1" latinLnBrk="0" hangingPunct="1">
      <a:defRPr sz="1200" kern="1200">
        <a:solidFill>
          <a:schemeClr val="tx1"/>
        </a:solidFill>
        <a:latin typeface="Fighter" panose="00000500000000000000" pitchFamily="50" charset="0"/>
        <a:ea typeface="+mn-ea"/>
        <a:cs typeface="+mn-cs"/>
      </a:defRPr>
    </a:lvl3pPr>
    <a:lvl4pPr marL="1371600" algn="l" defTabSz="914400" rtl="0" eaLnBrk="1" latinLnBrk="0" hangingPunct="1">
      <a:defRPr sz="1200" kern="1200">
        <a:solidFill>
          <a:schemeClr val="tx1"/>
        </a:solidFill>
        <a:latin typeface="Fighter" panose="00000500000000000000" pitchFamily="50" charset="0"/>
        <a:ea typeface="+mn-ea"/>
        <a:cs typeface="+mn-cs"/>
      </a:defRPr>
    </a:lvl4pPr>
    <a:lvl5pPr marL="1828800" algn="l" defTabSz="914400" rtl="0" eaLnBrk="1" latinLnBrk="0" hangingPunct="1">
      <a:defRPr sz="1200" kern="1200">
        <a:solidFill>
          <a:schemeClr val="tx1"/>
        </a:solidFill>
        <a:latin typeface="Fighter" panose="000005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5min.</a:t>
            </a:r>
          </a:p>
          <a:p>
            <a:r>
              <a:rPr lang="da-DK" dirty="0"/>
              <a:t>Bordopstilling: 6 mandsborde</a:t>
            </a:r>
          </a:p>
          <a:p>
            <a:endParaRPr lang="da-DK" dirty="0"/>
          </a:p>
          <a:p>
            <a:r>
              <a:rPr lang="da-DK" dirty="0"/>
              <a:t>Denne workshop handler om HVORDAN man kan lave patientstøttetilbud, i salen vil vi høre om HVORFOR. </a:t>
            </a:r>
          </a:p>
        </p:txBody>
      </p:sp>
      <p:sp>
        <p:nvSpPr>
          <p:cNvPr id="4" name="Pladsholder til slidenummer 3"/>
          <p:cNvSpPr>
            <a:spLocks noGrp="1"/>
          </p:cNvSpPr>
          <p:nvPr>
            <p:ph type="sldNum" sz="quarter" idx="5"/>
          </p:nvPr>
        </p:nvSpPr>
        <p:spPr/>
        <p:txBody>
          <a:bodyPr/>
          <a:lstStyle/>
          <a:p>
            <a:fld id="{6B7EE48D-0010-914E-B2E8-612C99007E8C}" type="slidenum">
              <a:rPr lang="da-DK" smtClean="0"/>
              <a:pPr/>
              <a:t>1</a:t>
            </a:fld>
            <a:endParaRPr lang="da-DK" dirty="0"/>
          </a:p>
        </p:txBody>
      </p:sp>
    </p:spTree>
    <p:extLst>
      <p:ext uri="{BB962C8B-B14F-4D97-AF65-F5344CB8AC3E}">
        <p14:creationId xmlns:p14="http://schemas.microsoft.com/office/powerpoint/2010/main" val="273726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Fighter"/>
              </a:rPr>
              <a:t>20min.</a:t>
            </a:r>
          </a:p>
          <a:p>
            <a:r>
              <a:rPr lang="da-DK" dirty="0"/>
              <a:t>En bred pallette af tilbud</a:t>
            </a:r>
          </a:p>
          <a:p>
            <a:endParaRPr lang="da-DK" dirty="0"/>
          </a:p>
          <a:p>
            <a:r>
              <a:rPr lang="da-DK" dirty="0"/>
              <a:t>Præsentation af hvilke tilbud der er i rummet. (Store </a:t>
            </a:r>
            <a:r>
              <a:rPr lang="da-DK" dirty="0" err="1"/>
              <a:t>post’its</a:t>
            </a:r>
            <a:r>
              <a:rPr lang="da-DK" dirty="0"/>
              <a:t>, tuscher)</a:t>
            </a:r>
          </a:p>
        </p:txBody>
      </p:sp>
      <p:sp>
        <p:nvSpPr>
          <p:cNvPr id="4" name="Pladsholder til slidenummer 3"/>
          <p:cNvSpPr>
            <a:spLocks noGrp="1"/>
          </p:cNvSpPr>
          <p:nvPr>
            <p:ph type="sldNum" sz="quarter" idx="5"/>
          </p:nvPr>
        </p:nvSpPr>
        <p:spPr/>
        <p:txBody>
          <a:bodyPr/>
          <a:lstStyle/>
          <a:p>
            <a:fld id="{6B7EE48D-0010-914E-B2E8-612C99007E8C}" type="slidenum">
              <a:rPr lang="da-DK" smtClean="0"/>
              <a:pPr/>
              <a:t>2</a:t>
            </a:fld>
            <a:endParaRPr lang="da-DK"/>
          </a:p>
        </p:txBody>
      </p:sp>
    </p:spTree>
    <p:extLst>
      <p:ext uri="{BB962C8B-B14F-4D97-AF65-F5344CB8AC3E}">
        <p14:creationId xmlns:p14="http://schemas.microsoft.com/office/powerpoint/2010/main" val="356270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Fighter" panose="00000500000000000000" pitchFamily="50" charset="0"/>
                <a:ea typeface="+mn-ea"/>
                <a:cs typeface="+mn-cs"/>
              </a:rPr>
              <a:t>7min (slide 3+4)</a:t>
            </a:r>
          </a:p>
          <a:p>
            <a:endParaRPr lang="da-DK" sz="1200" b="0" i="0" kern="1200" dirty="0">
              <a:solidFill>
                <a:schemeClr val="tx1"/>
              </a:solidFill>
              <a:effectLst/>
              <a:latin typeface="Fighter" panose="00000500000000000000" pitchFamily="50" charset="0"/>
              <a:ea typeface="+mn-ea"/>
              <a:cs typeface="+mn-cs"/>
            </a:endParaRPr>
          </a:p>
          <a:p>
            <a:r>
              <a:rPr lang="da-DK" sz="1200" b="1" i="0" kern="1200" dirty="0">
                <a:solidFill>
                  <a:schemeClr val="tx1"/>
                </a:solidFill>
                <a:effectLst/>
                <a:latin typeface="Fighter" panose="00000500000000000000" pitchFamily="50" charset="0"/>
                <a:ea typeface="+mn-ea"/>
                <a:cs typeface="+mn-cs"/>
              </a:rPr>
              <a:t>En lokal patientstøtteaktivitet </a:t>
            </a:r>
            <a:r>
              <a:rPr lang="da-DK" sz="1200" b="0" i="0" kern="1200" dirty="0">
                <a:solidFill>
                  <a:schemeClr val="tx1"/>
                </a:solidFill>
                <a:effectLst/>
                <a:latin typeface="Fighter" panose="00000500000000000000" pitchFamily="50" charset="0"/>
                <a:ea typeface="+mn-ea"/>
                <a:cs typeface="+mn-cs"/>
              </a:rPr>
              <a:t>er drevet af frivillige til gavn for kræftpatienter, pårørende og efterlevende i lokalområdet. Det kan være alt fra gåture og cafémøder til netværksgrupper og fælles motion. Formålet er at skabe nærværende fællesskaber tæt på, hvor man bor. Her kan mennesker berørt af kræft dele erfaringer og finde støtte under uformelle rammer. Aktiviteterne er forankret i lokalforeningerne i tæt samarbejde med områdekontoret. </a:t>
            </a:r>
          </a:p>
          <a:p>
            <a:r>
              <a:rPr lang="da-DK" sz="1200" b="0" i="0" kern="1200" dirty="0">
                <a:solidFill>
                  <a:schemeClr val="tx1"/>
                </a:solidFill>
                <a:effectLst/>
                <a:latin typeface="Fighter" panose="00000500000000000000" pitchFamily="50" charset="0"/>
                <a:ea typeface="+mn-ea"/>
                <a:cs typeface="+mn-cs"/>
              </a:rPr>
              <a:t>Patientstøtteaktiviteter, der er drevet af frivillige adskiller sig fra tilbuddene i Kræftens Bekæmpelses kræftrådgivninger ved, at de ikke bygger på et fagprofessionelt fundament. Fokus er på nærhed og det medmenneskelige møde. Den frivilliges rolle er derfor ikke at agere rådgiver, men at være med til at understøtte fællesskabet og sørge for, at de praktiske rammer er i orden. </a:t>
            </a:r>
          </a:p>
          <a:p>
            <a:endParaRPr lang="da-DK" sz="1200" b="0" i="0" kern="1200" dirty="0">
              <a:solidFill>
                <a:schemeClr val="tx1"/>
              </a:solidFill>
              <a:effectLst/>
              <a:latin typeface="Fighter" panose="00000500000000000000" pitchFamily="50" charset="0"/>
              <a:ea typeface="+mn-ea"/>
              <a:cs typeface="+mn-cs"/>
            </a:endParaRPr>
          </a:p>
          <a:p>
            <a:r>
              <a:rPr lang="da-DK" sz="1200" b="1" i="0" kern="1200" dirty="0">
                <a:solidFill>
                  <a:schemeClr val="tx1"/>
                </a:solidFill>
                <a:effectLst/>
                <a:latin typeface="Fighter" panose="00000500000000000000" pitchFamily="50" charset="0"/>
                <a:ea typeface="+mn-ea"/>
                <a:cs typeface="+mn-cs"/>
              </a:rPr>
              <a:t>Hvem kan blive frivillig?</a:t>
            </a:r>
          </a:p>
          <a:p>
            <a:r>
              <a:rPr lang="da-DK" sz="1200" b="0" i="0" kern="1200" dirty="0">
                <a:solidFill>
                  <a:schemeClr val="tx1"/>
                </a:solidFill>
                <a:effectLst/>
                <a:latin typeface="Fighter" panose="00000500000000000000" pitchFamily="50" charset="0"/>
                <a:ea typeface="+mn-ea"/>
                <a:cs typeface="+mn-cs"/>
              </a:rPr>
              <a:t>Alle over 18 år kan blive frivillige for aktiviteter, der støtter patienter og pårørende. Det kræver ingen særlige kvalifikationer – det vigtigste er, at man har tid, lyst og overskud til at skabe meningsfulde oplevelser og fællesskaber for mennesker berørt af kræft. </a:t>
            </a:r>
          </a:p>
          <a:p>
            <a:r>
              <a:rPr lang="da-DK" sz="1200" b="0" i="0" kern="1200" dirty="0">
                <a:solidFill>
                  <a:schemeClr val="tx1"/>
                </a:solidFill>
                <a:effectLst/>
                <a:latin typeface="Fighter" panose="00000500000000000000" pitchFamily="50" charset="0"/>
                <a:ea typeface="+mn-ea"/>
                <a:cs typeface="+mn-cs"/>
              </a:rPr>
              <a:t>Alle frivillige bliver godt klædt på til rollen gennem et patientstøttekursus, hvor man får viden og redskaber til at støtte patienter og pårørende. Arbejdet er ulønnet, og der er tavshedspligt.</a:t>
            </a:r>
          </a:p>
          <a:p>
            <a:r>
              <a:rPr lang="da-DK" sz="1200" b="0" i="0" kern="1200" dirty="0">
                <a:solidFill>
                  <a:schemeClr val="tx1"/>
                </a:solidFill>
                <a:effectLst/>
                <a:latin typeface="Fighter" panose="00000500000000000000" pitchFamily="50" charset="0"/>
                <a:ea typeface="+mn-ea"/>
                <a:cs typeface="+mn-cs"/>
              </a:rPr>
              <a:t>Alle frivillige bliver godt klædt på til rollen gennem et patientstøttekursus, hvor man får viden og redskaber til at støtte patienter og pårørende. Arbejdet er ulønnet, og der er tavshedspligt.</a:t>
            </a:r>
          </a:p>
          <a:p>
            <a:endParaRPr lang="da-DK" sz="1200" b="0" i="0" kern="1200" dirty="0">
              <a:solidFill>
                <a:schemeClr val="tx1"/>
              </a:solidFill>
              <a:effectLst/>
              <a:latin typeface="Fighter" panose="00000500000000000000" pitchFamily="50" charset="0"/>
              <a:ea typeface="+mn-ea"/>
              <a:cs typeface="+mn-cs"/>
            </a:endParaRPr>
          </a:p>
          <a:p>
            <a:r>
              <a:rPr lang="da-DK" sz="1200" b="1" i="0" kern="1200" dirty="0">
                <a:solidFill>
                  <a:schemeClr val="tx1"/>
                </a:solidFill>
                <a:effectLst/>
                <a:latin typeface="Fighter" panose="00000500000000000000" pitchFamily="50" charset="0"/>
                <a:ea typeface="+mn-ea"/>
                <a:cs typeface="+mn-cs"/>
              </a:rPr>
              <a:t>Hvem samarbejder man med?</a:t>
            </a:r>
          </a:p>
          <a:p>
            <a:r>
              <a:rPr lang="da-DK" sz="1200" b="0" i="0" kern="1200" dirty="0">
                <a:solidFill>
                  <a:schemeClr val="tx1"/>
                </a:solidFill>
                <a:effectLst/>
                <a:latin typeface="Fighter" panose="00000500000000000000" pitchFamily="50" charset="0"/>
                <a:ea typeface="+mn-ea"/>
                <a:cs typeface="+mn-cs"/>
              </a:rPr>
              <a:t>Når man starter en lokal aktivitet, der støtter patienter og pårørende, er der flere vigtige samarbejdspartnere:</a:t>
            </a:r>
          </a:p>
          <a:p>
            <a:r>
              <a:rPr lang="da-DK" sz="1200" b="1" i="0" kern="1200" dirty="0">
                <a:solidFill>
                  <a:schemeClr val="tx1"/>
                </a:solidFill>
                <a:effectLst/>
                <a:latin typeface="Fighter" panose="00000500000000000000" pitchFamily="50" charset="0"/>
                <a:ea typeface="+mn-ea"/>
                <a:cs typeface="+mn-cs"/>
              </a:rPr>
              <a:t>Lokalforeningen</a:t>
            </a:r>
            <a:r>
              <a:rPr lang="da-DK" sz="1200" b="0" i="0" kern="1200" dirty="0">
                <a:solidFill>
                  <a:schemeClr val="tx1"/>
                </a:solidFill>
                <a:effectLst/>
                <a:latin typeface="Fighter" panose="00000500000000000000" pitchFamily="50" charset="0"/>
                <a:ea typeface="+mn-ea"/>
                <a:cs typeface="+mn-cs"/>
              </a:rPr>
              <a:t>, som er med til at forankre tilbuddet </a:t>
            </a:r>
          </a:p>
          <a:p>
            <a:r>
              <a:rPr lang="da-DK" sz="1200" b="1" i="0" kern="1200" dirty="0">
                <a:solidFill>
                  <a:schemeClr val="tx1"/>
                </a:solidFill>
                <a:effectLst/>
                <a:latin typeface="Fighter" panose="00000500000000000000" pitchFamily="50" charset="0"/>
                <a:ea typeface="+mn-ea"/>
                <a:cs typeface="+mn-cs"/>
              </a:rPr>
              <a:t>Områdekontoret</a:t>
            </a:r>
            <a:r>
              <a:rPr lang="da-DK" sz="1200" b="0" i="0" kern="1200" dirty="0">
                <a:solidFill>
                  <a:schemeClr val="tx1"/>
                </a:solidFill>
                <a:effectLst/>
                <a:latin typeface="Fighter" panose="00000500000000000000" pitchFamily="50" charset="0"/>
                <a:ea typeface="+mn-ea"/>
                <a:cs typeface="+mn-cs"/>
              </a:rPr>
              <a:t>, som hjælper og sparrer undervejs</a:t>
            </a:r>
          </a:p>
          <a:p>
            <a:r>
              <a:rPr lang="da-DK" sz="1200" b="1" i="0" kern="1200" dirty="0">
                <a:solidFill>
                  <a:schemeClr val="tx1"/>
                </a:solidFill>
                <a:effectLst/>
                <a:latin typeface="Fighter" panose="00000500000000000000" pitchFamily="50" charset="0"/>
                <a:ea typeface="+mn-ea"/>
                <a:cs typeface="+mn-cs"/>
              </a:rPr>
              <a:t>Kommunen</a:t>
            </a:r>
            <a:r>
              <a:rPr lang="da-DK" sz="1200" b="0" i="0" kern="1200" dirty="0">
                <a:solidFill>
                  <a:schemeClr val="tx1"/>
                </a:solidFill>
                <a:effectLst/>
                <a:latin typeface="Fighter" panose="00000500000000000000" pitchFamily="50" charset="0"/>
                <a:ea typeface="+mn-ea"/>
                <a:cs typeface="+mn-cs"/>
              </a:rPr>
              <a:t>, der ofte kan bidrage med f.eks. lokaler eller henvise deltagere til aktiviteten</a:t>
            </a:r>
          </a:p>
          <a:p>
            <a:endParaRPr lang="da-DK" sz="1200" b="0" i="0" kern="1200" dirty="0">
              <a:solidFill>
                <a:schemeClr val="tx1"/>
              </a:solidFill>
              <a:effectLst/>
              <a:latin typeface="Fighter" panose="00000500000000000000" pitchFamily="50" charset="0"/>
              <a:ea typeface="+mn-ea"/>
              <a:cs typeface="+mn-cs"/>
            </a:endParaRPr>
          </a:p>
          <a:p>
            <a:r>
              <a:rPr lang="da-DK" sz="1200" b="1" kern="1200" dirty="0">
                <a:solidFill>
                  <a:schemeClr val="tx1"/>
                </a:solidFill>
                <a:effectLst/>
                <a:latin typeface="Fighter" panose="00000500000000000000" pitchFamily="50" charset="0"/>
                <a:ea typeface="+mn-ea"/>
                <a:cs typeface="+mn-cs"/>
              </a:rPr>
              <a:t>Hvordan finansieres aktiviteten?</a:t>
            </a:r>
          </a:p>
          <a:p>
            <a:r>
              <a:rPr lang="da-DK" dirty="0">
                <a:effectLst/>
              </a:rPr>
              <a:t>Det er lokalforeningen, der finansierer aktiviteten – f.eks. til kaffe, materialer eller honorar til en træningsinstruktør. Der kan også søges midler via §18, fonde eller Kræftens Bekæmpelses puljer. Områdekontoret står klar med sparring og gode råd til ansøgninger.</a:t>
            </a:r>
          </a:p>
          <a:p>
            <a:br>
              <a:rPr lang="da-DK" dirty="0">
                <a:effectLst/>
              </a:rPr>
            </a:br>
            <a:endParaRPr lang="da-DK" dirty="0"/>
          </a:p>
        </p:txBody>
      </p:sp>
      <p:sp>
        <p:nvSpPr>
          <p:cNvPr id="4" name="Pladsholder til slidenummer 3"/>
          <p:cNvSpPr>
            <a:spLocks noGrp="1"/>
          </p:cNvSpPr>
          <p:nvPr>
            <p:ph type="sldNum" sz="quarter" idx="5"/>
          </p:nvPr>
        </p:nvSpPr>
        <p:spPr/>
        <p:txBody>
          <a:bodyPr/>
          <a:lstStyle/>
          <a:p>
            <a:fld id="{6B7EE48D-0010-914E-B2E8-612C99007E8C}" type="slidenum">
              <a:rPr lang="da-DK" smtClean="0"/>
              <a:pPr/>
              <a:t>4</a:t>
            </a:fld>
            <a:endParaRPr lang="da-DK"/>
          </a:p>
        </p:txBody>
      </p:sp>
    </p:spTree>
    <p:extLst>
      <p:ext uri="{BB962C8B-B14F-4D97-AF65-F5344CB8AC3E}">
        <p14:creationId xmlns:p14="http://schemas.microsoft.com/office/powerpoint/2010/main" val="167895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10 min</a:t>
            </a:r>
          </a:p>
          <a:p>
            <a:r>
              <a:rPr lang="da-DK" dirty="0"/>
              <a:t>Vi starter med at stille spørgsmål, derefter kan der stilles spørgsmål fra rummet og åbnes dialog. </a:t>
            </a:r>
          </a:p>
          <a:p>
            <a:r>
              <a:rPr lang="da-DK" dirty="0"/>
              <a:t>Hvordan kommer idéerne?</a:t>
            </a:r>
          </a:p>
          <a:p>
            <a:r>
              <a:rPr lang="da-DK" dirty="0"/>
              <a:t>Hvordan skaffer du frivillige?</a:t>
            </a:r>
          </a:p>
          <a:p>
            <a:r>
              <a:rPr lang="da-DK" dirty="0"/>
              <a:t>Hvordan gør I jeres tilbud synlige for målgruppen?</a:t>
            </a:r>
          </a:p>
          <a:p>
            <a:endParaRPr lang="da-DK" dirty="0"/>
          </a:p>
          <a:p>
            <a:endParaRPr lang="da-DK" dirty="0"/>
          </a:p>
        </p:txBody>
      </p:sp>
      <p:sp>
        <p:nvSpPr>
          <p:cNvPr id="4" name="Pladsholder til slidenummer 3"/>
          <p:cNvSpPr>
            <a:spLocks noGrp="1"/>
          </p:cNvSpPr>
          <p:nvPr>
            <p:ph type="sldNum" sz="quarter" idx="5"/>
          </p:nvPr>
        </p:nvSpPr>
        <p:spPr/>
        <p:txBody>
          <a:bodyPr/>
          <a:lstStyle/>
          <a:p>
            <a:fld id="{6B7EE48D-0010-914E-B2E8-612C99007E8C}" type="slidenum">
              <a:rPr lang="da-DK" smtClean="0"/>
              <a:pPr/>
              <a:t>5</a:t>
            </a:fld>
            <a:endParaRPr lang="da-DK" dirty="0"/>
          </a:p>
        </p:txBody>
      </p:sp>
    </p:spTree>
    <p:extLst>
      <p:ext uri="{BB962C8B-B14F-4D97-AF65-F5344CB8AC3E}">
        <p14:creationId xmlns:p14="http://schemas.microsoft.com/office/powerpoint/2010/main" val="217064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B7EE48D-0010-914E-B2E8-612C99007E8C}" type="slidenum">
              <a:rPr lang="da-DK" smtClean="0"/>
              <a:pPr/>
              <a:t>6</a:t>
            </a:fld>
            <a:endParaRPr lang="da-DK" dirty="0"/>
          </a:p>
        </p:txBody>
      </p:sp>
    </p:spTree>
    <p:extLst>
      <p:ext uri="{BB962C8B-B14F-4D97-AF65-F5344CB8AC3E}">
        <p14:creationId xmlns:p14="http://schemas.microsoft.com/office/powerpoint/2010/main" val="131942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Kig på væggen og se om der er nogle patientstøttetilbud du kan blive inspireret af og som du gerne vil </a:t>
            </a:r>
            <a:r>
              <a:rPr lang="da-DK"/>
              <a:t>høre mere om. </a:t>
            </a:r>
          </a:p>
        </p:txBody>
      </p:sp>
      <p:sp>
        <p:nvSpPr>
          <p:cNvPr id="4" name="Pladsholder til slidenummer 3"/>
          <p:cNvSpPr>
            <a:spLocks noGrp="1"/>
          </p:cNvSpPr>
          <p:nvPr>
            <p:ph type="sldNum" sz="quarter" idx="5"/>
          </p:nvPr>
        </p:nvSpPr>
        <p:spPr/>
        <p:txBody>
          <a:bodyPr/>
          <a:lstStyle/>
          <a:p>
            <a:fld id="{6B7EE48D-0010-914E-B2E8-612C99007E8C}" type="slidenum">
              <a:rPr lang="da-DK" smtClean="0"/>
              <a:pPr/>
              <a:t>7</a:t>
            </a:fld>
            <a:endParaRPr lang="da-DK" dirty="0"/>
          </a:p>
        </p:txBody>
      </p:sp>
    </p:spTree>
    <p:extLst>
      <p:ext uri="{BB962C8B-B14F-4D97-AF65-F5344CB8AC3E}">
        <p14:creationId xmlns:p14="http://schemas.microsoft.com/office/powerpoint/2010/main" val="3583981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låst billede">
    <p:bg>
      <p:bgPr>
        <a:solidFill>
          <a:schemeClr val="tx1">
            <a:lumMod val="75000"/>
          </a:schemeClr>
        </a:solidFill>
        <a:effectLst/>
      </p:bgPr>
    </p:bg>
    <p:spTree>
      <p:nvGrpSpPr>
        <p:cNvPr id="1" name=""/>
        <p:cNvGrpSpPr/>
        <p:nvPr/>
      </p:nvGrpSpPr>
      <p:grpSpPr>
        <a:xfrm>
          <a:off x="0" y="0"/>
          <a:ext cx="0" cy="0"/>
          <a:chOff x="0" y="0"/>
          <a:chExt cx="0" cy="0"/>
        </a:xfrm>
      </p:grpSpPr>
      <p:pic>
        <p:nvPicPr>
          <p:cNvPr id="7" name="Billede 6" descr="Et billede, der indeholder indendørs, person, bord, kvinde&#10;&#10;Automatisk genereret beskrivelse">
            <a:extLst>
              <a:ext uri="{FF2B5EF4-FFF2-40B4-BE49-F238E27FC236}">
                <a16:creationId xmlns:a16="http://schemas.microsoft.com/office/drawing/2014/main" id="{F2892CF8-6F6F-2143-85A8-041A726359ED}"/>
              </a:ext>
            </a:extLst>
          </p:cNvPr>
          <p:cNvPicPr>
            <a:picLocks noChangeAspect="1"/>
          </p:cNvPicPr>
          <p:nvPr userDrawn="1"/>
        </p:nvPicPr>
        <p:blipFill rotWithShape="1">
          <a:blip r:embed="rId2"/>
          <a:srcRect t="9197" b="6429"/>
          <a:stretch/>
        </p:blipFill>
        <p:spPr>
          <a:xfrm>
            <a:off x="0" y="0"/>
            <a:ext cx="12192000" cy="6858000"/>
          </a:xfrm>
          <a:prstGeom prst="rect">
            <a:avLst/>
          </a:prstGeom>
        </p:spPr>
      </p:pic>
      <p:pic>
        <p:nvPicPr>
          <p:cNvPr id="22" name="Billede 21" descr="Et billede, der indeholder tegning&#10;&#10;Automatisk genereret beskrivelse">
            <a:extLst>
              <a:ext uri="{FF2B5EF4-FFF2-40B4-BE49-F238E27FC236}">
                <a16:creationId xmlns:a16="http://schemas.microsoft.com/office/drawing/2014/main" id="{0A744783-9C79-1442-B0A3-BDE39B6F71CA}"/>
              </a:ext>
            </a:extLst>
          </p:cNvPr>
          <p:cNvPicPr>
            <a:picLocks noChangeAspect="1"/>
          </p:cNvPicPr>
          <p:nvPr userDrawn="1"/>
        </p:nvPicPr>
        <p:blipFill>
          <a:blip r:embed="rId3"/>
          <a:stretch>
            <a:fillRect/>
          </a:stretch>
        </p:blipFill>
        <p:spPr>
          <a:xfrm>
            <a:off x="6540500" y="0"/>
            <a:ext cx="56515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titeltypografien i masteren</a:t>
            </a:r>
            <a:endParaRPr lang="da-DK" dirty="0"/>
          </a:p>
        </p:txBody>
      </p:sp>
      <p:pic>
        <p:nvPicPr>
          <p:cNvPr id="10" name="Billede 9">
            <a:extLst>
              <a:ext uri="{FF2B5EF4-FFF2-40B4-BE49-F238E27FC236}">
                <a16:creationId xmlns:a16="http://schemas.microsoft.com/office/drawing/2014/main" id="{88041B52-9456-EA41-A83A-FBDC01FC03C7}"/>
              </a:ext>
            </a:extLst>
          </p:cNvPr>
          <p:cNvPicPr>
            <a:picLocks noChangeAspect="1"/>
          </p:cNvPicPr>
          <p:nvPr userDrawn="1"/>
        </p:nvPicPr>
        <p:blipFill>
          <a:blip r:embed="rId4"/>
          <a:srcRect/>
          <a:stretch/>
        </p:blipFill>
        <p:spPr>
          <a:xfrm>
            <a:off x="333960" y="6140503"/>
            <a:ext cx="3327750" cy="504000"/>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EED96DD3-8DF2-4049-9B5E-742DED706EC5}"/>
              </a:ext>
            </a:extLst>
          </p:cNvPr>
          <p:cNvPicPr>
            <a:picLocks noChangeAspect="1"/>
          </p:cNvPicPr>
          <p:nvPr userDrawn="1"/>
        </p:nvPicPr>
        <p:blipFill>
          <a:blip r:embed="rId5"/>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70342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m stort billede - Akva">
    <p:bg>
      <p:bgPr>
        <a:solidFill>
          <a:schemeClr val="accent6"/>
        </a:solidFill>
        <a:effectLst/>
      </p:bgPr>
    </p:bg>
    <p:spTree>
      <p:nvGrpSpPr>
        <p:cNvPr id="1" name=""/>
        <p:cNvGrpSpPr/>
        <p:nvPr/>
      </p:nvGrpSpPr>
      <p:grpSpPr>
        <a:xfrm>
          <a:off x="0" y="0"/>
          <a:ext cx="0" cy="0"/>
          <a:chOff x="0" y="0"/>
          <a:chExt cx="0" cy="0"/>
        </a:xfrm>
      </p:grpSpPr>
      <p:sp>
        <p:nvSpPr>
          <p:cNvPr id="23" name="Pladsholder til billede 12">
            <a:extLst>
              <a:ext uri="{FF2B5EF4-FFF2-40B4-BE49-F238E27FC236}">
                <a16:creationId xmlns:a16="http://schemas.microsoft.com/office/drawing/2014/main" id="{363C3F4C-6580-3E43-9527-0B95930979DD}"/>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flipV="1">
            <a:off x="654000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15-01-2026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B8CFEDC-EE5D-9B4A-B5C0-CD014817B217}"/>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10" name="Logo Leon 6">
            <a:extLst>
              <a:ext uri="{FF2B5EF4-FFF2-40B4-BE49-F238E27FC236}">
                <a16:creationId xmlns:a16="http://schemas.microsoft.com/office/drawing/2014/main" id="{30EC1F64-0256-0441-A19D-BD37D4AC1294}"/>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29982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3" name="Pladsholder til billede 12">
            <a:extLst>
              <a:ext uri="{FF2B5EF4-FFF2-40B4-BE49-F238E27FC236}">
                <a16:creationId xmlns:a16="http://schemas.microsoft.com/office/drawing/2014/main" id="{1E9F49D7-21A1-9D46-80A3-C1BA507FE8F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flipH="1">
            <a:off x="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15-01-2026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10" name="Logo Leon 6">
            <a:extLst>
              <a:ext uri="{FF2B5EF4-FFF2-40B4-BE49-F238E27FC236}">
                <a16:creationId xmlns:a16="http://schemas.microsoft.com/office/drawing/2014/main" id="{46DAF7D5-A0E2-F648-BC47-24481D2E98DC}"/>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1316820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p:txBody>
          <a:bodyPr>
            <a:normAutofit/>
          </a:bodyPr>
          <a:lstStyle>
            <a:lvl1pPr>
              <a:defRPr sz="1600"/>
            </a:lvl1pPr>
            <a:lvl2pPr>
              <a:defRPr sz="1500"/>
            </a:lvl2pPr>
            <a:lvl3pPr>
              <a:defRPr sz="14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pic>
        <p:nvPicPr>
          <p:cNvPr id="9" name="Billede 8" descr="Et billede, der indeholder tegning&#10;&#10;Automatisk genereret beskrivelse">
            <a:extLst>
              <a:ext uri="{FF2B5EF4-FFF2-40B4-BE49-F238E27FC236}">
                <a16:creationId xmlns:a16="http://schemas.microsoft.com/office/drawing/2014/main" id="{A2A62C83-6C54-664C-BBAD-9699D08E49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742177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9" name="Pladsholder til indhold 8">
            <a:extLst>
              <a:ext uri="{FF2B5EF4-FFF2-40B4-BE49-F238E27FC236}">
                <a16:creationId xmlns:a16="http://schemas.microsoft.com/office/drawing/2014/main" id="{D8C97264-2727-AF4C-BD51-FDC5B7F1E940}"/>
              </a:ext>
            </a:extLst>
          </p:cNvPr>
          <p:cNvSpPr>
            <a:spLocks noGrp="1"/>
          </p:cNvSpPr>
          <p:nvPr>
            <p:ph sz="quarter" idx="17"/>
          </p:nvPr>
        </p:nvSpPr>
        <p:spPr>
          <a:xfrm>
            <a:off x="479425" y="1608138"/>
            <a:ext cx="5472113" cy="44532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Pladsholder til indhold 13">
            <a:extLst>
              <a:ext uri="{FF2B5EF4-FFF2-40B4-BE49-F238E27FC236}">
                <a16:creationId xmlns:a16="http://schemas.microsoft.com/office/drawing/2014/main" id="{DB1F3889-93C5-7049-AD72-EB1E4B1FBB14}"/>
              </a:ext>
            </a:extLst>
          </p:cNvPr>
          <p:cNvSpPr>
            <a:spLocks noGrp="1"/>
          </p:cNvSpPr>
          <p:nvPr>
            <p:ph sz="quarter" idx="18"/>
          </p:nvPr>
        </p:nvSpPr>
        <p:spPr>
          <a:xfrm>
            <a:off x="6240463" y="1608879"/>
            <a:ext cx="5468400" cy="44532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09909B4A-4D99-9646-90E5-D895BA1794FB}"/>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81476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6240463"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D9EEDD9A-FD01-2D4B-9EDC-959CD4AB4197}"/>
              </a:ext>
            </a:extLst>
          </p:cNvPr>
          <p:cNvSpPr>
            <a:spLocks noGrp="1"/>
          </p:cNvSpPr>
          <p:nvPr>
            <p:ph type="title"/>
          </p:nvPr>
        </p:nvSpPr>
        <p:spPr>
          <a:xfrm>
            <a:off x="479425" y="441325"/>
            <a:ext cx="5472113"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0EB7A01A-1A7E-CE46-A269-7356E6B26DFF}"/>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D4FAB571-C4C7-ED40-AD12-A21465029C8B}"/>
              </a:ext>
            </a:extLst>
          </p:cNvPr>
          <p:cNvSpPr>
            <a:spLocks noGrp="1"/>
          </p:cNvSpPr>
          <p:nvPr>
            <p:ph idx="1"/>
          </p:nvPr>
        </p:nvSpPr>
        <p:spPr>
          <a:xfrm>
            <a:off x="1356753" y="3072853"/>
            <a:ext cx="3717457" cy="2057288"/>
          </a:xfrm>
        </p:spPr>
        <p:txBody>
          <a:bodyPr>
            <a:normAutofit/>
          </a:bodyPr>
          <a:lstStyle>
            <a:lvl1pPr>
              <a:defRPr sz="1600"/>
            </a:lvl1pPr>
          </a:lstStyle>
          <a:p>
            <a:pPr lvl="0"/>
            <a:r>
              <a:rPr lang="da-DK"/>
              <a:t>Klik for at redigere teksttypografierne i masteren</a:t>
            </a:r>
          </a:p>
        </p:txBody>
      </p:sp>
      <p:pic>
        <p:nvPicPr>
          <p:cNvPr id="12" name="Billede 11" descr="Et billede, der indeholder tegning&#10;&#10;Automatisk genereret beskrivelse">
            <a:extLst>
              <a:ext uri="{FF2B5EF4-FFF2-40B4-BE49-F238E27FC236}">
                <a16:creationId xmlns:a16="http://schemas.microsoft.com/office/drawing/2014/main" id="{1F6747C8-461B-A440-95B5-1C7F38334FFD}"/>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718280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høj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479425" y="441325"/>
            <a:ext cx="8054975" cy="829335"/>
          </a:xfrm>
        </p:spPr>
        <p:txBody>
          <a:body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546F2B31-84EA-CE43-ACB5-AC7C8D9C6A45}"/>
              </a:ext>
            </a:extLst>
          </p:cNvPr>
          <p:cNvSpPr>
            <a:spLocks noGrp="1"/>
          </p:cNvSpPr>
          <p:nvPr>
            <p:ph type="body" sz="quarter" idx="14" hasCustomPrompt="1"/>
          </p:nvPr>
        </p:nvSpPr>
        <p:spPr>
          <a:xfrm>
            <a:off x="1757548"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884400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Pladsholder til indhold 2">
            <a:extLst>
              <a:ext uri="{FF2B5EF4-FFF2-40B4-BE49-F238E27FC236}">
                <a16:creationId xmlns:a16="http://schemas.microsoft.com/office/drawing/2014/main" id="{239499D4-4649-1F49-B43D-A643803D15A7}"/>
              </a:ext>
            </a:extLst>
          </p:cNvPr>
          <p:cNvSpPr>
            <a:spLocks noGrp="1"/>
          </p:cNvSpPr>
          <p:nvPr>
            <p:ph idx="1"/>
          </p:nvPr>
        </p:nvSpPr>
        <p:spPr>
          <a:xfrm>
            <a:off x="1770856" y="3072852"/>
            <a:ext cx="5472113" cy="2045413"/>
          </a:xfrm>
        </p:spPr>
        <p:txBody>
          <a:bodyPr>
            <a:normAutofit/>
          </a:bodyPr>
          <a:lstStyle>
            <a:lvl1pPr>
              <a:defRPr sz="1600"/>
            </a:lvl1pPr>
          </a:lstStyle>
          <a:p>
            <a:pPr lvl="0"/>
            <a:r>
              <a:rPr lang="da-DK"/>
              <a:t>Klik for at redigere teksttypografierne i masteren</a:t>
            </a:r>
          </a:p>
        </p:txBody>
      </p:sp>
      <p:pic>
        <p:nvPicPr>
          <p:cNvPr id="10" name="Billede 9" descr="Et billede, der indeholder tegning&#10;&#10;Automatisk genereret beskrivelse">
            <a:extLst>
              <a:ext uri="{FF2B5EF4-FFF2-40B4-BE49-F238E27FC236}">
                <a16:creationId xmlns:a16="http://schemas.microsoft.com/office/drawing/2014/main" id="{ECAA70D1-4E91-6445-8ED4-441D7BB0962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609925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venstre">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C00F819E-378D-384C-ADB3-44FB235954BE}"/>
              </a:ext>
            </a:extLst>
          </p:cNvPr>
          <p:cNvSpPr>
            <a:spLocks noGrp="1"/>
          </p:cNvSpPr>
          <p:nvPr>
            <p:ph type="title"/>
          </p:nvPr>
        </p:nvSpPr>
        <p:spPr>
          <a:xfrm>
            <a:off x="6240462" y="441325"/>
            <a:ext cx="5472113"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F2AD936D-63B6-DD48-9167-735D1BEF01CA}"/>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2EE8F06C-5C45-1843-B235-69B5C9098A38}"/>
              </a:ext>
            </a:extLst>
          </p:cNvPr>
          <p:cNvSpPr>
            <a:spLocks noGrp="1"/>
          </p:cNvSpPr>
          <p:nvPr>
            <p:ph idx="1"/>
          </p:nvPr>
        </p:nvSpPr>
        <p:spPr>
          <a:xfrm>
            <a:off x="7117790" y="3072853"/>
            <a:ext cx="3717457" cy="2057288"/>
          </a:xfrm>
        </p:spPr>
        <p:txBody>
          <a:bodyPr>
            <a:normAutofit/>
          </a:bodyPr>
          <a:lstStyle>
            <a:lvl1pPr>
              <a:defRPr sz="1600"/>
            </a:lvl1pPr>
          </a:lstStyle>
          <a:p>
            <a:pPr lvl="0"/>
            <a:r>
              <a:rPr lang="da-DK"/>
              <a:t>Klik for at redigere teksttypografierne i masteren</a:t>
            </a:r>
          </a:p>
        </p:txBody>
      </p:sp>
      <p:pic>
        <p:nvPicPr>
          <p:cNvPr id="12" name="Billede 11" descr="Et billede, der indeholder tegning&#10;&#10;Automatisk genereret beskrivelse">
            <a:extLst>
              <a:ext uri="{FF2B5EF4-FFF2-40B4-BE49-F238E27FC236}">
                <a16:creationId xmlns:a16="http://schemas.microsoft.com/office/drawing/2014/main" id="{7DFB180D-AC5F-5D41-BC25-B9F9EDAA2C9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02689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venst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7E65C4BE-B131-D041-8FDA-BB870C741FA3}"/>
              </a:ext>
            </a:extLst>
          </p:cNvPr>
          <p:cNvSpPr>
            <a:spLocks noGrp="1"/>
          </p:cNvSpPr>
          <p:nvPr>
            <p:ph type="title"/>
          </p:nvPr>
        </p:nvSpPr>
        <p:spPr>
          <a:xfrm>
            <a:off x="3657600" y="441325"/>
            <a:ext cx="8054975"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BE67AAEE-28B8-2241-8290-057B26464D2B}"/>
              </a:ext>
            </a:extLst>
          </p:cNvPr>
          <p:cNvSpPr>
            <a:spLocks noGrp="1"/>
          </p:cNvSpPr>
          <p:nvPr>
            <p:ph type="body" sz="quarter" idx="14" hasCustomPrompt="1"/>
          </p:nvPr>
        </p:nvSpPr>
        <p:spPr>
          <a:xfrm>
            <a:off x="4935723"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1" name="Pladsholder til indhold 2">
            <a:extLst>
              <a:ext uri="{FF2B5EF4-FFF2-40B4-BE49-F238E27FC236}">
                <a16:creationId xmlns:a16="http://schemas.microsoft.com/office/drawing/2014/main" id="{FA5CE2C6-A510-5143-8695-6D1337265BBA}"/>
              </a:ext>
            </a:extLst>
          </p:cNvPr>
          <p:cNvSpPr>
            <a:spLocks noGrp="1"/>
          </p:cNvSpPr>
          <p:nvPr>
            <p:ph idx="1"/>
          </p:nvPr>
        </p:nvSpPr>
        <p:spPr>
          <a:xfrm>
            <a:off x="4949031" y="3072852"/>
            <a:ext cx="5472113" cy="2045413"/>
          </a:xfrm>
        </p:spPr>
        <p:txBody>
          <a:bodyPr>
            <a:normAutofit/>
          </a:bodyPr>
          <a:lstStyle>
            <a:lvl1pPr>
              <a:defRPr sz="1600"/>
            </a:lvl1pPr>
          </a:lstStyle>
          <a:p>
            <a:pPr lvl="0"/>
            <a:r>
              <a:rPr lang="da-DK"/>
              <a:t>Klik for at redigere teksttypografierne i masteren</a:t>
            </a:r>
          </a:p>
        </p:txBody>
      </p:sp>
      <p:pic>
        <p:nvPicPr>
          <p:cNvPr id="12" name="Billede 11" descr="Et billede, der indeholder tegning&#10;&#10;Automatisk genereret beskrivelse">
            <a:extLst>
              <a:ext uri="{FF2B5EF4-FFF2-40B4-BE49-F238E27FC236}">
                <a16:creationId xmlns:a16="http://schemas.microsoft.com/office/drawing/2014/main" id="{F5758705-12A5-DF43-9BFB-4EE6F4DC66B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138132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venstre">
    <p:spTree>
      <p:nvGrpSpPr>
        <p:cNvPr id="1" name=""/>
        <p:cNvGrpSpPr/>
        <p:nvPr/>
      </p:nvGrpSpPr>
      <p:grpSpPr>
        <a:xfrm>
          <a:off x="0" y="0"/>
          <a:ext cx="0" cy="0"/>
          <a:chOff x="0" y="0"/>
          <a:chExt cx="0" cy="0"/>
        </a:xfrm>
      </p:grpSpPr>
      <p:sp>
        <p:nvSpPr>
          <p:cNvPr id="11" name="Pladsholder til billede 7">
            <a:extLst>
              <a:ext uri="{FF2B5EF4-FFF2-40B4-BE49-F238E27FC236}">
                <a16:creationId xmlns:a16="http://schemas.microsoft.com/office/drawing/2014/main" id="{DC269FEC-0BC9-BD43-9391-E64E178FF56C}"/>
              </a:ext>
            </a:extLst>
          </p:cNvPr>
          <p:cNvSpPr>
            <a:spLocks noGrp="1"/>
          </p:cNvSpPr>
          <p:nvPr>
            <p:ph type="pic" sz="quarter" idx="17" hasCustomPrompt="1"/>
          </p:nvPr>
        </p:nvSpPr>
        <p:spPr>
          <a:xfrm flipH="1">
            <a:off x="-35181" y="254984"/>
            <a:ext cx="6276196" cy="66145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6875 w 13233"/>
              <a:gd name="connsiteY1" fmla="*/ 574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5188 w 13233"/>
              <a:gd name="connsiteY1" fmla="*/ 2490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958 w 11392"/>
              <a:gd name="connsiteY0" fmla="*/ 1862 h 8186"/>
              <a:gd name="connsiteX1" fmla="*/ 3347 w 11392"/>
              <a:gd name="connsiteY1" fmla="*/ 0 h 8186"/>
              <a:gd name="connsiteX2" fmla="*/ 11392 w 11392"/>
              <a:gd name="connsiteY2" fmla="*/ 4734 h 8186"/>
              <a:gd name="connsiteX3" fmla="*/ 7797 w 11392"/>
              <a:gd name="connsiteY3" fmla="*/ 8186 h 8186"/>
              <a:gd name="connsiteX4" fmla="*/ 1713 w 11392"/>
              <a:gd name="connsiteY4" fmla="*/ 8185 h 8186"/>
              <a:gd name="connsiteX5" fmla="*/ 958 w 11392"/>
              <a:gd name="connsiteY5" fmla="*/ 1862 h 8186"/>
              <a:gd name="connsiteX0" fmla="*/ 37 w 10879"/>
              <a:gd name="connsiteY0" fmla="*/ 3500 h 10000"/>
              <a:gd name="connsiteX1" fmla="*/ 3817 w 10879"/>
              <a:gd name="connsiteY1" fmla="*/ 0 h 10000"/>
              <a:gd name="connsiteX2" fmla="*/ 10879 w 10879"/>
              <a:gd name="connsiteY2" fmla="*/ 5783 h 10000"/>
              <a:gd name="connsiteX3" fmla="*/ 7723 w 10879"/>
              <a:gd name="connsiteY3" fmla="*/ 10000 h 10000"/>
              <a:gd name="connsiteX4" fmla="*/ 2383 w 10879"/>
              <a:gd name="connsiteY4" fmla="*/ 9999 h 10000"/>
              <a:gd name="connsiteX5" fmla="*/ 37 w 10879"/>
              <a:gd name="connsiteY5" fmla="*/ 3500 h 10000"/>
              <a:gd name="connsiteX0" fmla="*/ 37 w 10879"/>
              <a:gd name="connsiteY0" fmla="*/ 5622 h 12122"/>
              <a:gd name="connsiteX1" fmla="*/ 4355 w 10879"/>
              <a:gd name="connsiteY1" fmla="*/ 0 h 12122"/>
              <a:gd name="connsiteX2" fmla="*/ 10879 w 10879"/>
              <a:gd name="connsiteY2" fmla="*/ 7905 h 12122"/>
              <a:gd name="connsiteX3" fmla="*/ 7723 w 10879"/>
              <a:gd name="connsiteY3" fmla="*/ 12122 h 12122"/>
              <a:gd name="connsiteX4" fmla="*/ 2383 w 10879"/>
              <a:gd name="connsiteY4" fmla="*/ 12121 h 12122"/>
              <a:gd name="connsiteX5" fmla="*/ 37 w 10879"/>
              <a:gd name="connsiteY5" fmla="*/ 5622 h 12122"/>
              <a:gd name="connsiteX0" fmla="*/ 0 w 10842"/>
              <a:gd name="connsiteY0" fmla="*/ 5622 h 12122"/>
              <a:gd name="connsiteX1" fmla="*/ 4318 w 10842"/>
              <a:gd name="connsiteY1" fmla="*/ 0 h 12122"/>
              <a:gd name="connsiteX2" fmla="*/ 10842 w 10842"/>
              <a:gd name="connsiteY2" fmla="*/ 7905 h 12122"/>
              <a:gd name="connsiteX3" fmla="*/ 7686 w 10842"/>
              <a:gd name="connsiteY3" fmla="*/ 12122 h 12122"/>
              <a:gd name="connsiteX4" fmla="*/ 3692 w 10842"/>
              <a:gd name="connsiteY4" fmla="*/ 11202 h 12122"/>
              <a:gd name="connsiteX5" fmla="*/ 0 w 10842"/>
              <a:gd name="connsiteY5" fmla="*/ 5622 h 12122"/>
              <a:gd name="connsiteX0" fmla="*/ 0 w 10842"/>
              <a:gd name="connsiteY0" fmla="*/ 5622 h 12143"/>
              <a:gd name="connsiteX1" fmla="*/ 4318 w 10842"/>
              <a:gd name="connsiteY1" fmla="*/ 0 h 12143"/>
              <a:gd name="connsiteX2" fmla="*/ 10842 w 10842"/>
              <a:gd name="connsiteY2" fmla="*/ 7905 h 12143"/>
              <a:gd name="connsiteX3" fmla="*/ 7686 w 10842"/>
              <a:gd name="connsiteY3" fmla="*/ 12122 h 12143"/>
              <a:gd name="connsiteX4" fmla="*/ 3742 w 10842"/>
              <a:gd name="connsiteY4" fmla="*/ 12143 h 12143"/>
              <a:gd name="connsiteX5" fmla="*/ 0 w 10842"/>
              <a:gd name="connsiteY5" fmla="*/ 5622 h 12143"/>
              <a:gd name="connsiteX0" fmla="*/ 0 w 10842"/>
              <a:gd name="connsiteY0" fmla="*/ 5622 h 12143"/>
              <a:gd name="connsiteX1" fmla="*/ 4318 w 10842"/>
              <a:gd name="connsiteY1" fmla="*/ 0 h 12143"/>
              <a:gd name="connsiteX2" fmla="*/ 10842 w 10842"/>
              <a:gd name="connsiteY2" fmla="*/ 7905 h 12143"/>
              <a:gd name="connsiteX3" fmla="*/ 8813 w 10842"/>
              <a:gd name="connsiteY3" fmla="*/ 12122 h 12143"/>
              <a:gd name="connsiteX4" fmla="*/ 3742 w 10842"/>
              <a:gd name="connsiteY4" fmla="*/ 12143 h 12143"/>
              <a:gd name="connsiteX5" fmla="*/ 0 w 10842"/>
              <a:gd name="connsiteY5" fmla="*/ 5622 h 12143"/>
              <a:gd name="connsiteX0" fmla="*/ 0 w 8813"/>
              <a:gd name="connsiteY0" fmla="*/ 5622 h 12143"/>
              <a:gd name="connsiteX1" fmla="*/ 4318 w 8813"/>
              <a:gd name="connsiteY1" fmla="*/ 0 h 12143"/>
              <a:gd name="connsiteX2" fmla="*/ 8167 w 8813"/>
              <a:gd name="connsiteY2" fmla="*/ 8014 h 12143"/>
              <a:gd name="connsiteX3" fmla="*/ 8813 w 8813"/>
              <a:gd name="connsiteY3" fmla="*/ 12122 h 12143"/>
              <a:gd name="connsiteX4" fmla="*/ 3742 w 8813"/>
              <a:gd name="connsiteY4" fmla="*/ 12143 h 12143"/>
              <a:gd name="connsiteX5" fmla="*/ 0 w 8813"/>
              <a:gd name="connsiteY5" fmla="*/ 5622 h 12143"/>
              <a:gd name="connsiteX0" fmla="*/ 0 w 10088"/>
              <a:gd name="connsiteY0" fmla="*/ 4630 h 10000"/>
              <a:gd name="connsiteX1" fmla="*/ 4900 w 10088"/>
              <a:gd name="connsiteY1" fmla="*/ 0 h 10000"/>
              <a:gd name="connsiteX2" fmla="*/ 10088 w 10088"/>
              <a:gd name="connsiteY2" fmla="*/ 6402 h 10000"/>
              <a:gd name="connsiteX3" fmla="*/ 10000 w 10088"/>
              <a:gd name="connsiteY3" fmla="*/ 9983 h 10000"/>
              <a:gd name="connsiteX4" fmla="*/ 4246 w 10088"/>
              <a:gd name="connsiteY4" fmla="*/ 10000 h 10000"/>
              <a:gd name="connsiteX5" fmla="*/ 0 w 10088"/>
              <a:gd name="connsiteY5" fmla="*/ 4630 h 10000"/>
              <a:gd name="connsiteX0" fmla="*/ 0 w 10088"/>
              <a:gd name="connsiteY0" fmla="*/ 4630 h 10000"/>
              <a:gd name="connsiteX1" fmla="*/ 4900 w 10088"/>
              <a:gd name="connsiteY1" fmla="*/ 0 h 10000"/>
              <a:gd name="connsiteX2" fmla="*/ 10088 w 10088"/>
              <a:gd name="connsiteY2" fmla="*/ 6402 h 10000"/>
              <a:gd name="connsiteX3" fmla="*/ 10057 w 10088"/>
              <a:gd name="connsiteY3" fmla="*/ 9983 h 10000"/>
              <a:gd name="connsiteX4" fmla="*/ 4246 w 10088"/>
              <a:gd name="connsiteY4" fmla="*/ 10000 h 10000"/>
              <a:gd name="connsiteX5" fmla="*/ 0 w 10088"/>
              <a:gd name="connsiteY5" fmla="*/ 4630 h 10000"/>
              <a:gd name="connsiteX0" fmla="*/ 0 w 10091"/>
              <a:gd name="connsiteY0" fmla="*/ 4630 h 10000"/>
              <a:gd name="connsiteX1" fmla="*/ 4900 w 10091"/>
              <a:gd name="connsiteY1" fmla="*/ 0 h 10000"/>
              <a:gd name="connsiteX2" fmla="*/ 10088 w 10091"/>
              <a:gd name="connsiteY2" fmla="*/ 6402 h 10000"/>
              <a:gd name="connsiteX3" fmla="*/ 10082 w 10091"/>
              <a:gd name="connsiteY3" fmla="*/ 9983 h 10000"/>
              <a:gd name="connsiteX4" fmla="*/ 4246 w 10091"/>
              <a:gd name="connsiteY4" fmla="*/ 10000 h 10000"/>
              <a:gd name="connsiteX5" fmla="*/ 0 w 10091"/>
              <a:gd name="connsiteY5" fmla="*/ 4630 h 10000"/>
              <a:gd name="connsiteX0" fmla="*/ 0 w 10091"/>
              <a:gd name="connsiteY0" fmla="*/ 4630 h 10070"/>
              <a:gd name="connsiteX1" fmla="*/ 4900 w 10091"/>
              <a:gd name="connsiteY1" fmla="*/ 0 h 10070"/>
              <a:gd name="connsiteX2" fmla="*/ 10088 w 10091"/>
              <a:gd name="connsiteY2" fmla="*/ 6402 h 10070"/>
              <a:gd name="connsiteX3" fmla="*/ 10082 w 10091"/>
              <a:gd name="connsiteY3" fmla="*/ 9983 h 10070"/>
              <a:gd name="connsiteX4" fmla="*/ 4265 w 10091"/>
              <a:gd name="connsiteY4" fmla="*/ 10070 h 10070"/>
              <a:gd name="connsiteX5" fmla="*/ 0 w 10091"/>
              <a:gd name="connsiteY5" fmla="*/ 4630 h 10070"/>
              <a:gd name="connsiteX0" fmla="*/ 0 w 10088"/>
              <a:gd name="connsiteY0" fmla="*/ 4630 h 10071"/>
              <a:gd name="connsiteX1" fmla="*/ 4900 w 10088"/>
              <a:gd name="connsiteY1" fmla="*/ 0 h 10071"/>
              <a:gd name="connsiteX2" fmla="*/ 10088 w 10088"/>
              <a:gd name="connsiteY2" fmla="*/ 6402 h 10071"/>
              <a:gd name="connsiteX3" fmla="*/ 10063 w 10088"/>
              <a:gd name="connsiteY3" fmla="*/ 10071 h 10071"/>
              <a:gd name="connsiteX4" fmla="*/ 4265 w 10088"/>
              <a:gd name="connsiteY4" fmla="*/ 10070 h 10071"/>
              <a:gd name="connsiteX5" fmla="*/ 0 w 10088"/>
              <a:gd name="connsiteY5" fmla="*/ 4630 h 10071"/>
              <a:gd name="connsiteX0" fmla="*/ 0 w 10144"/>
              <a:gd name="connsiteY0" fmla="*/ 4630 h 10071"/>
              <a:gd name="connsiteX1" fmla="*/ 4900 w 10144"/>
              <a:gd name="connsiteY1" fmla="*/ 0 h 10071"/>
              <a:gd name="connsiteX2" fmla="*/ 10144 w 10144"/>
              <a:gd name="connsiteY2" fmla="*/ 6420 h 10071"/>
              <a:gd name="connsiteX3" fmla="*/ 10063 w 10144"/>
              <a:gd name="connsiteY3" fmla="*/ 10071 h 10071"/>
              <a:gd name="connsiteX4" fmla="*/ 4265 w 10144"/>
              <a:gd name="connsiteY4" fmla="*/ 10070 h 10071"/>
              <a:gd name="connsiteX5" fmla="*/ 0 w 10144"/>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26"/>
              <a:gd name="connsiteY0" fmla="*/ 4663 h 10071"/>
              <a:gd name="connsiteX1" fmla="*/ 4924 w 10126"/>
              <a:gd name="connsiteY1" fmla="*/ 0 h 10071"/>
              <a:gd name="connsiteX2" fmla="*/ 10112 w 10126"/>
              <a:gd name="connsiteY2" fmla="*/ 6438 h 10071"/>
              <a:gd name="connsiteX3" fmla="*/ 10119 w 10126"/>
              <a:gd name="connsiteY3" fmla="*/ 10071 h 10071"/>
              <a:gd name="connsiteX4" fmla="*/ 4289 w 10126"/>
              <a:gd name="connsiteY4" fmla="*/ 10070 h 10071"/>
              <a:gd name="connsiteX5" fmla="*/ 0 w 10126"/>
              <a:gd name="connsiteY5" fmla="*/ 4663 h 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6" h="10071">
                <a:moveTo>
                  <a:pt x="0" y="4663"/>
                </a:moveTo>
                <a:lnTo>
                  <a:pt x="4924" y="0"/>
                </a:lnTo>
                <a:cubicBezTo>
                  <a:pt x="5235" y="289"/>
                  <a:pt x="7961" y="2736"/>
                  <a:pt x="10112" y="6438"/>
                </a:cubicBezTo>
                <a:cubicBezTo>
                  <a:pt x="10083" y="7632"/>
                  <a:pt x="10148" y="8877"/>
                  <a:pt x="10119" y="10071"/>
                </a:cubicBezTo>
                <a:lnTo>
                  <a:pt x="4289" y="10070"/>
                </a:lnTo>
                <a:cubicBezTo>
                  <a:pt x="2697" y="7232"/>
                  <a:pt x="566" y="5184"/>
                  <a:pt x="0" y="4663"/>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2E5A4EB5-F25A-EE40-9F89-4C899CD87AAF}"/>
              </a:ext>
            </a:extLst>
          </p:cNvPr>
          <p:cNvSpPr>
            <a:spLocks noGrp="1"/>
          </p:cNvSpPr>
          <p:nvPr>
            <p:ph type="title"/>
          </p:nvPr>
        </p:nvSpPr>
        <p:spPr>
          <a:xfrm>
            <a:off x="6240462" y="441325"/>
            <a:ext cx="5472113" cy="829335"/>
          </a:xfrm>
        </p:spPr>
        <p:txBody>
          <a:bodyPr/>
          <a:lstStyle/>
          <a:p>
            <a:r>
              <a:rPr lang="da-DK"/>
              <a:t>Klik for at redigere titeltypografien i masteren</a:t>
            </a:r>
            <a:endParaRPr lang="da-DK" dirty="0"/>
          </a:p>
        </p:txBody>
      </p:sp>
      <p:sp>
        <p:nvSpPr>
          <p:cNvPr id="10" name="Pladsholder til tekst 15">
            <a:extLst>
              <a:ext uri="{FF2B5EF4-FFF2-40B4-BE49-F238E27FC236}">
                <a16:creationId xmlns:a16="http://schemas.microsoft.com/office/drawing/2014/main" id="{99E5F70B-7E00-E549-AC85-97B38DC22401}"/>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2" name="Pladsholder til indhold 2">
            <a:extLst>
              <a:ext uri="{FF2B5EF4-FFF2-40B4-BE49-F238E27FC236}">
                <a16:creationId xmlns:a16="http://schemas.microsoft.com/office/drawing/2014/main" id="{100A6956-F6D0-534F-B9F1-256740E3082D}"/>
              </a:ext>
            </a:extLst>
          </p:cNvPr>
          <p:cNvSpPr>
            <a:spLocks noGrp="1"/>
          </p:cNvSpPr>
          <p:nvPr>
            <p:ph idx="1"/>
          </p:nvPr>
        </p:nvSpPr>
        <p:spPr>
          <a:xfrm>
            <a:off x="7117790" y="3072853"/>
            <a:ext cx="3717457" cy="2057288"/>
          </a:xfrm>
        </p:spPr>
        <p:txBody>
          <a:bodyPr>
            <a:normAutofit/>
          </a:bodyPr>
          <a:lstStyle>
            <a:lvl1pPr>
              <a:defRPr sz="1600"/>
            </a:lvl1pPr>
          </a:lstStyle>
          <a:p>
            <a:pPr lvl="0"/>
            <a:r>
              <a:rPr lang="da-DK"/>
              <a:t>Klik for at redigere teksttypografierne i masteren</a:t>
            </a:r>
          </a:p>
        </p:txBody>
      </p:sp>
      <p:pic>
        <p:nvPicPr>
          <p:cNvPr id="13" name="Billede 12" descr="Et billede, der indeholder tegning&#10;&#10;Automatisk genereret beskrivelse">
            <a:extLst>
              <a:ext uri="{FF2B5EF4-FFF2-40B4-BE49-F238E27FC236}">
                <a16:creationId xmlns:a16="http://schemas.microsoft.com/office/drawing/2014/main" id="{E218E897-E79F-6E49-9FA3-0F84A6547BAA}"/>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456329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981899" y="-29821"/>
            <a:ext cx="6211182" cy="604350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83 w 10000"/>
              <a:gd name="connsiteY1" fmla="*/ 18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6"/>
              <a:gd name="connsiteY0" fmla="*/ 0 h 10000"/>
              <a:gd name="connsiteX1" fmla="*/ 10006 w 10006"/>
              <a:gd name="connsiteY1" fmla="*/ 24 h 10000"/>
              <a:gd name="connsiteX2" fmla="*/ 10000 w 10006"/>
              <a:gd name="connsiteY2" fmla="*/ 2097 h 10000"/>
              <a:gd name="connsiteX3" fmla="*/ 4572 w 10006"/>
              <a:gd name="connsiteY3" fmla="*/ 10000 h 10000"/>
              <a:gd name="connsiteX4" fmla="*/ 0 w 10006"/>
              <a:gd name="connsiteY4" fmla="*/ 5269 h 10000"/>
              <a:gd name="connsiteX5" fmla="*/ 3924 w 10006"/>
              <a:gd name="connsiteY5" fmla="*/ 0 h 10000"/>
              <a:gd name="connsiteX0" fmla="*/ 3924 w 10000"/>
              <a:gd name="connsiteY0" fmla="*/ 0 h 10000"/>
              <a:gd name="connsiteX1" fmla="*/ 10000 w 10000"/>
              <a:gd name="connsiteY1" fmla="*/ 0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924" y="0"/>
                </a:moveTo>
                <a:lnTo>
                  <a:pt x="10000" y="0"/>
                </a:lnTo>
                <a:cubicBezTo>
                  <a:pt x="10002" y="679"/>
                  <a:pt x="9998" y="1418"/>
                  <a:pt x="10000" y="2097"/>
                </a:cubicBezTo>
                <a:cubicBezTo>
                  <a:pt x="9527" y="3479"/>
                  <a:pt x="6858" y="7622"/>
                  <a:pt x="4572" y="10000"/>
                </a:cubicBezTo>
                <a:lnTo>
                  <a:pt x="0" y="5269"/>
                </a:lnTo>
                <a:cubicBezTo>
                  <a:pt x="2217" y="3260"/>
                  <a:pt x="3741" y="470"/>
                  <a:pt x="3924" y="0"/>
                </a:cubicBezTo>
                <a:close/>
              </a:path>
            </a:pathLst>
          </a:custGeom>
          <a:solidFill>
            <a:schemeClr val="accent6"/>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11" name="Titel 1">
            <a:extLst>
              <a:ext uri="{FF2B5EF4-FFF2-40B4-BE49-F238E27FC236}">
                <a16:creationId xmlns:a16="http://schemas.microsoft.com/office/drawing/2014/main" id="{C21BFC8E-7582-E146-9FB6-BFFE064AF1EB}"/>
              </a:ext>
            </a:extLst>
          </p:cNvPr>
          <p:cNvSpPr>
            <a:spLocks noGrp="1"/>
          </p:cNvSpPr>
          <p:nvPr>
            <p:ph type="title"/>
          </p:nvPr>
        </p:nvSpPr>
        <p:spPr>
          <a:xfrm>
            <a:off x="479425" y="441325"/>
            <a:ext cx="5472113" cy="829335"/>
          </a:xfrm>
        </p:spPr>
        <p:txBody>
          <a:bodyPr/>
          <a:lstStyle/>
          <a:p>
            <a:r>
              <a:rPr lang="da-DK"/>
              <a:t>Klik for at redigere titeltypografien i masteren</a:t>
            </a:r>
            <a:endParaRPr lang="da-DK" dirty="0"/>
          </a:p>
        </p:txBody>
      </p:sp>
      <p:sp>
        <p:nvSpPr>
          <p:cNvPr id="13" name="Pladsholder til tekst 15">
            <a:extLst>
              <a:ext uri="{FF2B5EF4-FFF2-40B4-BE49-F238E27FC236}">
                <a16:creationId xmlns:a16="http://schemas.microsoft.com/office/drawing/2014/main" id="{E6AF3016-1CC0-D645-8516-6C519E87CDF9}"/>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4" name="Pladsholder til indhold 2">
            <a:extLst>
              <a:ext uri="{FF2B5EF4-FFF2-40B4-BE49-F238E27FC236}">
                <a16:creationId xmlns:a16="http://schemas.microsoft.com/office/drawing/2014/main" id="{BF5EAA9A-48FB-8C4A-A2E6-C8080BF35D35}"/>
              </a:ext>
            </a:extLst>
          </p:cNvPr>
          <p:cNvSpPr>
            <a:spLocks noGrp="1"/>
          </p:cNvSpPr>
          <p:nvPr>
            <p:ph idx="1"/>
          </p:nvPr>
        </p:nvSpPr>
        <p:spPr>
          <a:xfrm>
            <a:off x="1356753" y="3072853"/>
            <a:ext cx="3717457" cy="2057288"/>
          </a:xfrm>
        </p:spPr>
        <p:txBody>
          <a:bodyPr>
            <a:normAutofit/>
          </a:bodyPr>
          <a:lstStyle>
            <a:lvl1pPr>
              <a:defRPr sz="1600"/>
            </a:lvl1pPr>
          </a:lstStyle>
          <a:p>
            <a:pPr lvl="0"/>
            <a:r>
              <a:rPr lang="da-DK"/>
              <a:t>Klik for at redigere teksttypografierne i masteren</a:t>
            </a:r>
          </a:p>
        </p:txBody>
      </p:sp>
      <p:pic>
        <p:nvPicPr>
          <p:cNvPr id="10" name="Billede 9" descr="Et billede, der indeholder tegning&#10;&#10;Automatisk genereret beskrivelse">
            <a:extLst>
              <a:ext uri="{FF2B5EF4-FFF2-40B4-BE49-F238E27FC236}">
                <a16:creationId xmlns:a16="http://schemas.microsoft.com/office/drawing/2014/main" id="{EC7740BC-98B5-3E4D-BA46-BE847BD5FD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420407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bg1"/>
                </a:solidFill>
              </a:defRPr>
            </a:lvl1pPr>
          </a:lstStyle>
          <a:p>
            <a:r>
              <a:rPr lang="da-DK"/>
              <a:t>Klik for at redigere titeltypografien i masteren</a:t>
            </a:r>
            <a:endParaRPr lang="da-DK" dirty="0"/>
          </a:p>
        </p:txBody>
      </p:sp>
      <p:pic>
        <p:nvPicPr>
          <p:cNvPr id="7" name="Billede 6">
            <a:extLst>
              <a:ext uri="{FF2B5EF4-FFF2-40B4-BE49-F238E27FC236}">
                <a16:creationId xmlns:a16="http://schemas.microsoft.com/office/drawing/2014/main" id="{E4E289B1-750C-164D-A9DF-D6EA37346DC6}"/>
              </a:ext>
            </a:extLst>
          </p:cNvPr>
          <p:cNvPicPr>
            <a:picLocks noChangeAspect="1"/>
          </p:cNvPicPr>
          <p:nvPr userDrawn="1"/>
        </p:nvPicPr>
        <p:blipFill>
          <a:blip r:embed="rId3"/>
          <a:srcRect/>
          <a:stretch/>
        </p:blipFill>
        <p:spPr>
          <a:xfrm>
            <a:off x="333957" y="6140503"/>
            <a:ext cx="3327757" cy="504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E84D4E38-B816-DA4B-9062-944EE208F9A2}"/>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644499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holds slide - m 4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18" name="Billede 17" descr="Et billede, der indeholder tegning&#10;&#10;Automatisk genereret beskrivelse">
            <a:extLst>
              <a:ext uri="{FF2B5EF4-FFF2-40B4-BE49-F238E27FC236}">
                <a16:creationId xmlns:a16="http://schemas.microsoft.com/office/drawing/2014/main" id="{80FE38D7-D97F-6E4F-A0FC-BF1132F0AF1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855003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s slide - m 4 kolonn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14" name="Pladsholder til billede 12">
            <a:extLst>
              <a:ext uri="{FF2B5EF4-FFF2-40B4-BE49-F238E27FC236}">
                <a16:creationId xmlns:a16="http://schemas.microsoft.com/office/drawing/2014/main" id="{8B48B086-580A-6B45-86DD-76D5818E1FC2}"/>
              </a:ext>
            </a:extLst>
          </p:cNvPr>
          <p:cNvSpPr>
            <a:spLocks noGrp="1"/>
          </p:cNvSpPr>
          <p:nvPr>
            <p:ph type="pic" sz="quarter" idx="20" hasCustomPrompt="1"/>
          </p:nvPr>
        </p:nvSpPr>
        <p:spPr>
          <a:xfrm>
            <a:off x="3899808"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94742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3" name="Pladsholder til billede 12">
            <a:extLst>
              <a:ext uri="{FF2B5EF4-FFF2-40B4-BE49-F238E27FC236}">
                <a16:creationId xmlns:a16="http://schemas.microsoft.com/office/drawing/2014/main" id="{223A695A-EE7A-5B46-87B0-E74B20C2A8FE}"/>
              </a:ext>
            </a:extLst>
          </p:cNvPr>
          <p:cNvSpPr>
            <a:spLocks noGrp="1"/>
          </p:cNvSpPr>
          <p:nvPr>
            <p:ph type="pic" sz="quarter" idx="26" hasCustomPrompt="1"/>
          </p:nvPr>
        </p:nvSpPr>
        <p:spPr>
          <a:xfrm>
            <a:off x="980457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6" name="Pladsholder til billede 12">
            <a:extLst>
              <a:ext uri="{FF2B5EF4-FFF2-40B4-BE49-F238E27FC236}">
                <a16:creationId xmlns:a16="http://schemas.microsoft.com/office/drawing/2014/main" id="{4DFF36BA-D2C7-5E4B-B6D3-7A0FCB102375}"/>
              </a:ext>
            </a:extLst>
          </p:cNvPr>
          <p:cNvSpPr>
            <a:spLocks noGrp="1"/>
          </p:cNvSpPr>
          <p:nvPr>
            <p:ph type="pic" sz="quarter" idx="29" hasCustomPrompt="1"/>
          </p:nvPr>
        </p:nvSpPr>
        <p:spPr>
          <a:xfrm>
            <a:off x="6852191"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8" name="Billede 27" descr="Et billede, der indeholder tegning&#10;&#10;Automatisk genereret beskrivelse">
            <a:extLst>
              <a:ext uri="{FF2B5EF4-FFF2-40B4-BE49-F238E27FC236}">
                <a16:creationId xmlns:a16="http://schemas.microsoft.com/office/drawing/2014/main" id="{6CB3F0E7-9505-6C4B-A244-E5FAB89327A5}"/>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470133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s slide - m 4 pun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6" y="205740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6" y="165100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479426" y="417448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479426" y="376808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6240464" y="205740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6240464" y="165100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6240464" y="417448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6240464" y="376808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18" name="Billede 17" descr="Et billede, der indeholder tegning&#10;&#10;Automatisk genereret beskrivelse">
            <a:extLst>
              <a:ext uri="{FF2B5EF4-FFF2-40B4-BE49-F238E27FC236}">
                <a16:creationId xmlns:a16="http://schemas.microsoft.com/office/drawing/2014/main" id="{7C04ECE2-5403-3748-88AA-16598E96FC0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581042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holds slide - m 4 punkt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160972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47942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160972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160972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1" name="Pladsholder til billede 12">
            <a:extLst>
              <a:ext uri="{FF2B5EF4-FFF2-40B4-BE49-F238E27FC236}">
                <a16:creationId xmlns:a16="http://schemas.microsoft.com/office/drawing/2014/main" id="{CB0E6E02-FB1A-1E43-A8EB-DA55939F6669}"/>
              </a:ext>
            </a:extLst>
          </p:cNvPr>
          <p:cNvSpPr>
            <a:spLocks noGrp="1"/>
          </p:cNvSpPr>
          <p:nvPr>
            <p:ph type="pic" sz="quarter" idx="26" hasCustomPrompt="1"/>
          </p:nvPr>
        </p:nvSpPr>
        <p:spPr>
          <a:xfrm>
            <a:off x="47942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160972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737944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4" name="Pladsholder til billede 12">
            <a:extLst>
              <a:ext uri="{FF2B5EF4-FFF2-40B4-BE49-F238E27FC236}">
                <a16:creationId xmlns:a16="http://schemas.microsoft.com/office/drawing/2014/main" id="{3709DA0A-2FBE-484A-9ABE-A8BD6FD91C91}"/>
              </a:ext>
            </a:extLst>
          </p:cNvPr>
          <p:cNvSpPr>
            <a:spLocks noGrp="1"/>
          </p:cNvSpPr>
          <p:nvPr>
            <p:ph type="pic" sz="quarter" idx="29" hasCustomPrompt="1"/>
          </p:nvPr>
        </p:nvSpPr>
        <p:spPr>
          <a:xfrm>
            <a:off x="624914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737944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737944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7" name="Pladsholder til billede 12">
            <a:extLst>
              <a:ext uri="{FF2B5EF4-FFF2-40B4-BE49-F238E27FC236}">
                <a16:creationId xmlns:a16="http://schemas.microsoft.com/office/drawing/2014/main" id="{C32BFA7D-3739-E848-8BC5-96AD9EEC21DB}"/>
              </a:ext>
            </a:extLst>
          </p:cNvPr>
          <p:cNvSpPr>
            <a:spLocks noGrp="1"/>
          </p:cNvSpPr>
          <p:nvPr>
            <p:ph type="pic" sz="quarter" idx="32" hasCustomPrompt="1"/>
          </p:nvPr>
        </p:nvSpPr>
        <p:spPr>
          <a:xfrm>
            <a:off x="624914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737944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2" name="Billede 21" descr="Et billede, der indeholder tegning&#10;&#10;Automatisk genereret beskrivelse">
            <a:extLst>
              <a:ext uri="{FF2B5EF4-FFF2-40B4-BE49-F238E27FC236}">
                <a16:creationId xmlns:a16="http://schemas.microsoft.com/office/drawing/2014/main" id="{A083E73D-1E3B-3246-9CD1-71A25B7015B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983603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titeltypografien i masteren</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4" name="Pladsholder til tekst 6">
            <a:extLst>
              <a:ext uri="{FF2B5EF4-FFF2-40B4-BE49-F238E27FC236}">
                <a16:creationId xmlns:a16="http://schemas.microsoft.com/office/drawing/2014/main" id="{5D530441-7C9B-9943-AE94-1898E0DCC08D}"/>
              </a:ext>
            </a:extLst>
          </p:cNvPr>
          <p:cNvSpPr>
            <a:spLocks noGrp="1"/>
          </p:cNvSpPr>
          <p:nvPr>
            <p:ph type="body" sz="quarter" idx="22" hasCustomPrompt="1"/>
          </p:nvPr>
        </p:nvSpPr>
        <p:spPr>
          <a:xfrm>
            <a:off x="479424"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18" name="Pladsholder til tekst 6">
            <a:extLst>
              <a:ext uri="{FF2B5EF4-FFF2-40B4-BE49-F238E27FC236}">
                <a16:creationId xmlns:a16="http://schemas.microsoft.com/office/drawing/2014/main" id="{D68286A7-3C50-E541-A1B7-C3D1C99CA3AD}"/>
              </a:ext>
            </a:extLst>
          </p:cNvPr>
          <p:cNvSpPr>
            <a:spLocks noGrp="1"/>
          </p:cNvSpPr>
          <p:nvPr>
            <p:ph type="body" sz="quarter" idx="24" hasCustomPrompt="1"/>
          </p:nvPr>
        </p:nvSpPr>
        <p:spPr>
          <a:xfrm>
            <a:off x="479423"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Jan-</a:t>
            </a:r>
            <a:r>
              <a:rPr lang="da-DK" dirty="0" err="1"/>
              <a:t>feb</a:t>
            </a:r>
            <a:endParaRPr lang="da-DK" dirty="0"/>
          </a:p>
        </p:txBody>
      </p:sp>
      <p:sp>
        <p:nvSpPr>
          <p:cNvPr id="45" name="Pladsholder til tekst 6">
            <a:extLst>
              <a:ext uri="{FF2B5EF4-FFF2-40B4-BE49-F238E27FC236}">
                <a16:creationId xmlns:a16="http://schemas.microsoft.com/office/drawing/2014/main" id="{9ECC79A2-5D6B-5D42-8BB3-97CC4410E65E}"/>
              </a:ext>
            </a:extLst>
          </p:cNvPr>
          <p:cNvSpPr>
            <a:spLocks noGrp="1"/>
          </p:cNvSpPr>
          <p:nvPr>
            <p:ph type="body" sz="quarter" idx="25" hasCustomPrompt="1"/>
          </p:nvPr>
        </p:nvSpPr>
        <p:spPr>
          <a:xfrm>
            <a:off x="4068576"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6" name="Pladsholder til tekst 6">
            <a:extLst>
              <a:ext uri="{FF2B5EF4-FFF2-40B4-BE49-F238E27FC236}">
                <a16:creationId xmlns:a16="http://schemas.microsoft.com/office/drawing/2014/main" id="{36547A22-52D6-F346-ABF4-227AB97C51B0}"/>
              </a:ext>
            </a:extLst>
          </p:cNvPr>
          <p:cNvSpPr>
            <a:spLocks noGrp="1"/>
          </p:cNvSpPr>
          <p:nvPr>
            <p:ph type="body" sz="quarter" idx="26" hasCustomPrompt="1"/>
          </p:nvPr>
        </p:nvSpPr>
        <p:spPr>
          <a:xfrm>
            <a:off x="4068575"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Maj-Jun</a:t>
            </a:r>
          </a:p>
        </p:txBody>
      </p:sp>
      <p:sp>
        <p:nvSpPr>
          <p:cNvPr id="47" name="Pladsholder til tekst 6">
            <a:extLst>
              <a:ext uri="{FF2B5EF4-FFF2-40B4-BE49-F238E27FC236}">
                <a16:creationId xmlns:a16="http://schemas.microsoft.com/office/drawing/2014/main" id="{45FCA139-6410-FE47-94FF-B029CCD98A30}"/>
              </a:ext>
            </a:extLst>
          </p:cNvPr>
          <p:cNvSpPr>
            <a:spLocks noGrp="1"/>
          </p:cNvSpPr>
          <p:nvPr>
            <p:ph type="body" sz="quarter" idx="27" hasCustomPrompt="1"/>
          </p:nvPr>
        </p:nvSpPr>
        <p:spPr>
          <a:xfrm>
            <a:off x="7657728"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8" name="Pladsholder til tekst 6">
            <a:extLst>
              <a:ext uri="{FF2B5EF4-FFF2-40B4-BE49-F238E27FC236}">
                <a16:creationId xmlns:a16="http://schemas.microsoft.com/office/drawing/2014/main" id="{B2D15DF9-3A96-ED45-B196-471F87234498}"/>
              </a:ext>
            </a:extLst>
          </p:cNvPr>
          <p:cNvSpPr>
            <a:spLocks noGrp="1"/>
          </p:cNvSpPr>
          <p:nvPr>
            <p:ph type="body" sz="quarter" idx="28" hasCustomPrompt="1"/>
          </p:nvPr>
        </p:nvSpPr>
        <p:spPr>
          <a:xfrm>
            <a:off x="7657727"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Sep-Okt</a:t>
            </a:r>
            <a:endParaRPr lang="da-DK" dirty="0"/>
          </a:p>
        </p:txBody>
      </p:sp>
      <p:sp>
        <p:nvSpPr>
          <p:cNvPr id="64" name="Pladsholder til tekst 6">
            <a:extLst>
              <a:ext uri="{FF2B5EF4-FFF2-40B4-BE49-F238E27FC236}">
                <a16:creationId xmlns:a16="http://schemas.microsoft.com/office/drawing/2014/main" id="{36E83060-9FFB-E24C-A820-81725B4B756A}"/>
              </a:ext>
            </a:extLst>
          </p:cNvPr>
          <p:cNvSpPr>
            <a:spLocks noGrp="1"/>
          </p:cNvSpPr>
          <p:nvPr>
            <p:ph type="body" sz="quarter" idx="29" hasCustomPrompt="1"/>
          </p:nvPr>
        </p:nvSpPr>
        <p:spPr>
          <a:xfrm>
            <a:off x="2244724"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5" name="Pladsholder til tekst 6">
            <a:extLst>
              <a:ext uri="{FF2B5EF4-FFF2-40B4-BE49-F238E27FC236}">
                <a16:creationId xmlns:a16="http://schemas.microsoft.com/office/drawing/2014/main" id="{D03A67F1-9F8D-8F4B-B28A-C79CBFD56415}"/>
              </a:ext>
            </a:extLst>
          </p:cNvPr>
          <p:cNvSpPr>
            <a:spLocks noGrp="1"/>
          </p:cNvSpPr>
          <p:nvPr>
            <p:ph type="body" sz="quarter" idx="30" hasCustomPrompt="1"/>
          </p:nvPr>
        </p:nvSpPr>
        <p:spPr>
          <a:xfrm>
            <a:off x="2244723"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Mar-</a:t>
            </a:r>
            <a:r>
              <a:rPr lang="da-DK" dirty="0" err="1"/>
              <a:t>Apr</a:t>
            </a:r>
            <a:endParaRPr lang="da-DK" dirty="0"/>
          </a:p>
        </p:txBody>
      </p:sp>
      <p:sp>
        <p:nvSpPr>
          <p:cNvPr id="67" name="Pladsholder til tekst 6">
            <a:extLst>
              <a:ext uri="{FF2B5EF4-FFF2-40B4-BE49-F238E27FC236}">
                <a16:creationId xmlns:a16="http://schemas.microsoft.com/office/drawing/2014/main" id="{227E277B-8B08-B944-9F77-926B2BB1BD74}"/>
              </a:ext>
            </a:extLst>
          </p:cNvPr>
          <p:cNvSpPr>
            <a:spLocks noGrp="1"/>
          </p:cNvSpPr>
          <p:nvPr>
            <p:ph type="body" sz="quarter" idx="31" hasCustomPrompt="1"/>
          </p:nvPr>
        </p:nvSpPr>
        <p:spPr>
          <a:xfrm>
            <a:off x="5833876"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8" name="Pladsholder til tekst 6">
            <a:extLst>
              <a:ext uri="{FF2B5EF4-FFF2-40B4-BE49-F238E27FC236}">
                <a16:creationId xmlns:a16="http://schemas.microsoft.com/office/drawing/2014/main" id="{6A05DAB4-967A-D349-A2BD-D2D6439E8179}"/>
              </a:ext>
            </a:extLst>
          </p:cNvPr>
          <p:cNvSpPr>
            <a:spLocks noGrp="1"/>
          </p:cNvSpPr>
          <p:nvPr>
            <p:ph type="body" sz="quarter" idx="32" hasCustomPrompt="1"/>
          </p:nvPr>
        </p:nvSpPr>
        <p:spPr>
          <a:xfrm>
            <a:off x="5833875"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Jul-</a:t>
            </a:r>
            <a:r>
              <a:rPr lang="da-DK" dirty="0" err="1"/>
              <a:t>Aug</a:t>
            </a:r>
            <a:endParaRPr lang="da-DK" dirty="0"/>
          </a:p>
        </p:txBody>
      </p:sp>
      <p:sp>
        <p:nvSpPr>
          <p:cNvPr id="69" name="Pladsholder til tekst 6">
            <a:extLst>
              <a:ext uri="{FF2B5EF4-FFF2-40B4-BE49-F238E27FC236}">
                <a16:creationId xmlns:a16="http://schemas.microsoft.com/office/drawing/2014/main" id="{F13B7FB4-5429-4040-AF99-CE2162802756}"/>
              </a:ext>
            </a:extLst>
          </p:cNvPr>
          <p:cNvSpPr>
            <a:spLocks noGrp="1"/>
          </p:cNvSpPr>
          <p:nvPr>
            <p:ph type="body" sz="quarter" idx="33" hasCustomPrompt="1"/>
          </p:nvPr>
        </p:nvSpPr>
        <p:spPr>
          <a:xfrm>
            <a:off x="9423028"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70" name="Pladsholder til tekst 6">
            <a:extLst>
              <a:ext uri="{FF2B5EF4-FFF2-40B4-BE49-F238E27FC236}">
                <a16:creationId xmlns:a16="http://schemas.microsoft.com/office/drawing/2014/main" id="{AB17B3B8-8511-2041-82A1-57127974CE82}"/>
              </a:ext>
            </a:extLst>
          </p:cNvPr>
          <p:cNvSpPr>
            <a:spLocks noGrp="1"/>
          </p:cNvSpPr>
          <p:nvPr>
            <p:ph type="body" sz="quarter" idx="34" hasCustomPrompt="1"/>
          </p:nvPr>
        </p:nvSpPr>
        <p:spPr>
          <a:xfrm>
            <a:off x="9423027"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Nov-Dec</a:t>
            </a:r>
            <a:endParaRPr lang="da-DK" dirty="0"/>
          </a:p>
        </p:txBody>
      </p:sp>
      <p:sp>
        <p:nvSpPr>
          <p:cNvPr id="78" name="Pladsholder til billede 12">
            <a:extLst>
              <a:ext uri="{FF2B5EF4-FFF2-40B4-BE49-F238E27FC236}">
                <a16:creationId xmlns:a16="http://schemas.microsoft.com/office/drawing/2014/main" id="{FFF63E73-A6CD-3742-BD22-52D6BEF32970}"/>
              </a:ext>
            </a:extLst>
          </p:cNvPr>
          <p:cNvSpPr>
            <a:spLocks noGrp="1"/>
          </p:cNvSpPr>
          <p:nvPr>
            <p:ph type="pic" sz="quarter" idx="35" hasCustomPrompt="1"/>
          </p:nvPr>
        </p:nvSpPr>
        <p:spPr>
          <a:xfrm>
            <a:off x="4698576"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79" name="Pladsholder til billede 12">
            <a:extLst>
              <a:ext uri="{FF2B5EF4-FFF2-40B4-BE49-F238E27FC236}">
                <a16:creationId xmlns:a16="http://schemas.microsoft.com/office/drawing/2014/main" id="{B27B4A36-7FA2-C44D-ABFA-8786FCB00723}"/>
              </a:ext>
            </a:extLst>
          </p:cNvPr>
          <p:cNvSpPr>
            <a:spLocks noGrp="1"/>
          </p:cNvSpPr>
          <p:nvPr>
            <p:ph type="pic" sz="quarter" idx="36" hasCustomPrompt="1"/>
          </p:nvPr>
        </p:nvSpPr>
        <p:spPr>
          <a:xfrm>
            <a:off x="8287728"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0" name="Pladsholder til billede 12">
            <a:extLst>
              <a:ext uri="{FF2B5EF4-FFF2-40B4-BE49-F238E27FC236}">
                <a16:creationId xmlns:a16="http://schemas.microsoft.com/office/drawing/2014/main" id="{7885933B-8275-E74D-BD69-109F6818FA2E}"/>
              </a:ext>
            </a:extLst>
          </p:cNvPr>
          <p:cNvSpPr>
            <a:spLocks noGrp="1"/>
          </p:cNvSpPr>
          <p:nvPr>
            <p:ph type="pic" sz="quarter" idx="37" hasCustomPrompt="1"/>
          </p:nvPr>
        </p:nvSpPr>
        <p:spPr>
          <a:xfrm>
            <a:off x="2874723"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1" name="Pladsholder til billede 12">
            <a:extLst>
              <a:ext uri="{FF2B5EF4-FFF2-40B4-BE49-F238E27FC236}">
                <a16:creationId xmlns:a16="http://schemas.microsoft.com/office/drawing/2014/main" id="{54432773-2BB7-9A4B-A667-CBD950FD5218}"/>
              </a:ext>
            </a:extLst>
          </p:cNvPr>
          <p:cNvSpPr>
            <a:spLocks noGrp="1"/>
          </p:cNvSpPr>
          <p:nvPr>
            <p:ph type="pic" sz="quarter" idx="38" hasCustomPrompt="1"/>
          </p:nvPr>
        </p:nvSpPr>
        <p:spPr>
          <a:xfrm>
            <a:off x="6463875"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2" name="Pladsholder til billede 12">
            <a:extLst>
              <a:ext uri="{FF2B5EF4-FFF2-40B4-BE49-F238E27FC236}">
                <a16:creationId xmlns:a16="http://schemas.microsoft.com/office/drawing/2014/main" id="{B1D63FA9-127E-5E41-AC5C-F3648EC0210D}"/>
              </a:ext>
            </a:extLst>
          </p:cNvPr>
          <p:cNvSpPr>
            <a:spLocks noGrp="1"/>
          </p:cNvSpPr>
          <p:nvPr>
            <p:ph type="pic" sz="quarter" idx="39" hasCustomPrompt="1"/>
          </p:nvPr>
        </p:nvSpPr>
        <p:spPr>
          <a:xfrm>
            <a:off x="10053027"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3" name="Pladsholder til billede 12">
            <a:extLst>
              <a:ext uri="{FF2B5EF4-FFF2-40B4-BE49-F238E27FC236}">
                <a16:creationId xmlns:a16="http://schemas.microsoft.com/office/drawing/2014/main" id="{CB33018F-4D64-414C-AAF5-6E539E5F8B0C}"/>
              </a:ext>
            </a:extLst>
          </p:cNvPr>
          <p:cNvSpPr>
            <a:spLocks noGrp="1"/>
          </p:cNvSpPr>
          <p:nvPr>
            <p:ph type="pic" sz="quarter" idx="40" hasCustomPrompt="1"/>
          </p:nvPr>
        </p:nvSpPr>
        <p:spPr>
          <a:xfrm>
            <a:off x="1109424"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pic>
        <p:nvPicPr>
          <p:cNvPr id="26" name="Billede 25" descr="Et billede, der indeholder tegning&#10;&#10;Automatisk genereret beskrivelse">
            <a:extLst>
              <a:ext uri="{FF2B5EF4-FFF2-40B4-BE49-F238E27FC236}">
                <a16:creationId xmlns:a16="http://schemas.microsoft.com/office/drawing/2014/main" id="{25CE7D6F-65E6-2C41-8430-BDEA8D89EA7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521299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Akva">
    <p:bg>
      <p:bgPr>
        <a:solidFill>
          <a:schemeClr val="accent6"/>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flipH="1">
            <a:off x="444166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4"/>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titeltypografien i masteren</a:t>
            </a:r>
            <a:endParaRPr lang="da-DK" dirty="0"/>
          </a:p>
        </p:txBody>
      </p:sp>
      <p:pic>
        <p:nvPicPr>
          <p:cNvPr id="8" name="Billede 7" descr="Et billede, der indeholder tegning&#10;&#10;Automatisk genereret beskrivelse">
            <a:extLst>
              <a:ext uri="{FF2B5EF4-FFF2-40B4-BE49-F238E27FC236}">
                <a16:creationId xmlns:a16="http://schemas.microsoft.com/office/drawing/2014/main" id="{A1BD54AD-7520-7F41-81AA-0542FD568769}"/>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980095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Blomme">
    <p:bg>
      <p:bgPr>
        <a:solidFill>
          <a:srgbClr val="40203F"/>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379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7" name="Titel 1">
            <a:extLst>
              <a:ext uri="{FF2B5EF4-FFF2-40B4-BE49-F238E27FC236}">
                <a16:creationId xmlns:a16="http://schemas.microsoft.com/office/drawing/2014/main" id="{68969FE6-F8EC-964C-89E1-C246A0A9AAFA}"/>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titeltypografien i masteren</a:t>
            </a:r>
            <a:endParaRPr lang="da-DK" dirty="0"/>
          </a:p>
        </p:txBody>
      </p:sp>
      <p:pic>
        <p:nvPicPr>
          <p:cNvPr id="8" name="Billede 7" descr="Et billede, der indeholder tegning&#10;&#10;Automatisk genereret beskrivelse">
            <a:extLst>
              <a:ext uri="{FF2B5EF4-FFF2-40B4-BE49-F238E27FC236}">
                <a16:creationId xmlns:a16="http://schemas.microsoft.com/office/drawing/2014/main" id="{A540312F-0B78-1A4F-B808-EAAB4BD4C1E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234364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Mørk Rød">
    <p:bg>
      <p:bgPr>
        <a:solidFill>
          <a:schemeClr val="tx1">
            <a:lumMod val="5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79425"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tx1"/>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pic>
        <p:nvPicPr>
          <p:cNvPr id="9" name="Billede 8" descr="Et billede, der indeholder tegning&#10;&#10;Automatisk genereret beskrivelse">
            <a:extLst>
              <a:ext uri="{FF2B5EF4-FFF2-40B4-BE49-F238E27FC236}">
                <a16:creationId xmlns:a16="http://schemas.microsoft.com/office/drawing/2014/main" id="{1487F21C-E876-AE42-B515-7BD9C42CAAF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638493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535058"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accent5"/>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9" name="Titel 1">
            <a:extLst>
              <a:ext uri="{FF2B5EF4-FFF2-40B4-BE49-F238E27FC236}">
                <a16:creationId xmlns:a16="http://schemas.microsoft.com/office/drawing/2014/main" id="{8DB8C0E3-554F-564F-A58B-C39ACCD4CB79}"/>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titeltypografien i masteren</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8E1E4A36-51AE-D34A-8160-95CF5841054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2644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ort budskab m pladsholder til illustration">
    <p:bg>
      <p:bgPr>
        <a:solidFill>
          <a:schemeClr val="accent2"/>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5951538" y="0"/>
            <a:ext cx="6241662" cy="6858000"/>
          </a:xfrm>
          <a:noFill/>
        </p:spPr>
        <p:txBody>
          <a:bodyPr lIns="0"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en illustration eller ved at trække og slippe </a:t>
            </a:r>
            <a:br>
              <a:rPr lang="da-DK" dirty="0"/>
            </a:br>
            <a:r>
              <a:rPr lang="da-DK" dirty="0"/>
              <a:t>illustrationen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8" name="Billede 7" descr="Et billede, der indeholder tegning&#10;&#10;Automatisk genereret beskrivelse">
            <a:extLst>
              <a:ext uri="{FF2B5EF4-FFF2-40B4-BE49-F238E27FC236}">
                <a16:creationId xmlns:a16="http://schemas.microsoft.com/office/drawing/2014/main" id="{205E4787-F5B3-3247-9AFF-4A4848B72A48}"/>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22021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Grå">
    <p:bg>
      <p:bgPr>
        <a:solidFill>
          <a:schemeClr val="accent2">
            <a:alpha val="60000"/>
          </a:schemeClr>
        </a:solidFill>
        <a:effectLst/>
      </p:bgPr>
    </p:bg>
    <p:spTree>
      <p:nvGrpSpPr>
        <p:cNvPr id="1" name=""/>
        <p:cNvGrpSpPr/>
        <p:nvPr/>
      </p:nvGrpSpPr>
      <p:grpSpPr>
        <a:xfrm>
          <a:off x="0" y="0"/>
          <a:ext cx="0" cy="0"/>
          <a:chOff x="0" y="0"/>
          <a:chExt cx="0" cy="0"/>
        </a:xfrm>
      </p:grpSpPr>
      <p:pic>
        <p:nvPicPr>
          <p:cNvPr id="7" name="Billede 6" descr="Et billede, der indeholder lys&#10;&#10;Automatisk genereret beskrivelse">
            <a:extLst>
              <a:ext uri="{FF2B5EF4-FFF2-40B4-BE49-F238E27FC236}">
                <a16:creationId xmlns:a16="http://schemas.microsoft.com/office/drawing/2014/main" id="{9785D765-A338-FE46-A483-2B2FBE95B6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titeltypografien i masteren</a:t>
            </a:r>
            <a:endParaRPr lang="da-DK" dirty="0"/>
          </a:p>
        </p:txBody>
      </p:sp>
      <p:pic>
        <p:nvPicPr>
          <p:cNvPr id="8" name="Billede 7">
            <a:extLst>
              <a:ext uri="{FF2B5EF4-FFF2-40B4-BE49-F238E27FC236}">
                <a16:creationId xmlns:a16="http://schemas.microsoft.com/office/drawing/2014/main" id="{5BCC9C2A-BA56-0D4C-A01A-3EFB034305C2}"/>
              </a:ext>
            </a:extLst>
          </p:cNvPr>
          <p:cNvPicPr>
            <a:picLocks noChangeAspect="1"/>
          </p:cNvPicPr>
          <p:nvPr userDrawn="1"/>
        </p:nvPicPr>
        <p:blipFill>
          <a:blip r:embed="rId3"/>
          <a:srcRect/>
          <a:stretch/>
        </p:blipFill>
        <p:spPr>
          <a:xfrm>
            <a:off x="333960" y="6140503"/>
            <a:ext cx="3327750" cy="504000"/>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28CD8F7F-6FED-3044-91B0-5BD501FE7B04}"/>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420987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ort budskab m illustration - Par">
    <p:bg>
      <p:bgPr>
        <a:solidFill>
          <a:schemeClr val="accent2"/>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5" name="Billede 4" descr="Et billede, der indeholder tegning&#10;&#10;Automatisk genereret beskrivelse">
            <a:extLst>
              <a:ext uri="{FF2B5EF4-FFF2-40B4-BE49-F238E27FC236}">
                <a16:creationId xmlns:a16="http://schemas.microsoft.com/office/drawing/2014/main" id="{906BF72F-784B-994C-8244-FAA8849CFA41}"/>
              </a:ext>
            </a:extLst>
          </p:cNvPr>
          <p:cNvPicPr>
            <a:picLocks noChangeAspect="1"/>
          </p:cNvPicPr>
          <p:nvPr userDrawn="1"/>
        </p:nvPicPr>
        <p:blipFill>
          <a:blip r:embed="rId2"/>
          <a:stretch>
            <a:fillRect/>
          </a:stretch>
        </p:blipFill>
        <p:spPr>
          <a:xfrm>
            <a:off x="5374953"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C46EDBAC-904D-EA41-B396-A78C0C868A7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784747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ort budskab m illustration - IV Drop">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8" name="Billede 7" descr="Et billede, der indeholder tegning&#10;&#10;Automatisk genereret beskrivelse">
            <a:extLst>
              <a:ext uri="{FF2B5EF4-FFF2-40B4-BE49-F238E27FC236}">
                <a16:creationId xmlns:a16="http://schemas.microsoft.com/office/drawing/2014/main" id="{927F88D5-FC50-1F4F-8E13-F66EBEB8D918}"/>
              </a:ext>
            </a:extLst>
          </p:cNvPr>
          <p:cNvPicPr>
            <a:picLocks noChangeAspect="1"/>
          </p:cNvPicPr>
          <p:nvPr userDrawn="1"/>
        </p:nvPicPr>
        <p:blipFill rotWithShape="1">
          <a:blip r:embed="rId2"/>
          <a:srcRect b="5371"/>
          <a:stretch/>
        </p:blipFill>
        <p:spPr>
          <a:xfrm>
            <a:off x="5675895" y="368300"/>
            <a:ext cx="6210300" cy="6489700"/>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F55C6D9F-CF6C-8F45-B2A4-44623741DB48}"/>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321015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ort budskab m illustration - Far og Datter">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3" name="Billede 2" descr="Et billede, der indeholder skjorte&#10;&#10;Automatisk genereret beskrivelse">
            <a:extLst>
              <a:ext uri="{FF2B5EF4-FFF2-40B4-BE49-F238E27FC236}">
                <a16:creationId xmlns:a16="http://schemas.microsoft.com/office/drawing/2014/main" id="{3FAC51D1-9E50-1F4F-9808-816BBD4E8CC7}"/>
              </a:ext>
            </a:extLst>
          </p:cNvPr>
          <p:cNvPicPr>
            <a:picLocks noChangeAspect="1"/>
          </p:cNvPicPr>
          <p:nvPr userDrawn="1"/>
        </p:nvPicPr>
        <p:blipFill>
          <a:blip r:embed="rId2"/>
          <a:stretch>
            <a:fillRect/>
          </a:stretch>
        </p:blipFill>
        <p:spPr>
          <a:xfrm>
            <a:off x="5981700"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7C8AE385-30DE-D146-8F6F-136E0A2F019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870679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fisk element m teskst - Lavendel">
    <p:bg>
      <p:bgPr>
        <a:solidFill>
          <a:schemeClr val="accent5"/>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0" y="0"/>
            <a:ext cx="12193200" cy="6858000"/>
          </a:xfrm>
          <a:noFill/>
        </p:spPr>
        <p:txBody>
          <a:bodyPr lIns="648000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trække og slippe </a:t>
            </a:r>
            <a:br>
              <a:rPr lang="da-DK" dirty="0"/>
            </a:br>
            <a:r>
              <a:rPr lang="da-DK" dirty="0"/>
              <a:t>billedet ind på slidet</a:t>
            </a:r>
          </a:p>
        </p:txBody>
      </p:sp>
      <p:sp>
        <p:nvSpPr>
          <p:cNvPr id="7" name="Pladsholder til tekst 6">
            <a:extLst>
              <a:ext uri="{FF2B5EF4-FFF2-40B4-BE49-F238E27FC236}">
                <a16:creationId xmlns:a16="http://schemas.microsoft.com/office/drawing/2014/main" id="{C6692245-D89A-FC4C-91B5-D3167C5A8144}"/>
              </a:ext>
            </a:extLst>
          </p:cNvPr>
          <p:cNvSpPr>
            <a:spLocks noGrp="1"/>
          </p:cNvSpPr>
          <p:nvPr>
            <p:ph type="body" sz="quarter" idx="17" hasCustomPrompt="1"/>
          </p:nvPr>
        </p:nvSpPr>
        <p:spPr>
          <a:xfrm rot="5400000">
            <a:off x="-55894" y="279689"/>
            <a:ext cx="7039006" cy="629674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338 w 10000"/>
              <a:gd name="connsiteY0" fmla="*/ 3514 h 10000"/>
              <a:gd name="connsiteX1" fmla="*/ 10000 w 10000"/>
              <a:gd name="connsiteY1" fmla="*/ 0 h 10000"/>
              <a:gd name="connsiteX2" fmla="*/ 10000 w 10000"/>
              <a:gd name="connsiteY2" fmla="*/ 10000 h 10000"/>
              <a:gd name="connsiteX3" fmla="*/ 0 w 10000"/>
              <a:gd name="connsiteY3" fmla="*/ 10000 h 10000"/>
              <a:gd name="connsiteX4" fmla="*/ 2338 w 10000"/>
              <a:gd name="connsiteY4" fmla="*/ 3514 h 10000"/>
              <a:gd name="connsiteX0" fmla="*/ 3077 w 10000"/>
              <a:gd name="connsiteY0" fmla="*/ 413 h 10000"/>
              <a:gd name="connsiteX1" fmla="*/ 10000 w 10000"/>
              <a:gd name="connsiteY1" fmla="*/ 0 h 10000"/>
              <a:gd name="connsiteX2" fmla="*/ 10000 w 10000"/>
              <a:gd name="connsiteY2" fmla="*/ 10000 h 10000"/>
              <a:gd name="connsiteX3" fmla="*/ 0 w 10000"/>
              <a:gd name="connsiteY3" fmla="*/ 10000 h 10000"/>
              <a:gd name="connsiteX4" fmla="*/ 3077 w 10000"/>
              <a:gd name="connsiteY4" fmla="*/ 413 h 10000"/>
              <a:gd name="connsiteX0" fmla="*/ 2822 w 9745"/>
              <a:gd name="connsiteY0" fmla="*/ 413 h 10000"/>
              <a:gd name="connsiteX1" fmla="*/ 9745 w 9745"/>
              <a:gd name="connsiteY1" fmla="*/ 0 h 10000"/>
              <a:gd name="connsiteX2" fmla="*/ 9745 w 9745"/>
              <a:gd name="connsiteY2" fmla="*/ 10000 h 10000"/>
              <a:gd name="connsiteX3" fmla="*/ 0 w 9745"/>
              <a:gd name="connsiteY3" fmla="*/ 6770 h 10000"/>
              <a:gd name="connsiteX4" fmla="*/ 2822 w 9745"/>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413 h 10664"/>
              <a:gd name="connsiteX1" fmla="*/ 10000 w 10000"/>
              <a:gd name="connsiteY1" fmla="*/ 0 h 10664"/>
              <a:gd name="connsiteX2" fmla="*/ 10000 w 10000"/>
              <a:gd name="connsiteY2" fmla="*/ 10000 h 10664"/>
              <a:gd name="connsiteX3" fmla="*/ 0 w 10000"/>
              <a:gd name="connsiteY3" fmla="*/ 6770 h 10664"/>
              <a:gd name="connsiteX4" fmla="*/ 2896 w 10000"/>
              <a:gd name="connsiteY4" fmla="*/ 413 h 10664"/>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632 h 11419"/>
              <a:gd name="connsiteX1" fmla="*/ 6462 w 10000"/>
              <a:gd name="connsiteY1" fmla="*/ 3100 h 11419"/>
              <a:gd name="connsiteX2" fmla="*/ 10000 w 10000"/>
              <a:gd name="connsiteY2" fmla="*/ 219 h 11419"/>
              <a:gd name="connsiteX3" fmla="*/ 10000 w 10000"/>
              <a:gd name="connsiteY3" fmla="*/ 10219 h 11419"/>
              <a:gd name="connsiteX4" fmla="*/ 0 w 10000"/>
              <a:gd name="connsiteY4" fmla="*/ 6989 h 11419"/>
              <a:gd name="connsiteX5" fmla="*/ 2896 w 10000"/>
              <a:gd name="connsiteY5" fmla="*/ 632 h 11419"/>
              <a:gd name="connsiteX0" fmla="*/ 2896 w 10000"/>
              <a:gd name="connsiteY0" fmla="*/ 632 h 11812"/>
              <a:gd name="connsiteX1" fmla="*/ 6462 w 10000"/>
              <a:gd name="connsiteY1" fmla="*/ 3100 h 11812"/>
              <a:gd name="connsiteX2" fmla="*/ 10000 w 10000"/>
              <a:gd name="connsiteY2" fmla="*/ 219 h 11812"/>
              <a:gd name="connsiteX3" fmla="*/ 10000 w 10000"/>
              <a:gd name="connsiteY3" fmla="*/ 10219 h 11812"/>
              <a:gd name="connsiteX4" fmla="*/ 6406 w 10000"/>
              <a:gd name="connsiteY4" fmla="*/ 11480 h 11812"/>
              <a:gd name="connsiteX5" fmla="*/ 0 w 10000"/>
              <a:gd name="connsiteY5" fmla="*/ 6989 h 11812"/>
              <a:gd name="connsiteX6" fmla="*/ 2896 w 10000"/>
              <a:gd name="connsiteY6" fmla="*/ 632 h 11812"/>
              <a:gd name="connsiteX0" fmla="*/ 2896 w 10000"/>
              <a:gd name="connsiteY0" fmla="*/ 632 h 11480"/>
              <a:gd name="connsiteX1" fmla="*/ 6462 w 10000"/>
              <a:gd name="connsiteY1" fmla="*/ 3100 h 11480"/>
              <a:gd name="connsiteX2" fmla="*/ 10000 w 10000"/>
              <a:gd name="connsiteY2" fmla="*/ 219 h 11480"/>
              <a:gd name="connsiteX3" fmla="*/ 6406 w 10000"/>
              <a:gd name="connsiteY3" fmla="*/ 11480 h 11480"/>
              <a:gd name="connsiteX4" fmla="*/ 0 w 10000"/>
              <a:gd name="connsiteY4" fmla="*/ 6989 h 11480"/>
              <a:gd name="connsiteX5" fmla="*/ 2896 w 10000"/>
              <a:gd name="connsiteY5" fmla="*/ 632 h 11480"/>
              <a:gd name="connsiteX0" fmla="*/ 2896 w 7065"/>
              <a:gd name="connsiteY0" fmla="*/ 169 h 11017"/>
              <a:gd name="connsiteX1" fmla="*/ 6462 w 7065"/>
              <a:gd name="connsiteY1" fmla="*/ 2637 h 11017"/>
              <a:gd name="connsiteX2" fmla="*/ 6406 w 7065"/>
              <a:gd name="connsiteY2" fmla="*/ 11017 h 11017"/>
              <a:gd name="connsiteX3" fmla="*/ 0 w 7065"/>
              <a:gd name="connsiteY3" fmla="*/ 6526 h 11017"/>
              <a:gd name="connsiteX4" fmla="*/ 2896 w 7065"/>
              <a:gd name="connsiteY4" fmla="*/ 169 h 11017"/>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31"/>
              <a:gd name="connsiteY0" fmla="*/ 153 h 10012"/>
              <a:gd name="connsiteX1" fmla="*/ 9146 w 10031"/>
              <a:gd name="connsiteY1" fmla="*/ 2394 h 10012"/>
              <a:gd name="connsiteX2" fmla="*/ 9067 w 10031"/>
              <a:gd name="connsiteY2" fmla="*/ 10000 h 10012"/>
              <a:gd name="connsiteX3" fmla="*/ 0 w 10031"/>
              <a:gd name="connsiteY3" fmla="*/ 5924 h 10012"/>
              <a:gd name="connsiteX4" fmla="*/ 4099 w 10031"/>
              <a:gd name="connsiteY4" fmla="*/ 153 h 10012"/>
              <a:gd name="connsiteX0" fmla="*/ 4099 w 9572"/>
              <a:gd name="connsiteY0" fmla="*/ 153 h 10653"/>
              <a:gd name="connsiteX1" fmla="*/ 9146 w 9572"/>
              <a:gd name="connsiteY1" fmla="*/ 2394 h 10653"/>
              <a:gd name="connsiteX2" fmla="*/ 9067 w 9572"/>
              <a:gd name="connsiteY2" fmla="*/ 10000 h 10653"/>
              <a:gd name="connsiteX3" fmla="*/ 0 w 9572"/>
              <a:gd name="connsiteY3" fmla="*/ 5924 h 10653"/>
              <a:gd name="connsiteX4" fmla="*/ 4099 w 9572"/>
              <a:gd name="connsiteY4" fmla="*/ 153 h 10653"/>
              <a:gd name="connsiteX0" fmla="*/ 4282 w 9922"/>
              <a:gd name="connsiteY0" fmla="*/ 144 h 10006"/>
              <a:gd name="connsiteX1" fmla="*/ 9555 w 9922"/>
              <a:gd name="connsiteY1" fmla="*/ 2247 h 10006"/>
              <a:gd name="connsiteX2" fmla="*/ 9472 w 9922"/>
              <a:gd name="connsiteY2" fmla="*/ 9387 h 10006"/>
              <a:gd name="connsiteX3" fmla="*/ 0 w 9922"/>
              <a:gd name="connsiteY3" fmla="*/ 5561 h 10006"/>
              <a:gd name="connsiteX4" fmla="*/ 4282 w 9922"/>
              <a:gd name="connsiteY4" fmla="*/ 144 h 10006"/>
              <a:gd name="connsiteX0" fmla="*/ 4316 w 9632"/>
              <a:gd name="connsiteY0" fmla="*/ 163 h 10019"/>
              <a:gd name="connsiteX1" fmla="*/ 9630 w 9632"/>
              <a:gd name="connsiteY1" fmla="*/ 2265 h 10019"/>
              <a:gd name="connsiteX2" fmla="*/ 9546 w 9632"/>
              <a:gd name="connsiteY2" fmla="*/ 9400 h 10019"/>
              <a:gd name="connsiteX3" fmla="*/ 0 w 9632"/>
              <a:gd name="connsiteY3" fmla="*/ 5577 h 10019"/>
              <a:gd name="connsiteX4" fmla="*/ 4316 w 9632"/>
              <a:gd name="connsiteY4" fmla="*/ 163 h 10019"/>
              <a:gd name="connsiteX0" fmla="*/ 4481 w 10000"/>
              <a:gd name="connsiteY0" fmla="*/ 113 h 9950"/>
              <a:gd name="connsiteX1" fmla="*/ 9998 w 10000"/>
              <a:gd name="connsiteY1" fmla="*/ 2211 h 9950"/>
              <a:gd name="connsiteX2" fmla="*/ 9911 w 10000"/>
              <a:gd name="connsiteY2" fmla="*/ 9332 h 9950"/>
              <a:gd name="connsiteX3" fmla="*/ 0 w 10000"/>
              <a:gd name="connsiteY3" fmla="*/ 5516 h 9950"/>
              <a:gd name="connsiteX4" fmla="*/ 4481 w 10000"/>
              <a:gd name="connsiteY4" fmla="*/ 113 h 9950"/>
              <a:gd name="connsiteX0" fmla="*/ 4481 w 10000"/>
              <a:gd name="connsiteY0" fmla="*/ 114 h 10000"/>
              <a:gd name="connsiteX1" fmla="*/ 9998 w 10000"/>
              <a:gd name="connsiteY1" fmla="*/ 2222 h 10000"/>
              <a:gd name="connsiteX2" fmla="*/ 9911 w 10000"/>
              <a:gd name="connsiteY2" fmla="*/ 9379 h 10000"/>
              <a:gd name="connsiteX3" fmla="*/ 0 w 10000"/>
              <a:gd name="connsiteY3" fmla="*/ 5544 h 10000"/>
              <a:gd name="connsiteX4" fmla="*/ 4481 w 10000"/>
              <a:gd name="connsiteY4" fmla="*/ 114 h 10000"/>
              <a:gd name="connsiteX0" fmla="*/ 4481 w 10000"/>
              <a:gd name="connsiteY0" fmla="*/ 114 h 9964"/>
              <a:gd name="connsiteX1" fmla="*/ 9998 w 10000"/>
              <a:gd name="connsiteY1" fmla="*/ 2222 h 9964"/>
              <a:gd name="connsiteX2" fmla="*/ 9924 w 10000"/>
              <a:gd name="connsiteY2" fmla="*/ 9340 h 9964"/>
              <a:gd name="connsiteX3" fmla="*/ 0 w 10000"/>
              <a:gd name="connsiteY3" fmla="*/ 5544 h 9964"/>
              <a:gd name="connsiteX4" fmla="*/ 4481 w 10000"/>
              <a:gd name="connsiteY4" fmla="*/ 114 h 9964"/>
              <a:gd name="connsiteX0" fmla="*/ 4481 w 10000"/>
              <a:gd name="connsiteY0" fmla="*/ 114 h 9374"/>
              <a:gd name="connsiteX1" fmla="*/ 9998 w 10000"/>
              <a:gd name="connsiteY1" fmla="*/ 2230 h 9374"/>
              <a:gd name="connsiteX2" fmla="*/ 9924 w 10000"/>
              <a:gd name="connsiteY2" fmla="*/ 9374 h 9374"/>
              <a:gd name="connsiteX3" fmla="*/ 0 w 10000"/>
              <a:gd name="connsiteY3" fmla="*/ 5564 h 9374"/>
              <a:gd name="connsiteX4" fmla="*/ 4481 w 10000"/>
              <a:gd name="connsiteY4" fmla="*/ 114 h 9374"/>
              <a:gd name="connsiteX0" fmla="*/ 4481 w 10000"/>
              <a:gd name="connsiteY0" fmla="*/ 122 h 10015"/>
              <a:gd name="connsiteX1" fmla="*/ 9998 w 10000"/>
              <a:gd name="connsiteY1" fmla="*/ 2379 h 10015"/>
              <a:gd name="connsiteX2" fmla="*/ 9924 w 10000"/>
              <a:gd name="connsiteY2" fmla="*/ 10000 h 10015"/>
              <a:gd name="connsiteX3" fmla="*/ 0 w 10000"/>
              <a:gd name="connsiteY3" fmla="*/ 5936 h 10015"/>
              <a:gd name="connsiteX4" fmla="*/ 4481 w 10000"/>
              <a:gd name="connsiteY4" fmla="*/ 122 h 10015"/>
              <a:gd name="connsiteX0" fmla="*/ 4481 w 10000"/>
              <a:gd name="connsiteY0" fmla="*/ 122 h 10000"/>
              <a:gd name="connsiteX1" fmla="*/ 9998 w 10000"/>
              <a:gd name="connsiteY1" fmla="*/ 2379 h 10000"/>
              <a:gd name="connsiteX2" fmla="*/ 9924 w 10000"/>
              <a:gd name="connsiteY2" fmla="*/ 10000 h 10000"/>
              <a:gd name="connsiteX3" fmla="*/ 0 w 10000"/>
              <a:gd name="connsiteY3" fmla="*/ 5936 h 10000"/>
              <a:gd name="connsiteX4" fmla="*/ 4481 w 10000"/>
              <a:gd name="connsiteY4" fmla="*/ 122 h 10000"/>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0 h 9906"/>
              <a:gd name="connsiteX1" fmla="*/ 9998 w 10000"/>
              <a:gd name="connsiteY1" fmla="*/ 2257 h 9906"/>
              <a:gd name="connsiteX2" fmla="*/ 9911 w 10000"/>
              <a:gd name="connsiteY2" fmla="*/ 9906 h 9906"/>
              <a:gd name="connsiteX3" fmla="*/ 0 w 10000"/>
              <a:gd name="connsiteY3" fmla="*/ 5814 h 9906"/>
              <a:gd name="connsiteX4" fmla="*/ 4481 w 10000"/>
              <a:gd name="connsiteY4" fmla="*/ 0 h 9906"/>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14">
                <a:moveTo>
                  <a:pt x="4481" y="0"/>
                </a:moveTo>
                <a:cubicBezTo>
                  <a:pt x="5592" y="1158"/>
                  <a:pt x="7767" y="2293"/>
                  <a:pt x="9998" y="2278"/>
                </a:cubicBezTo>
                <a:cubicBezTo>
                  <a:pt x="10016" y="3948"/>
                  <a:pt x="10014" y="9673"/>
                  <a:pt x="9999" y="10014"/>
                </a:cubicBezTo>
                <a:cubicBezTo>
                  <a:pt x="5191" y="9975"/>
                  <a:pt x="1056" y="7552"/>
                  <a:pt x="0" y="5869"/>
                </a:cubicBezTo>
                <a:lnTo>
                  <a:pt x="4481" y="0"/>
                </a:lnTo>
                <a:close/>
              </a:path>
            </a:pathLst>
          </a:custGeom>
          <a:solidFill>
            <a:schemeClr val="accent5">
              <a:lumMod val="60000"/>
              <a:lumOff val="40000"/>
            </a:schemeClr>
          </a:solidFill>
        </p:spPr>
        <p:txBody>
          <a:bodyPr>
            <a:normAutofit/>
          </a:bodyPr>
          <a:lstStyle>
            <a:lvl1pPr marL="0" indent="0">
              <a:buNone/>
              <a:defRPr sz="100">
                <a:solidFill>
                  <a:schemeClr val="bg1"/>
                </a:solidFill>
              </a:defRPr>
            </a:lvl1pPr>
          </a:lstStyle>
          <a:p>
            <a:pPr lvl="0"/>
            <a:r>
              <a:rPr lang="da-DK" dirty="0"/>
              <a:t>,   </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sp>
        <p:nvSpPr>
          <p:cNvPr id="42" name="Titel 1">
            <a:extLst>
              <a:ext uri="{FF2B5EF4-FFF2-40B4-BE49-F238E27FC236}">
                <a16:creationId xmlns:a16="http://schemas.microsoft.com/office/drawing/2014/main" id="{6D47575B-3AB3-CB45-A5D6-3CEBF0932177}"/>
              </a:ext>
            </a:extLst>
          </p:cNvPr>
          <p:cNvSpPr>
            <a:spLocks noGrp="1"/>
          </p:cNvSpPr>
          <p:nvPr>
            <p:ph type="title"/>
          </p:nvPr>
        </p:nvSpPr>
        <p:spPr>
          <a:xfrm>
            <a:off x="1284415" y="2955925"/>
            <a:ext cx="4046537" cy="829335"/>
          </a:xfrm>
        </p:spPr>
        <p:txBody>
          <a:bodyPr/>
          <a:lstStyle/>
          <a:p>
            <a:r>
              <a:rPr lang="da-DK"/>
              <a:t>Klik for at redigere titeltypografien i masteren</a:t>
            </a:r>
            <a:endParaRPr lang="da-DK" dirty="0"/>
          </a:p>
        </p:txBody>
      </p:sp>
      <p:sp>
        <p:nvSpPr>
          <p:cNvPr id="44" name="Pladsholder til indhold 2">
            <a:extLst>
              <a:ext uri="{FF2B5EF4-FFF2-40B4-BE49-F238E27FC236}">
                <a16:creationId xmlns:a16="http://schemas.microsoft.com/office/drawing/2014/main" id="{C34FE14A-52DD-C443-8BD6-97FF6FBF383F}"/>
              </a:ext>
            </a:extLst>
          </p:cNvPr>
          <p:cNvSpPr>
            <a:spLocks noGrp="1"/>
          </p:cNvSpPr>
          <p:nvPr>
            <p:ph idx="1"/>
          </p:nvPr>
        </p:nvSpPr>
        <p:spPr>
          <a:xfrm>
            <a:off x="1284415" y="4078693"/>
            <a:ext cx="3717457" cy="1563155"/>
          </a:xfrm>
        </p:spPr>
        <p:txBody>
          <a:bodyPr>
            <a:normAutofit/>
          </a:bodyPr>
          <a:lstStyle>
            <a:lvl1pPr>
              <a:defRPr sz="1400"/>
            </a:lvl1pPr>
          </a:lstStyle>
          <a:p>
            <a:pPr lvl="0"/>
            <a:r>
              <a:rPr lang="da-DK"/>
              <a:t>Klik for at redigere teksttypografierne i masteren</a:t>
            </a:r>
          </a:p>
        </p:txBody>
      </p:sp>
      <p:sp>
        <p:nvSpPr>
          <p:cNvPr id="10" name="Logo Leon 6">
            <a:extLst>
              <a:ext uri="{FF2B5EF4-FFF2-40B4-BE49-F238E27FC236}">
                <a16:creationId xmlns:a16="http://schemas.microsoft.com/office/drawing/2014/main" id="{4AB81351-BBDA-9142-8174-DBB4DD819F94}"/>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2135458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fisk element m teskst - Rød">
    <p:bg>
      <p:bgPr>
        <a:solidFill>
          <a:schemeClr val="accent1">
            <a:lumMod val="50000"/>
          </a:schemeClr>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0" y="0"/>
            <a:ext cx="12193200" cy="6858000"/>
          </a:xfrm>
          <a:noFill/>
        </p:spPr>
        <p:txBody>
          <a:bodyPr lIns="6480000" anchor="ctr">
            <a:normAutofit/>
          </a:bodyPr>
          <a:lstStyle>
            <a:lvl1pPr marL="0" indent="0" algn="ctr">
              <a:spcBef>
                <a:spcPts val="0"/>
              </a:spcBef>
              <a:buNone/>
              <a:defRPr sz="1000">
                <a:solidFill>
                  <a:schemeClr val="bg1"/>
                </a:solidFill>
              </a:defRPr>
            </a:lvl1pPr>
          </a:lstStyle>
          <a:p>
            <a:r>
              <a:rPr lang="da-DK" dirty="0"/>
              <a:t>Indsæt et stort baggrundsbillede</a:t>
            </a:r>
            <a:br>
              <a:rPr lang="da-DK" dirty="0"/>
            </a:br>
            <a:r>
              <a:rPr lang="da-DK" dirty="0"/>
              <a:t>ved at trække og slippe </a:t>
            </a:r>
            <a:br>
              <a:rPr lang="da-DK" dirty="0"/>
            </a:br>
            <a:r>
              <a:rPr lang="da-DK" dirty="0"/>
              <a:t>billedet ind på slidet</a:t>
            </a:r>
          </a:p>
        </p:txBody>
      </p:sp>
      <p:sp>
        <p:nvSpPr>
          <p:cNvPr id="7" name="Pladsholder til tekst 6">
            <a:extLst>
              <a:ext uri="{FF2B5EF4-FFF2-40B4-BE49-F238E27FC236}">
                <a16:creationId xmlns:a16="http://schemas.microsoft.com/office/drawing/2014/main" id="{C6692245-D89A-FC4C-91B5-D3167C5A8144}"/>
              </a:ext>
            </a:extLst>
          </p:cNvPr>
          <p:cNvSpPr>
            <a:spLocks noGrp="1"/>
          </p:cNvSpPr>
          <p:nvPr>
            <p:ph type="body" sz="quarter" idx="17" hasCustomPrompt="1"/>
          </p:nvPr>
        </p:nvSpPr>
        <p:spPr>
          <a:xfrm rot="5400000">
            <a:off x="-55894" y="279689"/>
            <a:ext cx="7039006" cy="629674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338 w 10000"/>
              <a:gd name="connsiteY0" fmla="*/ 3514 h 10000"/>
              <a:gd name="connsiteX1" fmla="*/ 10000 w 10000"/>
              <a:gd name="connsiteY1" fmla="*/ 0 h 10000"/>
              <a:gd name="connsiteX2" fmla="*/ 10000 w 10000"/>
              <a:gd name="connsiteY2" fmla="*/ 10000 h 10000"/>
              <a:gd name="connsiteX3" fmla="*/ 0 w 10000"/>
              <a:gd name="connsiteY3" fmla="*/ 10000 h 10000"/>
              <a:gd name="connsiteX4" fmla="*/ 2338 w 10000"/>
              <a:gd name="connsiteY4" fmla="*/ 3514 h 10000"/>
              <a:gd name="connsiteX0" fmla="*/ 3077 w 10000"/>
              <a:gd name="connsiteY0" fmla="*/ 413 h 10000"/>
              <a:gd name="connsiteX1" fmla="*/ 10000 w 10000"/>
              <a:gd name="connsiteY1" fmla="*/ 0 h 10000"/>
              <a:gd name="connsiteX2" fmla="*/ 10000 w 10000"/>
              <a:gd name="connsiteY2" fmla="*/ 10000 h 10000"/>
              <a:gd name="connsiteX3" fmla="*/ 0 w 10000"/>
              <a:gd name="connsiteY3" fmla="*/ 10000 h 10000"/>
              <a:gd name="connsiteX4" fmla="*/ 3077 w 10000"/>
              <a:gd name="connsiteY4" fmla="*/ 413 h 10000"/>
              <a:gd name="connsiteX0" fmla="*/ 2822 w 9745"/>
              <a:gd name="connsiteY0" fmla="*/ 413 h 10000"/>
              <a:gd name="connsiteX1" fmla="*/ 9745 w 9745"/>
              <a:gd name="connsiteY1" fmla="*/ 0 h 10000"/>
              <a:gd name="connsiteX2" fmla="*/ 9745 w 9745"/>
              <a:gd name="connsiteY2" fmla="*/ 10000 h 10000"/>
              <a:gd name="connsiteX3" fmla="*/ 0 w 9745"/>
              <a:gd name="connsiteY3" fmla="*/ 6770 h 10000"/>
              <a:gd name="connsiteX4" fmla="*/ 2822 w 9745"/>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413 h 10664"/>
              <a:gd name="connsiteX1" fmla="*/ 10000 w 10000"/>
              <a:gd name="connsiteY1" fmla="*/ 0 h 10664"/>
              <a:gd name="connsiteX2" fmla="*/ 10000 w 10000"/>
              <a:gd name="connsiteY2" fmla="*/ 10000 h 10664"/>
              <a:gd name="connsiteX3" fmla="*/ 0 w 10000"/>
              <a:gd name="connsiteY3" fmla="*/ 6770 h 10664"/>
              <a:gd name="connsiteX4" fmla="*/ 2896 w 10000"/>
              <a:gd name="connsiteY4" fmla="*/ 413 h 10664"/>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632 h 11419"/>
              <a:gd name="connsiteX1" fmla="*/ 6462 w 10000"/>
              <a:gd name="connsiteY1" fmla="*/ 3100 h 11419"/>
              <a:gd name="connsiteX2" fmla="*/ 10000 w 10000"/>
              <a:gd name="connsiteY2" fmla="*/ 219 h 11419"/>
              <a:gd name="connsiteX3" fmla="*/ 10000 w 10000"/>
              <a:gd name="connsiteY3" fmla="*/ 10219 h 11419"/>
              <a:gd name="connsiteX4" fmla="*/ 0 w 10000"/>
              <a:gd name="connsiteY4" fmla="*/ 6989 h 11419"/>
              <a:gd name="connsiteX5" fmla="*/ 2896 w 10000"/>
              <a:gd name="connsiteY5" fmla="*/ 632 h 11419"/>
              <a:gd name="connsiteX0" fmla="*/ 2896 w 10000"/>
              <a:gd name="connsiteY0" fmla="*/ 632 h 11812"/>
              <a:gd name="connsiteX1" fmla="*/ 6462 w 10000"/>
              <a:gd name="connsiteY1" fmla="*/ 3100 h 11812"/>
              <a:gd name="connsiteX2" fmla="*/ 10000 w 10000"/>
              <a:gd name="connsiteY2" fmla="*/ 219 h 11812"/>
              <a:gd name="connsiteX3" fmla="*/ 10000 w 10000"/>
              <a:gd name="connsiteY3" fmla="*/ 10219 h 11812"/>
              <a:gd name="connsiteX4" fmla="*/ 6406 w 10000"/>
              <a:gd name="connsiteY4" fmla="*/ 11480 h 11812"/>
              <a:gd name="connsiteX5" fmla="*/ 0 w 10000"/>
              <a:gd name="connsiteY5" fmla="*/ 6989 h 11812"/>
              <a:gd name="connsiteX6" fmla="*/ 2896 w 10000"/>
              <a:gd name="connsiteY6" fmla="*/ 632 h 11812"/>
              <a:gd name="connsiteX0" fmla="*/ 2896 w 10000"/>
              <a:gd name="connsiteY0" fmla="*/ 632 h 11480"/>
              <a:gd name="connsiteX1" fmla="*/ 6462 w 10000"/>
              <a:gd name="connsiteY1" fmla="*/ 3100 h 11480"/>
              <a:gd name="connsiteX2" fmla="*/ 10000 w 10000"/>
              <a:gd name="connsiteY2" fmla="*/ 219 h 11480"/>
              <a:gd name="connsiteX3" fmla="*/ 6406 w 10000"/>
              <a:gd name="connsiteY3" fmla="*/ 11480 h 11480"/>
              <a:gd name="connsiteX4" fmla="*/ 0 w 10000"/>
              <a:gd name="connsiteY4" fmla="*/ 6989 h 11480"/>
              <a:gd name="connsiteX5" fmla="*/ 2896 w 10000"/>
              <a:gd name="connsiteY5" fmla="*/ 632 h 11480"/>
              <a:gd name="connsiteX0" fmla="*/ 2896 w 7065"/>
              <a:gd name="connsiteY0" fmla="*/ 169 h 11017"/>
              <a:gd name="connsiteX1" fmla="*/ 6462 w 7065"/>
              <a:gd name="connsiteY1" fmla="*/ 2637 h 11017"/>
              <a:gd name="connsiteX2" fmla="*/ 6406 w 7065"/>
              <a:gd name="connsiteY2" fmla="*/ 11017 h 11017"/>
              <a:gd name="connsiteX3" fmla="*/ 0 w 7065"/>
              <a:gd name="connsiteY3" fmla="*/ 6526 h 11017"/>
              <a:gd name="connsiteX4" fmla="*/ 2896 w 7065"/>
              <a:gd name="connsiteY4" fmla="*/ 169 h 11017"/>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00"/>
              <a:gd name="connsiteY0" fmla="*/ 153 h 10000"/>
              <a:gd name="connsiteX1" fmla="*/ 9146 w 10000"/>
              <a:gd name="connsiteY1" fmla="*/ 2394 h 10000"/>
              <a:gd name="connsiteX2" fmla="*/ 9067 w 10000"/>
              <a:gd name="connsiteY2" fmla="*/ 10000 h 10000"/>
              <a:gd name="connsiteX3" fmla="*/ 0 w 10000"/>
              <a:gd name="connsiteY3" fmla="*/ 5924 h 10000"/>
              <a:gd name="connsiteX4" fmla="*/ 4099 w 10000"/>
              <a:gd name="connsiteY4" fmla="*/ 153 h 10000"/>
              <a:gd name="connsiteX0" fmla="*/ 4099 w 10031"/>
              <a:gd name="connsiteY0" fmla="*/ 153 h 10012"/>
              <a:gd name="connsiteX1" fmla="*/ 9146 w 10031"/>
              <a:gd name="connsiteY1" fmla="*/ 2394 h 10012"/>
              <a:gd name="connsiteX2" fmla="*/ 9067 w 10031"/>
              <a:gd name="connsiteY2" fmla="*/ 10000 h 10012"/>
              <a:gd name="connsiteX3" fmla="*/ 0 w 10031"/>
              <a:gd name="connsiteY3" fmla="*/ 5924 h 10012"/>
              <a:gd name="connsiteX4" fmla="*/ 4099 w 10031"/>
              <a:gd name="connsiteY4" fmla="*/ 153 h 10012"/>
              <a:gd name="connsiteX0" fmla="*/ 4099 w 9572"/>
              <a:gd name="connsiteY0" fmla="*/ 153 h 10653"/>
              <a:gd name="connsiteX1" fmla="*/ 9146 w 9572"/>
              <a:gd name="connsiteY1" fmla="*/ 2394 h 10653"/>
              <a:gd name="connsiteX2" fmla="*/ 9067 w 9572"/>
              <a:gd name="connsiteY2" fmla="*/ 10000 h 10653"/>
              <a:gd name="connsiteX3" fmla="*/ 0 w 9572"/>
              <a:gd name="connsiteY3" fmla="*/ 5924 h 10653"/>
              <a:gd name="connsiteX4" fmla="*/ 4099 w 9572"/>
              <a:gd name="connsiteY4" fmla="*/ 153 h 10653"/>
              <a:gd name="connsiteX0" fmla="*/ 4282 w 9922"/>
              <a:gd name="connsiteY0" fmla="*/ 144 h 10006"/>
              <a:gd name="connsiteX1" fmla="*/ 9555 w 9922"/>
              <a:gd name="connsiteY1" fmla="*/ 2247 h 10006"/>
              <a:gd name="connsiteX2" fmla="*/ 9472 w 9922"/>
              <a:gd name="connsiteY2" fmla="*/ 9387 h 10006"/>
              <a:gd name="connsiteX3" fmla="*/ 0 w 9922"/>
              <a:gd name="connsiteY3" fmla="*/ 5561 h 10006"/>
              <a:gd name="connsiteX4" fmla="*/ 4282 w 9922"/>
              <a:gd name="connsiteY4" fmla="*/ 144 h 10006"/>
              <a:gd name="connsiteX0" fmla="*/ 4316 w 9632"/>
              <a:gd name="connsiteY0" fmla="*/ 163 h 10019"/>
              <a:gd name="connsiteX1" fmla="*/ 9630 w 9632"/>
              <a:gd name="connsiteY1" fmla="*/ 2265 h 10019"/>
              <a:gd name="connsiteX2" fmla="*/ 9546 w 9632"/>
              <a:gd name="connsiteY2" fmla="*/ 9400 h 10019"/>
              <a:gd name="connsiteX3" fmla="*/ 0 w 9632"/>
              <a:gd name="connsiteY3" fmla="*/ 5577 h 10019"/>
              <a:gd name="connsiteX4" fmla="*/ 4316 w 9632"/>
              <a:gd name="connsiteY4" fmla="*/ 163 h 10019"/>
              <a:gd name="connsiteX0" fmla="*/ 4481 w 10000"/>
              <a:gd name="connsiteY0" fmla="*/ 113 h 9950"/>
              <a:gd name="connsiteX1" fmla="*/ 9998 w 10000"/>
              <a:gd name="connsiteY1" fmla="*/ 2211 h 9950"/>
              <a:gd name="connsiteX2" fmla="*/ 9911 w 10000"/>
              <a:gd name="connsiteY2" fmla="*/ 9332 h 9950"/>
              <a:gd name="connsiteX3" fmla="*/ 0 w 10000"/>
              <a:gd name="connsiteY3" fmla="*/ 5516 h 9950"/>
              <a:gd name="connsiteX4" fmla="*/ 4481 w 10000"/>
              <a:gd name="connsiteY4" fmla="*/ 113 h 9950"/>
              <a:gd name="connsiteX0" fmla="*/ 4481 w 10000"/>
              <a:gd name="connsiteY0" fmla="*/ 114 h 10000"/>
              <a:gd name="connsiteX1" fmla="*/ 9998 w 10000"/>
              <a:gd name="connsiteY1" fmla="*/ 2222 h 10000"/>
              <a:gd name="connsiteX2" fmla="*/ 9911 w 10000"/>
              <a:gd name="connsiteY2" fmla="*/ 9379 h 10000"/>
              <a:gd name="connsiteX3" fmla="*/ 0 w 10000"/>
              <a:gd name="connsiteY3" fmla="*/ 5544 h 10000"/>
              <a:gd name="connsiteX4" fmla="*/ 4481 w 10000"/>
              <a:gd name="connsiteY4" fmla="*/ 114 h 10000"/>
              <a:gd name="connsiteX0" fmla="*/ 4481 w 10000"/>
              <a:gd name="connsiteY0" fmla="*/ 114 h 9964"/>
              <a:gd name="connsiteX1" fmla="*/ 9998 w 10000"/>
              <a:gd name="connsiteY1" fmla="*/ 2222 h 9964"/>
              <a:gd name="connsiteX2" fmla="*/ 9924 w 10000"/>
              <a:gd name="connsiteY2" fmla="*/ 9340 h 9964"/>
              <a:gd name="connsiteX3" fmla="*/ 0 w 10000"/>
              <a:gd name="connsiteY3" fmla="*/ 5544 h 9964"/>
              <a:gd name="connsiteX4" fmla="*/ 4481 w 10000"/>
              <a:gd name="connsiteY4" fmla="*/ 114 h 9964"/>
              <a:gd name="connsiteX0" fmla="*/ 4481 w 10000"/>
              <a:gd name="connsiteY0" fmla="*/ 114 h 9374"/>
              <a:gd name="connsiteX1" fmla="*/ 9998 w 10000"/>
              <a:gd name="connsiteY1" fmla="*/ 2230 h 9374"/>
              <a:gd name="connsiteX2" fmla="*/ 9924 w 10000"/>
              <a:gd name="connsiteY2" fmla="*/ 9374 h 9374"/>
              <a:gd name="connsiteX3" fmla="*/ 0 w 10000"/>
              <a:gd name="connsiteY3" fmla="*/ 5564 h 9374"/>
              <a:gd name="connsiteX4" fmla="*/ 4481 w 10000"/>
              <a:gd name="connsiteY4" fmla="*/ 114 h 9374"/>
              <a:gd name="connsiteX0" fmla="*/ 4481 w 10000"/>
              <a:gd name="connsiteY0" fmla="*/ 122 h 10015"/>
              <a:gd name="connsiteX1" fmla="*/ 9998 w 10000"/>
              <a:gd name="connsiteY1" fmla="*/ 2379 h 10015"/>
              <a:gd name="connsiteX2" fmla="*/ 9924 w 10000"/>
              <a:gd name="connsiteY2" fmla="*/ 10000 h 10015"/>
              <a:gd name="connsiteX3" fmla="*/ 0 w 10000"/>
              <a:gd name="connsiteY3" fmla="*/ 5936 h 10015"/>
              <a:gd name="connsiteX4" fmla="*/ 4481 w 10000"/>
              <a:gd name="connsiteY4" fmla="*/ 122 h 10015"/>
              <a:gd name="connsiteX0" fmla="*/ 4481 w 10000"/>
              <a:gd name="connsiteY0" fmla="*/ 122 h 10000"/>
              <a:gd name="connsiteX1" fmla="*/ 9998 w 10000"/>
              <a:gd name="connsiteY1" fmla="*/ 2379 h 10000"/>
              <a:gd name="connsiteX2" fmla="*/ 9924 w 10000"/>
              <a:gd name="connsiteY2" fmla="*/ 10000 h 10000"/>
              <a:gd name="connsiteX3" fmla="*/ 0 w 10000"/>
              <a:gd name="connsiteY3" fmla="*/ 5936 h 10000"/>
              <a:gd name="connsiteX4" fmla="*/ 4481 w 10000"/>
              <a:gd name="connsiteY4" fmla="*/ 122 h 10000"/>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122 h 10028"/>
              <a:gd name="connsiteX1" fmla="*/ 9998 w 10000"/>
              <a:gd name="connsiteY1" fmla="*/ 2379 h 10028"/>
              <a:gd name="connsiteX2" fmla="*/ 9911 w 10000"/>
              <a:gd name="connsiteY2" fmla="*/ 10028 h 10028"/>
              <a:gd name="connsiteX3" fmla="*/ 0 w 10000"/>
              <a:gd name="connsiteY3" fmla="*/ 5936 h 10028"/>
              <a:gd name="connsiteX4" fmla="*/ 4481 w 10000"/>
              <a:gd name="connsiteY4" fmla="*/ 122 h 10028"/>
              <a:gd name="connsiteX0" fmla="*/ 4481 w 10000"/>
              <a:gd name="connsiteY0" fmla="*/ 0 h 9906"/>
              <a:gd name="connsiteX1" fmla="*/ 9998 w 10000"/>
              <a:gd name="connsiteY1" fmla="*/ 2257 h 9906"/>
              <a:gd name="connsiteX2" fmla="*/ 9911 w 10000"/>
              <a:gd name="connsiteY2" fmla="*/ 9906 h 9906"/>
              <a:gd name="connsiteX3" fmla="*/ 0 w 10000"/>
              <a:gd name="connsiteY3" fmla="*/ 5814 h 9906"/>
              <a:gd name="connsiteX4" fmla="*/ 4481 w 10000"/>
              <a:gd name="connsiteY4" fmla="*/ 0 h 9906"/>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00"/>
              <a:gd name="connsiteY0" fmla="*/ 0 h 10000"/>
              <a:gd name="connsiteX1" fmla="*/ 9998 w 10000"/>
              <a:gd name="connsiteY1" fmla="*/ 2278 h 10000"/>
              <a:gd name="connsiteX2" fmla="*/ 9911 w 10000"/>
              <a:gd name="connsiteY2" fmla="*/ 10000 h 10000"/>
              <a:gd name="connsiteX3" fmla="*/ 0 w 10000"/>
              <a:gd name="connsiteY3" fmla="*/ 5869 h 10000"/>
              <a:gd name="connsiteX4" fmla="*/ 4481 w 10000"/>
              <a:gd name="connsiteY4" fmla="*/ 0 h 10000"/>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 name="connsiteX0" fmla="*/ 4481 w 10010"/>
              <a:gd name="connsiteY0" fmla="*/ 0 h 10014"/>
              <a:gd name="connsiteX1" fmla="*/ 9998 w 10010"/>
              <a:gd name="connsiteY1" fmla="*/ 2278 h 10014"/>
              <a:gd name="connsiteX2" fmla="*/ 9999 w 10010"/>
              <a:gd name="connsiteY2" fmla="*/ 10014 h 10014"/>
              <a:gd name="connsiteX3" fmla="*/ 0 w 10010"/>
              <a:gd name="connsiteY3" fmla="*/ 5869 h 10014"/>
              <a:gd name="connsiteX4" fmla="*/ 4481 w 10010"/>
              <a:gd name="connsiteY4" fmla="*/ 0 h 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14">
                <a:moveTo>
                  <a:pt x="4481" y="0"/>
                </a:moveTo>
                <a:cubicBezTo>
                  <a:pt x="5592" y="1158"/>
                  <a:pt x="7767" y="2293"/>
                  <a:pt x="9998" y="2278"/>
                </a:cubicBezTo>
                <a:cubicBezTo>
                  <a:pt x="10016" y="3948"/>
                  <a:pt x="10014" y="9673"/>
                  <a:pt x="9999" y="10014"/>
                </a:cubicBezTo>
                <a:cubicBezTo>
                  <a:pt x="5191" y="9975"/>
                  <a:pt x="1056" y="7552"/>
                  <a:pt x="0" y="5869"/>
                </a:cubicBezTo>
                <a:lnTo>
                  <a:pt x="4481" y="0"/>
                </a:lnTo>
                <a:close/>
              </a:path>
            </a:pathLst>
          </a:custGeom>
          <a:solidFill>
            <a:schemeClr val="accent1"/>
          </a:solidFill>
        </p:spPr>
        <p:txBody>
          <a:bodyPr>
            <a:normAutofit/>
          </a:bodyPr>
          <a:lstStyle>
            <a:lvl1pPr marL="0" indent="0">
              <a:buNone/>
              <a:defRPr sz="100">
                <a:solidFill>
                  <a:schemeClr val="bg1"/>
                </a:solidFill>
              </a:defRPr>
            </a:lvl1pPr>
          </a:lstStyle>
          <a:p>
            <a:pPr lvl="0"/>
            <a:r>
              <a:rPr lang="da-DK" dirty="0"/>
              <a:t>,   </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fld id="{83BDE002-4D08-984E-9A17-29A299F2E8E5}" type="datetimeFigureOut">
              <a:rPr lang="da-DK" smtClean="0"/>
              <a:pPr/>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42" name="Titel 1">
            <a:extLst>
              <a:ext uri="{FF2B5EF4-FFF2-40B4-BE49-F238E27FC236}">
                <a16:creationId xmlns:a16="http://schemas.microsoft.com/office/drawing/2014/main" id="{6D47575B-3AB3-CB45-A5D6-3CEBF0932177}"/>
              </a:ext>
            </a:extLst>
          </p:cNvPr>
          <p:cNvSpPr>
            <a:spLocks noGrp="1"/>
          </p:cNvSpPr>
          <p:nvPr>
            <p:ph type="title"/>
          </p:nvPr>
        </p:nvSpPr>
        <p:spPr>
          <a:xfrm>
            <a:off x="1284415" y="2955925"/>
            <a:ext cx="4046537" cy="829335"/>
          </a:xfrm>
        </p:spPr>
        <p:txBody>
          <a:bodyPr/>
          <a:lstStyle>
            <a:lvl1pPr>
              <a:defRPr>
                <a:solidFill>
                  <a:schemeClr val="bg1"/>
                </a:solidFill>
              </a:defRPr>
            </a:lvl1pPr>
          </a:lstStyle>
          <a:p>
            <a:r>
              <a:rPr lang="da-DK"/>
              <a:t>Klik for at redigere titeltypografien i masteren</a:t>
            </a:r>
            <a:endParaRPr lang="da-DK" dirty="0"/>
          </a:p>
        </p:txBody>
      </p:sp>
      <p:sp>
        <p:nvSpPr>
          <p:cNvPr id="44" name="Pladsholder til indhold 2">
            <a:extLst>
              <a:ext uri="{FF2B5EF4-FFF2-40B4-BE49-F238E27FC236}">
                <a16:creationId xmlns:a16="http://schemas.microsoft.com/office/drawing/2014/main" id="{C34FE14A-52DD-C443-8BD6-97FF6FBF383F}"/>
              </a:ext>
            </a:extLst>
          </p:cNvPr>
          <p:cNvSpPr>
            <a:spLocks noGrp="1"/>
          </p:cNvSpPr>
          <p:nvPr>
            <p:ph idx="1"/>
          </p:nvPr>
        </p:nvSpPr>
        <p:spPr>
          <a:xfrm>
            <a:off x="1284415" y="4078693"/>
            <a:ext cx="3717457" cy="1563155"/>
          </a:xfrm>
        </p:spPr>
        <p:txBody>
          <a:bodyPr>
            <a:normAutofit/>
          </a:bodyPr>
          <a:lstStyle>
            <a:lvl1pPr>
              <a:defRPr sz="1400">
                <a:solidFill>
                  <a:schemeClr val="bg1"/>
                </a:solidFill>
              </a:defRPr>
            </a:lvl1pPr>
          </a:lstStyle>
          <a:p>
            <a:pPr lvl="0"/>
            <a:r>
              <a:rPr lang="da-DK"/>
              <a:t>Klik for at redigere teksttypografierne i masteren</a:t>
            </a:r>
          </a:p>
        </p:txBody>
      </p:sp>
      <p:sp>
        <p:nvSpPr>
          <p:cNvPr id="10" name="Logo Leon 6">
            <a:extLst>
              <a:ext uri="{FF2B5EF4-FFF2-40B4-BE49-F238E27FC236}">
                <a16:creationId xmlns:a16="http://schemas.microsoft.com/office/drawing/2014/main" id="{7C74D5A5-880C-8247-AC29-79033AFE8FE6}"/>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2040874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t budskab m stort baggrundsbillede - Akva">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0" y="0"/>
            <a:ext cx="12193200" cy="6858000"/>
          </a:xfrm>
          <a:noFill/>
        </p:spPr>
        <p:txBody>
          <a:bodyPr lIns="648000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trække og slippe </a:t>
            </a:r>
            <a:br>
              <a:rPr lang="da-DK" dirty="0"/>
            </a:br>
            <a:r>
              <a:rPr lang="da-DK" dirty="0"/>
              <a:t>billedet ind på slidet</a:t>
            </a:r>
          </a:p>
        </p:txBody>
      </p:sp>
      <p:sp>
        <p:nvSpPr>
          <p:cNvPr id="7" name="Pladsholder til tekst 6">
            <a:extLst>
              <a:ext uri="{FF2B5EF4-FFF2-40B4-BE49-F238E27FC236}">
                <a16:creationId xmlns:a16="http://schemas.microsoft.com/office/drawing/2014/main" id="{C6692245-D89A-FC4C-91B5-D3167C5A8144}"/>
              </a:ext>
            </a:extLst>
          </p:cNvPr>
          <p:cNvSpPr>
            <a:spLocks noGrp="1"/>
          </p:cNvSpPr>
          <p:nvPr>
            <p:ph type="body" sz="quarter" idx="17" hasCustomPrompt="1"/>
          </p:nvPr>
        </p:nvSpPr>
        <p:spPr>
          <a:xfrm flipH="1">
            <a:off x="-2" y="301477"/>
            <a:ext cx="7680961" cy="458981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338 w 10000"/>
              <a:gd name="connsiteY0" fmla="*/ 3514 h 10000"/>
              <a:gd name="connsiteX1" fmla="*/ 10000 w 10000"/>
              <a:gd name="connsiteY1" fmla="*/ 0 h 10000"/>
              <a:gd name="connsiteX2" fmla="*/ 10000 w 10000"/>
              <a:gd name="connsiteY2" fmla="*/ 10000 h 10000"/>
              <a:gd name="connsiteX3" fmla="*/ 0 w 10000"/>
              <a:gd name="connsiteY3" fmla="*/ 10000 h 10000"/>
              <a:gd name="connsiteX4" fmla="*/ 2338 w 10000"/>
              <a:gd name="connsiteY4" fmla="*/ 3514 h 10000"/>
              <a:gd name="connsiteX0" fmla="*/ 3077 w 10000"/>
              <a:gd name="connsiteY0" fmla="*/ 413 h 10000"/>
              <a:gd name="connsiteX1" fmla="*/ 10000 w 10000"/>
              <a:gd name="connsiteY1" fmla="*/ 0 h 10000"/>
              <a:gd name="connsiteX2" fmla="*/ 10000 w 10000"/>
              <a:gd name="connsiteY2" fmla="*/ 10000 h 10000"/>
              <a:gd name="connsiteX3" fmla="*/ 0 w 10000"/>
              <a:gd name="connsiteY3" fmla="*/ 10000 h 10000"/>
              <a:gd name="connsiteX4" fmla="*/ 3077 w 10000"/>
              <a:gd name="connsiteY4" fmla="*/ 413 h 10000"/>
              <a:gd name="connsiteX0" fmla="*/ 2822 w 9745"/>
              <a:gd name="connsiteY0" fmla="*/ 413 h 10000"/>
              <a:gd name="connsiteX1" fmla="*/ 9745 w 9745"/>
              <a:gd name="connsiteY1" fmla="*/ 0 h 10000"/>
              <a:gd name="connsiteX2" fmla="*/ 9745 w 9745"/>
              <a:gd name="connsiteY2" fmla="*/ 10000 h 10000"/>
              <a:gd name="connsiteX3" fmla="*/ 0 w 9745"/>
              <a:gd name="connsiteY3" fmla="*/ 6770 h 10000"/>
              <a:gd name="connsiteX4" fmla="*/ 2822 w 9745"/>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413 h 10664"/>
              <a:gd name="connsiteX1" fmla="*/ 10000 w 10000"/>
              <a:gd name="connsiteY1" fmla="*/ 0 h 10664"/>
              <a:gd name="connsiteX2" fmla="*/ 10000 w 10000"/>
              <a:gd name="connsiteY2" fmla="*/ 10000 h 10664"/>
              <a:gd name="connsiteX3" fmla="*/ 0 w 10000"/>
              <a:gd name="connsiteY3" fmla="*/ 6770 h 10664"/>
              <a:gd name="connsiteX4" fmla="*/ 2896 w 10000"/>
              <a:gd name="connsiteY4" fmla="*/ 413 h 10664"/>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200">
                <a:moveTo>
                  <a:pt x="2896" y="413"/>
                </a:moveTo>
                <a:cubicBezTo>
                  <a:pt x="5415" y="4177"/>
                  <a:pt x="8156" y="3135"/>
                  <a:pt x="10000" y="0"/>
                </a:cubicBezTo>
                <a:lnTo>
                  <a:pt x="10000" y="10000"/>
                </a:lnTo>
                <a:cubicBezTo>
                  <a:pt x="7081" y="12024"/>
                  <a:pt x="3072" y="11826"/>
                  <a:pt x="0" y="6770"/>
                </a:cubicBezTo>
                <a:lnTo>
                  <a:pt x="2896" y="413"/>
                </a:lnTo>
                <a:close/>
              </a:path>
            </a:pathLst>
          </a:custGeom>
          <a:solidFill>
            <a:schemeClr val="accent6"/>
          </a:solidFill>
        </p:spPr>
        <p:txBody>
          <a:bodyPr>
            <a:normAutofit/>
          </a:bodyPr>
          <a:lstStyle>
            <a:lvl1pPr marL="0" indent="0">
              <a:buNone/>
              <a:defRPr sz="100">
                <a:solidFill>
                  <a:schemeClr val="bg1"/>
                </a:solidFill>
              </a:defRPr>
            </a:lvl1pPr>
          </a:lstStyle>
          <a:p>
            <a:pPr lvl="0"/>
            <a:r>
              <a:rPr lang="da-DK" dirty="0"/>
              <a:t>,</a:t>
            </a:r>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sp>
        <p:nvSpPr>
          <p:cNvPr id="9" name="Logo Leon 6">
            <a:extLst>
              <a:ext uri="{FF2B5EF4-FFF2-40B4-BE49-F238E27FC236}">
                <a16:creationId xmlns:a16="http://schemas.microsoft.com/office/drawing/2014/main" id="{46F5E1DE-A925-D948-9DDE-0DECFCA10F22}"/>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469206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t budskab m stort baggrundsbillede - Mørk rød">
    <p:bg>
      <p:bgPr>
        <a:solidFill>
          <a:schemeClr val="accent1">
            <a:lumMod val="50000"/>
          </a:schemeClr>
        </a:solidFill>
        <a:effectLst/>
      </p:bgPr>
    </p:bg>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B9D0047B-8B0D-7944-9325-68267095B4E2}"/>
              </a:ext>
            </a:extLst>
          </p:cNvPr>
          <p:cNvSpPr>
            <a:spLocks noGrp="1"/>
          </p:cNvSpPr>
          <p:nvPr>
            <p:ph type="pic" sz="quarter" idx="18" hasCustomPrompt="1"/>
          </p:nvPr>
        </p:nvSpPr>
        <p:spPr>
          <a:xfrm>
            <a:off x="0" y="0"/>
            <a:ext cx="12193200" cy="6858000"/>
          </a:xfrm>
          <a:noFill/>
        </p:spPr>
        <p:txBody>
          <a:bodyPr lIns="6480000" anchor="ctr">
            <a:normAutofit/>
          </a:bodyPr>
          <a:lstStyle>
            <a:lvl1pPr marL="0" indent="0" algn="ctr">
              <a:spcBef>
                <a:spcPts val="0"/>
              </a:spcBef>
              <a:buNone/>
              <a:defRPr sz="1000">
                <a:solidFill>
                  <a:schemeClr val="bg1"/>
                </a:solidFill>
              </a:defRPr>
            </a:lvl1pPr>
          </a:lstStyle>
          <a:p>
            <a:r>
              <a:rPr lang="da-DK" dirty="0"/>
              <a:t>Indsæt et stort baggrundsbillede</a:t>
            </a:r>
            <a:br>
              <a:rPr lang="da-DK" dirty="0"/>
            </a:br>
            <a:r>
              <a:rPr lang="da-DK" dirty="0"/>
              <a:t>ved at trække og slippe </a:t>
            </a:r>
            <a:br>
              <a:rPr lang="da-DK" dirty="0"/>
            </a:br>
            <a:r>
              <a:rPr lang="da-DK" dirty="0"/>
              <a:t>billedet ind på slidet</a:t>
            </a:r>
          </a:p>
        </p:txBody>
      </p:sp>
      <p:sp>
        <p:nvSpPr>
          <p:cNvPr id="7" name="Pladsholder til tekst 6">
            <a:extLst>
              <a:ext uri="{FF2B5EF4-FFF2-40B4-BE49-F238E27FC236}">
                <a16:creationId xmlns:a16="http://schemas.microsoft.com/office/drawing/2014/main" id="{C6692245-D89A-FC4C-91B5-D3167C5A8144}"/>
              </a:ext>
            </a:extLst>
          </p:cNvPr>
          <p:cNvSpPr>
            <a:spLocks noGrp="1"/>
          </p:cNvSpPr>
          <p:nvPr>
            <p:ph type="body" sz="quarter" idx="17" hasCustomPrompt="1"/>
          </p:nvPr>
        </p:nvSpPr>
        <p:spPr>
          <a:xfrm flipH="1">
            <a:off x="-2" y="301477"/>
            <a:ext cx="7680961" cy="458981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338 w 10000"/>
              <a:gd name="connsiteY0" fmla="*/ 3514 h 10000"/>
              <a:gd name="connsiteX1" fmla="*/ 10000 w 10000"/>
              <a:gd name="connsiteY1" fmla="*/ 0 h 10000"/>
              <a:gd name="connsiteX2" fmla="*/ 10000 w 10000"/>
              <a:gd name="connsiteY2" fmla="*/ 10000 h 10000"/>
              <a:gd name="connsiteX3" fmla="*/ 0 w 10000"/>
              <a:gd name="connsiteY3" fmla="*/ 10000 h 10000"/>
              <a:gd name="connsiteX4" fmla="*/ 2338 w 10000"/>
              <a:gd name="connsiteY4" fmla="*/ 3514 h 10000"/>
              <a:gd name="connsiteX0" fmla="*/ 3077 w 10000"/>
              <a:gd name="connsiteY0" fmla="*/ 413 h 10000"/>
              <a:gd name="connsiteX1" fmla="*/ 10000 w 10000"/>
              <a:gd name="connsiteY1" fmla="*/ 0 h 10000"/>
              <a:gd name="connsiteX2" fmla="*/ 10000 w 10000"/>
              <a:gd name="connsiteY2" fmla="*/ 10000 h 10000"/>
              <a:gd name="connsiteX3" fmla="*/ 0 w 10000"/>
              <a:gd name="connsiteY3" fmla="*/ 10000 h 10000"/>
              <a:gd name="connsiteX4" fmla="*/ 3077 w 10000"/>
              <a:gd name="connsiteY4" fmla="*/ 413 h 10000"/>
              <a:gd name="connsiteX0" fmla="*/ 2822 w 9745"/>
              <a:gd name="connsiteY0" fmla="*/ 413 h 10000"/>
              <a:gd name="connsiteX1" fmla="*/ 9745 w 9745"/>
              <a:gd name="connsiteY1" fmla="*/ 0 h 10000"/>
              <a:gd name="connsiteX2" fmla="*/ 9745 w 9745"/>
              <a:gd name="connsiteY2" fmla="*/ 10000 h 10000"/>
              <a:gd name="connsiteX3" fmla="*/ 0 w 9745"/>
              <a:gd name="connsiteY3" fmla="*/ 6770 h 10000"/>
              <a:gd name="connsiteX4" fmla="*/ 2822 w 9745"/>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0000"/>
              <a:gd name="connsiteX1" fmla="*/ 10000 w 10000"/>
              <a:gd name="connsiteY1" fmla="*/ 0 h 10000"/>
              <a:gd name="connsiteX2" fmla="*/ 10000 w 10000"/>
              <a:gd name="connsiteY2" fmla="*/ 10000 h 10000"/>
              <a:gd name="connsiteX3" fmla="*/ 0 w 10000"/>
              <a:gd name="connsiteY3" fmla="*/ 6770 h 10000"/>
              <a:gd name="connsiteX4" fmla="*/ 2896 w 10000"/>
              <a:gd name="connsiteY4" fmla="*/ 413 h 10000"/>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 name="connsiteX0" fmla="*/ 2896 w 10000"/>
              <a:gd name="connsiteY0" fmla="*/ 413 h 10664"/>
              <a:gd name="connsiteX1" fmla="*/ 10000 w 10000"/>
              <a:gd name="connsiteY1" fmla="*/ 0 h 10664"/>
              <a:gd name="connsiteX2" fmla="*/ 10000 w 10000"/>
              <a:gd name="connsiteY2" fmla="*/ 10000 h 10664"/>
              <a:gd name="connsiteX3" fmla="*/ 0 w 10000"/>
              <a:gd name="connsiteY3" fmla="*/ 6770 h 10664"/>
              <a:gd name="connsiteX4" fmla="*/ 2896 w 10000"/>
              <a:gd name="connsiteY4" fmla="*/ 413 h 10664"/>
              <a:gd name="connsiteX0" fmla="*/ 2896 w 10000"/>
              <a:gd name="connsiteY0" fmla="*/ 413 h 11200"/>
              <a:gd name="connsiteX1" fmla="*/ 10000 w 10000"/>
              <a:gd name="connsiteY1" fmla="*/ 0 h 11200"/>
              <a:gd name="connsiteX2" fmla="*/ 10000 w 10000"/>
              <a:gd name="connsiteY2" fmla="*/ 10000 h 11200"/>
              <a:gd name="connsiteX3" fmla="*/ 0 w 10000"/>
              <a:gd name="connsiteY3" fmla="*/ 6770 h 11200"/>
              <a:gd name="connsiteX4" fmla="*/ 2896 w 10000"/>
              <a:gd name="connsiteY4" fmla="*/ 413 h 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200">
                <a:moveTo>
                  <a:pt x="2896" y="413"/>
                </a:moveTo>
                <a:cubicBezTo>
                  <a:pt x="5415" y="4177"/>
                  <a:pt x="8156" y="3135"/>
                  <a:pt x="10000" y="0"/>
                </a:cubicBezTo>
                <a:lnTo>
                  <a:pt x="10000" y="10000"/>
                </a:lnTo>
                <a:cubicBezTo>
                  <a:pt x="7081" y="12024"/>
                  <a:pt x="3072" y="11826"/>
                  <a:pt x="0" y="6770"/>
                </a:cubicBezTo>
                <a:lnTo>
                  <a:pt x="2896" y="413"/>
                </a:lnTo>
                <a:close/>
              </a:path>
            </a:pathLst>
          </a:custGeom>
          <a:solidFill>
            <a:schemeClr val="accent1"/>
          </a:solidFill>
        </p:spPr>
        <p:txBody>
          <a:bodyPr>
            <a:normAutofit/>
          </a:bodyPr>
          <a:lstStyle>
            <a:lvl1pPr marL="0" indent="0">
              <a:buNone/>
              <a:defRPr sz="100">
                <a:solidFill>
                  <a:schemeClr val="bg1"/>
                </a:solidFill>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a:t>
            </a:r>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bg1"/>
                </a:solidFill>
              </a:defRPr>
            </a:lvl1pPr>
          </a:lstStyle>
          <a:p>
            <a:r>
              <a:rPr lang="da-DK"/>
              <a:t>Klik for at redigere titeltypografien i masteren</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fld id="{83BDE002-4D08-984E-9A17-29A299F2E8E5}" type="datetimeFigureOut">
              <a:rPr lang="da-DK" smtClean="0"/>
              <a:pPr/>
              <a:t>15-01-2026</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sp>
        <p:nvSpPr>
          <p:cNvPr id="9" name="Logo Leon 6">
            <a:extLst>
              <a:ext uri="{FF2B5EF4-FFF2-40B4-BE49-F238E27FC236}">
                <a16:creationId xmlns:a16="http://schemas.microsoft.com/office/drawing/2014/main" id="{6F38200E-11FF-1341-ADD2-777A6E0A1FDC}"/>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753458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tat sl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citat/statement af</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15-01-2026</a:t>
            </a:fld>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da-DK" dirty="0"/>
              <a:t>”Klik for at skrive citat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conseqtetuer</a:t>
            </a:r>
            <a:r>
              <a:rPr lang="da-DK" dirty="0"/>
              <a:t>”</a:t>
            </a:r>
          </a:p>
        </p:txBody>
      </p:sp>
      <p:sp>
        <p:nvSpPr>
          <p:cNvPr id="2" name="Pladsholder til sidefod 1">
            <a:extLst>
              <a:ext uri="{FF2B5EF4-FFF2-40B4-BE49-F238E27FC236}">
                <a16:creationId xmlns:a16="http://schemas.microsoft.com/office/drawing/2014/main" id="{87D9143B-BFF4-1D4C-A25E-08099286833F}"/>
              </a:ext>
            </a:extLst>
          </p:cNvPr>
          <p:cNvSpPr>
            <a:spLocks noGrp="1"/>
          </p:cNvSpPr>
          <p:nvPr>
            <p:ph type="ftr" sz="quarter" idx="13"/>
          </p:nvPr>
        </p:nvSpPr>
        <p:spPr/>
        <p:txBody>
          <a:bodyPr/>
          <a:lstStyle>
            <a:lvl1pPr>
              <a:defRPr>
                <a:solidFill>
                  <a:schemeClr val="bg1"/>
                </a:solidFill>
              </a:defRPr>
            </a:lvl1pPr>
          </a:lstStyle>
          <a:p>
            <a:endParaRPr lang="da-DK" dirty="0"/>
          </a:p>
        </p:txBody>
      </p:sp>
      <p:pic>
        <p:nvPicPr>
          <p:cNvPr id="10" name="Billede 9" descr="Et billede, der indeholder tegning&#10;&#10;Automatisk genereret beskrivelse">
            <a:extLst>
              <a:ext uri="{FF2B5EF4-FFF2-40B4-BE49-F238E27FC236}">
                <a16:creationId xmlns:a16="http://schemas.microsoft.com/office/drawing/2014/main" id="{649A0A17-9304-BA42-ABF7-5D95F0CE703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960812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tat slide - Akva">
    <p:bg>
      <p:bgPr>
        <a:solidFill>
          <a:schemeClr val="accent6">
            <a:alpha val="75000"/>
          </a:schemeClr>
        </a:solidFill>
        <a:effectLst/>
      </p:bgPr>
    </p:bg>
    <p:spTree>
      <p:nvGrpSpPr>
        <p:cNvPr id="1" name=""/>
        <p:cNvGrpSpPr/>
        <p:nvPr/>
      </p:nvGrpSpPr>
      <p:grpSpPr>
        <a:xfrm>
          <a:off x="0" y="0"/>
          <a:ext cx="0" cy="0"/>
          <a:chOff x="0" y="0"/>
          <a:chExt cx="0" cy="0"/>
        </a:xfrm>
      </p:grpSpPr>
      <p:pic>
        <p:nvPicPr>
          <p:cNvPr id="7" name="Billede 6" descr="Et billede, der indeholder ur, lys&#10;&#10;Automatisk genereret beskrivelse">
            <a:extLst>
              <a:ext uri="{FF2B5EF4-FFF2-40B4-BE49-F238E27FC236}">
                <a16:creationId xmlns:a16="http://schemas.microsoft.com/office/drawing/2014/main" id="{C77EB453-36C2-D64B-9B8E-99AD6C1723E1}"/>
              </a:ext>
            </a:extLst>
          </p:cNvPr>
          <p:cNvPicPr>
            <a:picLocks noChangeAspect="1"/>
          </p:cNvPicPr>
          <p:nvPr userDrawn="1"/>
        </p:nvPicPr>
        <p:blipFill rotWithShape="1">
          <a:blip r:embed="rId2"/>
          <a:srcRect l="743" t="2161" r="1418" b="-1"/>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citat/statement af</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15-01-2026</a:t>
            </a:fld>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da-DK" dirty="0"/>
              <a:t>”Klik for at skrive citat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conseqtetuer</a:t>
            </a:r>
            <a:r>
              <a:rPr lang="da-DK" dirty="0"/>
              <a:t>”</a:t>
            </a:r>
          </a:p>
        </p:txBody>
      </p:sp>
      <p:sp>
        <p:nvSpPr>
          <p:cNvPr id="2" name="Pladsholder til sidefod 1">
            <a:extLst>
              <a:ext uri="{FF2B5EF4-FFF2-40B4-BE49-F238E27FC236}">
                <a16:creationId xmlns:a16="http://schemas.microsoft.com/office/drawing/2014/main" id="{3655DEDF-FDA3-1249-8ADD-99A3285DCDA6}"/>
              </a:ext>
            </a:extLst>
          </p:cNvPr>
          <p:cNvSpPr>
            <a:spLocks noGrp="1"/>
          </p:cNvSpPr>
          <p:nvPr>
            <p:ph type="ftr" sz="quarter" idx="13"/>
          </p:nvPr>
        </p:nvSpPr>
        <p:spPr/>
        <p:txBody>
          <a:bodyPr/>
          <a:lstStyle>
            <a:lvl1pPr>
              <a:defRPr>
                <a:solidFill>
                  <a:schemeClr val="bg1"/>
                </a:solidFill>
              </a:defRPr>
            </a:lvl1pPr>
          </a:lstStyle>
          <a:p>
            <a:endParaRPr lang="da-DK" dirty="0"/>
          </a:p>
        </p:txBody>
      </p:sp>
      <p:pic>
        <p:nvPicPr>
          <p:cNvPr id="10" name="Billede 9" descr="Et billede, der indeholder tegning&#10;&#10;Automatisk genereret beskrivelse">
            <a:extLst>
              <a:ext uri="{FF2B5EF4-FFF2-40B4-BE49-F238E27FC236}">
                <a16:creationId xmlns:a16="http://schemas.microsoft.com/office/drawing/2014/main" id="{39B83916-DA2F-FA4A-AC9D-4B5EF4515B04}"/>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483656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ørk Rød">
    <p:bg>
      <p:bgPr>
        <a:solidFill>
          <a:schemeClr val="accent1">
            <a:lumMod val="50000"/>
          </a:schemeClr>
        </a:solidFill>
        <a:effectLst/>
      </p:bgPr>
    </p:bg>
    <p:spTree>
      <p:nvGrpSpPr>
        <p:cNvPr id="1" name=""/>
        <p:cNvGrpSpPr/>
        <p:nvPr/>
      </p:nvGrpSpPr>
      <p:grpSpPr>
        <a:xfrm>
          <a:off x="0" y="0"/>
          <a:ext cx="0" cy="0"/>
          <a:chOff x="0" y="0"/>
          <a:chExt cx="0" cy="0"/>
        </a:xfrm>
      </p:grpSpPr>
      <p:sp>
        <p:nvSpPr>
          <p:cNvPr id="28" name="Pladsholder til billede 12">
            <a:extLst>
              <a:ext uri="{FF2B5EF4-FFF2-40B4-BE49-F238E27FC236}">
                <a16:creationId xmlns:a16="http://schemas.microsoft.com/office/drawing/2014/main" id="{42E7B34F-D1FF-1B4B-A5CC-474316352238}"/>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bg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15-01-2026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bg1"/>
                </a:solidFill>
              </a:defRPr>
            </a:lvl1pPr>
          </a:lstStyle>
          <a:p>
            <a:r>
              <a:rPr lang="da-DK"/>
              <a:t>Klik for at redigere titeltypografien i masteren</a:t>
            </a:r>
            <a:endParaRPr lang="da-DK" dirty="0"/>
          </a:p>
        </p:txBody>
      </p:sp>
      <p:sp>
        <p:nvSpPr>
          <p:cNvPr id="10" name="Logo Leon 6">
            <a:extLst>
              <a:ext uri="{FF2B5EF4-FFF2-40B4-BE49-F238E27FC236}">
                <a16:creationId xmlns:a16="http://schemas.microsoft.com/office/drawing/2014/main" id="{37F251BF-F266-604F-A81B-23E5E3AEF7A6}"/>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18870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 Akva">
    <p:bg>
      <p:bgPr>
        <a:solidFill>
          <a:schemeClr val="accent6">
            <a:alpha val="60000"/>
          </a:schemeClr>
        </a:solidFill>
        <a:effectLst/>
      </p:bgPr>
    </p:bg>
    <p:spTree>
      <p:nvGrpSpPr>
        <p:cNvPr id="1" name=""/>
        <p:cNvGrpSpPr/>
        <p:nvPr/>
      </p:nvGrpSpPr>
      <p:grpSpPr>
        <a:xfrm>
          <a:off x="0" y="0"/>
          <a:ext cx="0" cy="0"/>
          <a:chOff x="0" y="0"/>
          <a:chExt cx="0" cy="0"/>
        </a:xfrm>
      </p:grpSpPr>
      <p:pic>
        <p:nvPicPr>
          <p:cNvPr id="8" name="Billede 7" descr="Et billede, der indeholder ur, lys&#10;&#10;Automatisk genereret beskrivelse">
            <a:extLst>
              <a:ext uri="{FF2B5EF4-FFF2-40B4-BE49-F238E27FC236}">
                <a16:creationId xmlns:a16="http://schemas.microsoft.com/office/drawing/2014/main" id="{B6522FD5-AFD7-A446-8A5F-1771B9C31D6F}"/>
              </a:ext>
            </a:extLst>
          </p:cNvPr>
          <p:cNvPicPr>
            <a:picLocks noChangeAspect="1"/>
          </p:cNvPicPr>
          <p:nvPr userDrawn="1"/>
        </p:nvPicPr>
        <p:blipFill rotWithShape="1">
          <a:blip r:embed="rId2"/>
          <a:srcRect l="675" t="1070" r="396"/>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titeltypografien i masteren</a:t>
            </a:r>
            <a:endParaRPr lang="da-DK" dirty="0"/>
          </a:p>
        </p:txBody>
      </p:sp>
      <p:pic>
        <p:nvPicPr>
          <p:cNvPr id="7" name="Billede 6">
            <a:extLst>
              <a:ext uri="{FF2B5EF4-FFF2-40B4-BE49-F238E27FC236}">
                <a16:creationId xmlns:a16="http://schemas.microsoft.com/office/drawing/2014/main" id="{AE136F35-21B8-E24F-9FD6-88EFB7667CCB}"/>
              </a:ext>
            </a:extLst>
          </p:cNvPr>
          <p:cNvPicPr>
            <a:picLocks noChangeAspect="1"/>
          </p:cNvPicPr>
          <p:nvPr userDrawn="1"/>
        </p:nvPicPr>
        <p:blipFill>
          <a:blip r:embed="rId3"/>
          <a:srcRect/>
          <a:stretch/>
        </p:blipFill>
        <p:spPr>
          <a:xfrm>
            <a:off x="333960" y="6140503"/>
            <a:ext cx="3327750" cy="504000"/>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506A211E-E256-AF4B-9B6F-8262E2E459E2}"/>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578299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andel">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7" name="Pladsholder til billede 12">
            <a:extLst>
              <a:ext uri="{FF2B5EF4-FFF2-40B4-BE49-F238E27FC236}">
                <a16:creationId xmlns:a16="http://schemas.microsoft.com/office/drawing/2014/main" id="{E5529D51-FAD4-AF4C-BC75-04BA5D3BB986}"/>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15-01-2026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10" name="Logo Leon 6">
            <a:extLst>
              <a:ext uri="{FF2B5EF4-FFF2-40B4-BE49-F238E27FC236}">
                <a16:creationId xmlns:a16="http://schemas.microsoft.com/office/drawing/2014/main" id="{5C0C93DA-366F-0949-9AD5-A4E371725403}"/>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969576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Akva">
    <p:bg>
      <p:bgPr>
        <a:solidFill>
          <a:schemeClr val="accent6"/>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B42F9091-54B8-194C-B0E8-75294FDC5380}"/>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15-01-2026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B8CFEDC-EE5D-9B4A-B5C0-CD014817B217}"/>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9" name="Logo Leon 6">
            <a:extLst>
              <a:ext uri="{FF2B5EF4-FFF2-40B4-BE49-F238E27FC236}">
                <a16:creationId xmlns:a16="http://schemas.microsoft.com/office/drawing/2014/main" id="{F9A2151B-09B5-664A-92AD-88B981A7958B}"/>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3558091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7563429C-60EE-6F4D-BA00-E14E30182B1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15-01-2026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9" name="Logo Leon 6">
            <a:extLst>
              <a:ext uri="{FF2B5EF4-FFF2-40B4-BE49-F238E27FC236}">
                <a16:creationId xmlns:a16="http://schemas.microsoft.com/office/drawing/2014/main" id="{50C51703-15A9-D545-9920-BA0AE015EAD1}"/>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1788381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fslutning slide m redigerbar tekst">
    <p:bg>
      <p:bgPr>
        <a:solidFill>
          <a:schemeClr val="tx1">
            <a:lumMod val="50000"/>
          </a:schemeClr>
        </a:solidFill>
        <a:effectLst/>
      </p:bgPr>
    </p:bg>
    <p:spTree>
      <p:nvGrpSpPr>
        <p:cNvPr id="1" name=""/>
        <p:cNvGrpSpPr/>
        <p:nvPr/>
      </p:nvGrpSpPr>
      <p:grpSpPr>
        <a:xfrm>
          <a:off x="0" y="0"/>
          <a:ext cx="0" cy="0"/>
          <a:chOff x="0" y="0"/>
          <a:chExt cx="0" cy="0"/>
        </a:xfrm>
      </p:grpSpPr>
      <p:pic>
        <p:nvPicPr>
          <p:cNvPr id="3" name="Billede 2" descr="Et billede, der indeholder tegning, paraply, skilt&#10;&#10;Automatisk genereret beskrivelse">
            <a:extLst>
              <a:ext uri="{FF2B5EF4-FFF2-40B4-BE49-F238E27FC236}">
                <a16:creationId xmlns:a16="http://schemas.microsoft.com/office/drawing/2014/main" id="{603A2947-4CA7-7549-A07A-ADBE4E79D166}"/>
              </a:ext>
            </a:extLst>
          </p:cNvPr>
          <p:cNvPicPr>
            <a:picLocks noChangeAspect="1"/>
          </p:cNvPicPr>
          <p:nvPr userDrawn="1"/>
        </p:nvPicPr>
        <p:blipFill rotWithShape="1">
          <a:blip r:embed="rId2"/>
          <a:srcRect l="998" t="2439" r="1441"/>
          <a:stretch/>
        </p:blipFill>
        <p:spPr>
          <a:xfrm flipH="1">
            <a:off x="0" y="0"/>
            <a:ext cx="12192000" cy="6858000"/>
          </a:xfrm>
          <a:prstGeom prst="rect">
            <a:avLst/>
          </a:prstGeom>
        </p:spPr>
      </p:pic>
      <p:sp>
        <p:nvSpPr>
          <p:cNvPr id="16" name="Titel 1">
            <a:extLst>
              <a:ext uri="{FF2B5EF4-FFF2-40B4-BE49-F238E27FC236}">
                <a16:creationId xmlns:a16="http://schemas.microsoft.com/office/drawing/2014/main" id="{89AA72DA-F583-7C44-B8EB-1153D40980C4}"/>
              </a:ext>
            </a:extLst>
          </p:cNvPr>
          <p:cNvSpPr>
            <a:spLocks noGrp="1"/>
          </p:cNvSpPr>
          <p:nvPr>
            <p:ph type="title"/>
          </p:nvPr>
        </p:nvSpPr>
        <p:spPr>
          <a:xfrm>
            <a:off x="479424" y="1932973"/>
            <a:ext cx="8259462" cy="1203927"/>
          </a:xfrm>
        </p:spPr>
        <p:txBody>
          <a:bodyPr anchor="t"/>
          <a:lstStyle>
            <a:lvl1pPr>
              <a:defRPr sz="4800">
                <a:solidFill>
                  <a:schemeClr val="bg2"/>
                </a:solidFill>
              </a:defRPr>
            </a:lvl1pPr>
          </a:lstStyle>
          <a:p>
            <a:r>
              <a:rPr lang="da-DK"/>
              <a:t>Klik for at redigere titeltypografien i masteren</a:t>
            </a:r>
            <a:endParaRPr lang="da-DK" dirty="0"/>
          </a:p>
        </p:txBody>
      </p:sp>
      <p:sp>
        <p:nvSpPr>
          <p:cNvPr id="17" name="Pladsholder til tekst 3">
            <a:extLst>
              <a:ext uri="{FF2B5EF4-FFF2-40B4-BE49-F238E27FC236}">
                <a16:creationId xmlns:a16="http://schemas.microsoft.com/office/drawing/2014/main" id="{F0D83521-43AB-6844-B17C-9503487A33E6}"/>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b="0" i="0" u="none" strike="noStrike" smtClean="0">
                <a:solidFill>
                  <a:schemeClr val="bg2"/>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for at indsætte kontaktdata, navn, mailadresse, etc.</a:t>
            </a:r>
          </a:p>
        </p:txBody>
      </p:sp>
      <p:pic>
        <p:nvPicPr>
          <p:cNvPr id="7" name="Billede 6" descr="Et billede, der indeholder tegning&#10;&#10;Automatisk genereret beskrivelse">
            <a:extLst>
              <a:ext uri="{FF2B5EF4-FFF2-40B4-BE49-F238E27FC236}">
                <a16:creationId xmlns:a16="http://schemas.microsoft.com/office/drawing/2014/main" id="{37A5DDEB-1A4D-5B4B-96F4-10A2BE15CD8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00A8AEFD-2CE0-0B45-9F21-4367272062A8}"/>
              </a:ext>
            </a:extLst>
          </p:cNvPr>
          <p:cNvPicPr>
            <a:picLocks noChangeAspect="1"/>
          </p:cNvPicPr>
          <p:nvPr userDrawn="1"/>
        </p:nvPicPr>
        <p:blipFill>
          <a:blip r:embed="rId4"/>
          <a:srcRect/>
          <a:stretch/>
        </p:blipFill>
        <p:spPr>
          <a:xfrm>
            <a:off x="333957" y="6140503"/>
            <a:ext cx="3327757" cy="504000"/>
          </a:xfrm>
          <a:prstGeom prst="rect">
            <a:avLst/>
          </a:prstGeom>
        </p:spPr>
      </p:pic>
    </p:spTree>
    <p:extLst>
      <p:ext uri="{BB962C8B-B14F-4D97-AF65-F5344CB8AC3E}">
        <p14:creationId xmlns:p14="http://schemas.microsoft.com/office/powerpoint/2010/main" val="439178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fslutning slide m redigerbar tekst - Grå">
    <p:bg>
      <p:bgPr>
        <a:solidFill>
          <a:schemeClr val="accent2">
            <a:alpha val="60000"/>
          </a:schemeClr>
        </a:solidFill>
        <a:effectLst/>
      </p:bgPr>
    </p:bg>
    <p:spTree>
      <p:nvGrpSpPr>
        <p:cNvPr id="1" name=""/>
        <p:cNvGrpSpPr/>
        <p:nvPr/>
      </p:nvGrpSpPr>
      <p:grpSpPr>
        <a:xfrm>
          <a:off x="0" y="0"/>
          <a:ext cx="0" cy="0"/>
          <a:chOff x="0" y="0"/>
          <a:chExt cx="0" cy="0"/>
        </a:xfrm>
      </p:grpSpPr>
      <p:pic>
        <p:nvPicPr>
          <p:cNvPr id="5" name="Billede 4" descr="Et billede, der indeholder lys&#10;&#10;Automatisk genereret beskrivelse">
            <a:extLst>
              <a:ext uri="{FF2B5EF4-FFF2-40B4-BE49-F238E27FC236}">
                <a16:creationId xmlns:a16="http://schemas.microsoft.com/office/drawing/2014/main" id="{659E46E9-93C7-1741-B6AA-53D56815A029}"/>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9" name="Titel 1">
            <a:extLst>
              <a:ext uri="{FF2B5EF4-FFF2-40B4-BE49-F238E27FC236}">
                <a16:creationId xmlns:a16="http://schemas.microsoft.com/office/drawing/2014/main" id="{E63D06D2-6511-4443-B839-50100FB26900}"/>
              </a:ext>
            </a:extLst>
          </p:cNvPr>
          <p:cNvSpPr>
            <a:spLocks noGrp="1"/>
          </p:cNvSpPr>
          <p:nvPr>
            <p:ph type="title"/>
          </p:nvPr>
        </p:nvSpPr>
        <p:spPr>
          <a:xfrm>
            <a:off x="479424" y="1932973"/>
            <a:ext cx="8259462" cy="1203927"/>
          </a:xfrm>
        </p:spPr>
        <p:txBody>
          <a:bodyPr anchor="t"/>
          <a:lstStyle>
            <a:lvl1pPr>
              <a:defRPr sz="4800">
                <a:solidFill>
                  <a:schemeClr val="tx1"/>
                </a:solidFill>
              </a:defRPr>
            </a:lvl1pPr>
          </a:lstStyle>
          <a:p>
            <a:r>
              <a:rPr lang="da-DK"/>
              <a:t>Klik for at redigere titeltypografien i masteren</a:t>
            </a:r>
            <a:endParaRPr lang="da-DK" dirty="0"/>
          </a:p>
        </p:txBody>
      </p:sp>
      <p:sp>
        <p:nvSpPr>
          <p:cNvPr id="4" name="Pladsholder til tekst 3">
            <a:extLst>
              <a:ext uri="{FF2B5EF4-FFF2-40B4-BE49-F238E27FC236}">
                <a16:creationId xmlns:a16="http://schemas.microsoft.com/office/drawing/2014/main" id="{4C35943B-1969-5C4B-9755-3F08124F3E71}"/>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b="0" i="0" u="none" strike="noStrike" smtClean="0">
                <a:solidFill>
                  <a:schemeClr val="tx1"/>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for at indsætte kontaktdata, navn, mailadresse, etc.</a:t>
            </a:r>
          </a:p>
        </p:txBody>
      </p:sp>
      <p:pic>
        <p:nvPicPr>
          <p:cNvPr id="7" name="Billede 6" descr="Et billede, der indeholder tegning&#10;&#10;Automatisk genereret beskrivelse">
            <a:extLst>
              <a:ext uri="{FF2B5EF4-FFF2-40B4-BE49-F238E27FC236}">
                <a16:creationId xmlns:a16="http://schemas.microsoft.com/office/drawing/2014/main" id="{5EDF6338-876F-9445-80E4-4C93E8D6C104}"/>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1476A460-0700-8645-8598-CC4DB6555589}"/>
              </a:ext>
            </a:extLst>
          </p:cNvPr>
          <p:cNvPicPr>
            <a:picLocks noChangeAspect="1"/>
          </p:cNvPicPr>
          <p:nvPr userDrawn="1"/>
        </p:nvPicPr>
        <p:blipFill>
          <a:blip r:embed="rId4"/>
          <a:srcRect/>
          <a:stretch/>
        </p:blipFill>
        <p:spPr>
          <a:xfrm>
            <a:off x="333960" y="6140503"/>
            <a:ext cx="3327750" cy="504000"/>
          </a:xfrm>
          <a:prstGeom prst="rect">
            <a:avLst/>
          </a:prstGeom>
        </p:spPr>
      </p:pic>
    </p:spTree>
    <p:extLst>
      <p:ext uri="{BB962C8B-B14F-4D97-AF65-F5344CB8AC3E}">
        <p14:creationId xmlns:p14="http://schemas.microsoft.com/office/powerpoint/2010/main" val="1004786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fslutning slide">
    <p:bg>
      <p:bgPr>
        <a:solidFill>
          <a:schemeClr val="tx1">
            <a:lumMod val="50000"/>
          </a:schemeClr>
        </a:solidFill>
        <a:effectLst/>
      </p:bgPr>
    </p:bg>
    <p:spTree>
      <p:nvGrpSpPr>
        <p:cNvPr id="1" name=""/>
        <p:cNvGrpSpPr/>
        <p:nvPr/>
      </p:nvGrpSpPr>
      <p:grpSpPr>
        <a:xfrm>
          <a:off x="0" y="0"/>
          <a:ext cx="0" cy="0"/>
          <a:chOff x="0" y="0"/>
          <a:chExt cx="0" cy="0"/>
        </a:xfrm>
      </p:grpSpPr>
      <p:pic>
        <p:nvPicPr>
          <p:cNvPr id="7" name="Billede 6" descr="Et billede, der indeholder tegning&#10;&#10;Automatisk genereret beskrivelse">
            <a:extLst>
              <a:ext uri="{FF2B5EF4-FFF2-40B4-BE49-F238E27FC236}">
                <a16:creationId xmlns:a16="http://schemas.microsoft.com/office/drawing/2014/main" id="{B241B194-EA8D-7740-8DB8-ECEC7F96A444}"/>
              </a:ext>
            </a:extLst>
          </p:cNvPr>
          <p:cNvPicPr>
            <a:picLocks noChangeAspect="1"/>
          </p:cNvPicPr>
          <p:nvPr userDrawn="1"/>
        </p:nvPicPr>
        <p:blipFill>
          <a:blip r:embed="rId2"/>
          <a:stretch>
            <a:fillRect/>
          </a:stretch>
        </p:blipFill>
        <p:spPr>
          <a:xfrm flipH="1">
            <a:off x="0" y="0"/>
            <a:ext cx="12192000" cy="6858000"/>
          </a:xfrm>
          <a:prstGeom prst="rect">
            <a:avLst/>
          </a:prstGeom>
        </p:spPr>
      </p:pic>
      <p:pic>
        <p:nvPicPr>
          <p:cNvPr id="8" name="Billede 7">
            <a:extLst>
              <a:ext uri="{FF2B5EF4-FFF2-40B4-BE49-F238E27FC236}">
                <a16:creationId xmlns:a16="http://schemas.microsoft.com/office/drawing/2014/main" id="{94D6A3EF-01ED-3E46-9B12-A095C92623AA}"/>
              </a:ext>
            </a:extLst>
          </p:cNvPr>
          <p:cNvPicPr>
            <a:picLocks noChangeAspect="1"/>
          </p:cNvPicPr>
          <p:nvPr userDrawn="1"/>
        </p:nvPicPr>
        <p:blipFill>
          <a:blip r:embed="rId3"/>
          <a:srcRect/>
          <a:stretch/>
        </p:blipFill>
        <p:spPr>
          <a:xfrm>
            <a:off x="3702050" y="2313189"/>
            <a:ext cx="4787900" cy="2231621"/>
          </a:xfrm>
          <a:prstGeom prst="rect">
            <a:avLst/>
          </a:prstGeom>
        </p:spPr>
      </p:pic>
      <p:pic>
        <p:nvPicPr>
          <p:cNvPr id="6" name="Billede 5" descr="Et billede, der indeholder tegning&#10;&#10;Automatisk genereret beskrivelse">
            <a:extLst>
              <a:ext uri="{FF2B5EF4-FFF2-40B4-BE49-F238E27FC236}">
                <a16:creationId xmlns:a16="http://schemas.microsoft.com/office/drawing/2014/main" id="{8BD184F6-7C46-894A-B56D-87FA9DFC0581}"/>
              </a:ext>
            </a:extLst>
          </p:cNvPr>
          <p:cNvPicPr>
            <a:picLocks noChangeAspect="1"/>
          </p:cNvPicPr>
          <p:nvPr userDrawn="1"/>
        </p:nvPicPr>
        <p:blipFill>
          <a:blip r:embed="rId4"/>
          <a:stretch>
            <a:fillRect/>
          </a:stretch>
        </p:blipFill>
        <p:spPr>
          <a:xfrm>
            <a:off x="11278474" y="6254783"/>
            <a:ext cx="464923" cy="263881"/>
          </a:xfrm>
          <a:prstGeom prst="rect">
            <a:avLst/>
          </a:prstGeom>
        </p:spPr>
      </p:pic>
      <p:pic>
        <p:nvPicPr>
          <p:cNvPr id="10" name="Billede 9">
            <a:extLst>
              <a:ext uri="{FF2B5EF4-FFF2-40B4-BE49-F238E27FC236}">
                <a16:creationId xmlns:a16="http://schemas.microsoft.com/office/drawing/2014/main" id="{380E1D66-9513-E84B-8D36-F59570C735A5}"/>
              </a:ext>
            </a:extLst>
          </p:cNvPr>
          <p:cNvPicPr>
            <a:picLocks noChangeAspect="1"/>
          </p:cNvPicPr>
          <p:nvPr userDrawn="1"/>
        </p:nvPicPr>
        <p:blipFill>
          <a:blip r:embed="rId5"/>
          <a:srcRect/>
          <a:stretch/>
        </p:blipFill>
        <p:spPr>
          <a:xfrm>
            <a:off x="333957" y="6140503"/>
            <a:ext cx="3327757" cy="504000"/>
          </a:xfrm>
          <a:prstGeom prst="rect">
            <a:avLst/>
          </a:prstGeom>
        </p:spPr>
      </p:pic>
    </p:spTree>
    <p:extLst>
      <p:ext uri="{BB962C8B-B14F-4D97-AF65-F5344CB8AC3E}">
        <p14:creationId xmlns:p14="http://schemas.microsoft.com/office/powerpoint/2010/main" val="297439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fslutning slide - Grå">
    <p:bg>
      <p:bgPr>
        <a:solidFill>
          <a:schemeClr val="accent2">
            <a:alpha val="60000"/>
          </a:schemeClr>
        </a:solidFill>
        <a:effectLst/>
      </p:bgPr>
    </p:bg>
    <p:spTree>
      <p:nvGrpSpPr>
        <p:cNvPr id="1" name=""/>
        <p:cNvGrpSpPr/>
        <p:nvPr/>
      </p:nvGrpSpPr>
      <p:grpSpPr>
        <a:xfrm>
          <a:off x="0" y="0"/>
          <a:ext cx="0" cy="0"/>
          <a:chOff x="0" y="0"/>
          <a:chExt cx="0" cy="0"/>
        </a:xfrm>
      </p:grpSpPr>
      <p:sp>
        <p:nvSpPr>
          <p:cNvPr id="5" name="Kombinationstegning 4">
            <a:extLst>
              <a:ext uri="{FF2B5EF4-FFF2-40B4-BE49-F238E27FC236}">
                <a16:creationId xmlns:a16="http://schemas.microsoft.com/office/drawing/2014/main" id="{A826D49B-2443-3C43-9596-97BB3A0762E7}"/>
              </a:ext>
            </a:extLst>
          </p:cNvPr>
          <p:cNvSpPr/>
          <p:nvPr/>
        </p:nvSpPr>
        <p:spPr>
          <a:xfrm>
            <a:off x="7721185" y="2412999"/>
            <a:ext cx="4470815" cy="4445001"/>
          </a:xfrm>
          <a:custGeom>
            <a:avLst/>
            <a:gdLst>
              <a:gd name="connsiteX0" fmla="*/ 0 w 3603348"/>
              <a:gd name="connsiteY0" fmla="*/ 3601403 h 3601402"/>
              <a:gd name="connsiteX1" fmla="*/ 3157949 w 3603348"/>
              <a:gd name="connsiteY1" fmla="*/ 3601403 h 3601402"/>
              <a:gd name="connsiteX2" fmla="*/ 3603349 w 3603348"/>
              <a:gd name="connsiteY2" fmla="*/ 3156204 h 3601402"/>
              <a:gd name="connsiteX3" fmla="*/ 3603349 w 3603348"/>
              <a:gd name="connsiteY3" fmla="*/ 0 h 3601402"/>
              <a:gd name="connsiteX4" fmla="*/ 0 w 3603348"/>
              <a:gd name="connsiteY4" fmla="*/ 3601403 h 3601402"/>
              <a:gd name="connsiteX0" fmla="*/ 0 w 3603349"/>
              <a:gd name="connsiteY0" fmla="*/ 3601403 h 3601403"/>
              <a:gd name="connsiteX1" fmla="*/ 3157949 w 3603349"/>
              <a:gd name="connsiteY1" fmla="*/ 3601403 h 3601403"/>
              <a:gd name="connsiteX2" fmla="*/ 3603349 w 3603349"/>
              <a:gd name="connsiteY2" fmla="*/ 3156204 h 3601403"/>
              <a:gd name="connsiteX3" fmla="*/ 3603349 w 3603349"/>
              <a:gd name="connsiteY3" fmla="*/ 0 h 3601403"/>
              <a:gd name="connsiteX4" fmla="*/ 3146927 w 3603349"/>
              <a:gd name="connsiteY4" fmla="*/ 461688 h 3601403"/>
              <a:gd name="connsiteX5" fmla="*/ 0 w 3603349"/>
              <a:gd name="connsiteY5" fmla="*/ 3601403 h 3601403"/>
              <a:gd name="connsiteX0" fmla="*/ 0 w 3603349"/>
              <a:gd name="connsiteY0" fmla="*/ 3139715 h 3139715"/>
              <a:gd name="connsiteX1" fmla="*/ 3157949 w 3603349"/>
              <a:gd name="connsiteY1" fmla="*/ 3139715 h 3139715"/>
              <a:gd name="connsiteX2" fmla="*/ 3603349 w 3603349"/>
              <a:gd name="connsiteY2" fmla="*/ 2694516 h 3139715"/>
              <a:gd name="connsiteX3" fmla="*/ 3146927 w 3603349"/>
              <a:gd name="connsiteY3" fmla="*/ 0 h 3139715"/>
              <a:gd name="connsiteX4" fmla="*/ 0 w 3603349"/>
              <a:gd name="connsiteY4" fmla="*/ 3139715 h 3139715"/>
              <a:gd name="connsiteX0" fmla="*/ 0 w 3630261"/>
              <a:gd name="connsiteY0" fmla="*/ 3139715 h 3139715"/>
              <a:gd name="connsiteX1" fmla="*/ 3157949 w 3630261"/>
              <a:gd name="connsiteY1" fmla="*/ 3139715 h 3139715"/>
              <a:gd name="connsiteX2" fmla="*/ 3630261 w 3630261"/>
              <a:gd name="connsiteY2" fmla="*/ 2685546 h 3139715"/>
              <a:gd name="connsiteX3" fmla="*/ 3146927 w 3630261"/>
              <a:gd name="connsiteY3" fmla="*/ 0 h 3139715"/>
              <a:gd name="connsiteX4" fmla="*/ 0 w 3630261"/>
              <a:gd name="connsiteY4" fmla="*/ 3139715 h 3139715"/>
              <a:gd name="connsiteX0" fmla="*/ 0 w 3157949"/>
              <a:gd name="connsiteY0" fmla="*/ 3139715 h 3139715"/>
              <a:gd name="connsiteX1" fmla="*/ 3157949 w 3157949"/>
              <a:gd name="connsiteY1" fmla="*/ 3139715 h 3139715"/>
              <a:gd name="connsiteX2" fmla="*/ 3146927 w 3157949"/>
              <a:gd name="connsiteY2" fmla="*/ 0 h 3139715"/>
              <a:gd name="connsiteX3" fmla="*/ 0 w 3157949"/>
              <a:gd name="connsiteY3" fmla="*/ 3139715 h 3139715"/>
            </a:gdLst>
            <a:ahLst/>
            <a:cxnLst>
              <a:cxn ang="0">
                <a:pos x="connsiteX0" y="connsiteY0"/>
              </a:cxn>
              <a:cxn ang="0">
                <a:pos x="connsiteX1" y="connsiteY1"/>
              </a:cxn>
              <a:cxn ang="0">
                <a:pos x="connsiteX2" y="connsiteY2"/>
              </a:cxn>
              <a:cxn ang="0">
                <a:pos x="connsiteX3" y="connsiteY3"/>
              </a:cxn>
            </a:cxnLst>
            <a:rect l="l" t="t" r="r" b="b"/>
            <a:pathLst>
              <a:path w="3157949" h="3139715">
                <a:moveTo>
                  <a:pt x="0" y="3139715"/>
                </a:moveTo>
                <a:lnTo>
                  <a:pt x="3157949" y="3139715"/>
                </a:lnTo>
                <a:lnTo>
                  <a:pt x="3146927" y="0"/>
                </a:lnTo>
                <a:lnTo>
                  <a:pt x="0" y="3139715"/>
                </a:lnTo>
                <a:close/>
              </a:path>
            </a:pathLst>
          </a:custGeom>
          <a:solidFill>
            <a:schemeClr val="accent2"/>
          </a:solidFill>
          <a:ln w="9515" cap="flat">
            <a:noFill/>
            <a:prstDash val="solid"/>
            <a:miter/>
          </a:ln>
        </p:spPr>
        <p:txBody>
          <a:bodyPr rtlCol="0" anchor="ctr"/>
          <a:lstStyle/>
          <a:p>
            <a:endParaRPr lang="da-DK"/>
          </a:p>
        </p:txBody>
      </p:sp>
      <p:sp>
        <p:nvSpPr>
          <p:cNvPr id="6" name="Kombinationstegning 5">
            <a:extLst>
              <a:ext uri="{FF2B5EF4-FFF2-40B4-BE49-F238E27FC236}">
                <a16:creationId xmlns:a16="http://schemas.microsoft.com/office/drawing/2014/main" id="{5B19D95D-C715-2A4E-8D00-203566672E93}"/>
              </a:ext>
            </a:extLst>
          </p:cNvPr>
          <p:cNvSpPr/>
          <p:nvPr/>
        </p:nvSpPr>
        <p:spPr>
          <a:xfrm>
            <a:off x="0" y="-747444"/>
            <a:ext cx="5162270" cy="5887876"/>
          </a:xfrm>
          <a:custGeom>
            <a:avLst/>
            <a:gdLst>
              <a:gd name="connsiteX0" fmla="*/ 1241904 w 3646356"/>
              <a:gd name="connsiteY0" fmla="*/ 160767 h 4158886"/>
              <a:gd name="connsiteX1" fmla="*/ 0 w 3646356"/>
              <a:gd name="connsiteY1" fmla="*/ 690072 h 4158886"/>
              <a:gd name="connsiteX2" fmla="*/ 0 w 3646356"/>
              <a:gd name="connsiteY2" fmla="*/ 4158886 h 4158886"/>
              <a:gd name="connsiteX3" fmla="*/ 1815281 w 3646356"/>
              <a:gd name="connsiteY3" fmla="*/ 2319323 h 4158886"/>
              <a:gd name="connsiteX4" fmla="*/ 3101335 w 3646356"/>
              <a:gd name="connsiteY4" fmla="*/ 2310941 h 4158886"/>
              <a:gd name="connsiteX5" fmla="*/ 3646356 w 3646356"/>
              <a:gd name="connsiteY5" fmla="*/ 145051 h 4158886"/>
              <a:gd name="connsiteX6" fmla="*/ 1241904 w 3646356"/>
              <a:gd name="connsiteY6" fmla="*/ 160767 h 415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356" h="4158886">
                <a:moveTo>
                  <a:pt x="1241904" y="160767"/>
                </a:moveTo>
                <a:cubicBezTo>
                  <a:pt x="804945" y="277324"/>
                  <a:pt x="386785" y="455546"/>
                  <a:pt x="0" y="690072"/>
                </a:cubicBezTo>
                <a:lnTo>
                  <a:pt x="0" y="4158886"/>
                </a:lnTo>
                <a:cubicBezTo>
                  <a:pt x="228589" y="3262393"/>
                  <a:pt x="922588" y="2559105"/>
                  <a:pt x="1815281" y="2319323"/>
                </a:cubicBezTo>
                <a:cubicBezTo>
                  <a:pt x="2236341" y="2207566"/>
                  <a:pt x="2678857" y="2204680"/>
                  <a:pt x="3101335" y="2310941"/>
                </a:cubicBezTo>
                <a:lnTo>
                  <a:pt x="3646356" y="145051"/>
                </a:lnTo>
                <a:cubicBezTo>
                  <a:pt x="2856465" y="-53537"/>
                  <a:pt x="2029141" y="-48129"/>
                  <a:pt x="1241904" y="160767"/>
                </a:cubicBezTo>
                <a:close/>
              </a:path>
            </a:pathLst>
          </a:custGeom>
          <a:solidFill>
            <a:schemeClr val="accent2"/>
          </a:solidFill>
          <a:ln w="9515" cap="flat">
            <a:noFill/>
            <a:prstDash val="solid"/>
            <a:miter/>
          </a:ln>
        </p:spPr>
        <p:txBody>
          <a:bodyPr rtlCol="0" anchor="ctr"/>
          <a:lstStyle/>
          <a:p>
            <a:endParaRPr lang="da-DK"/>
          </a:p>
        </p:txBody>
      </p:sp>
      <p:pic>
        <p:nvPicPr>
          <p:cNvPr id="3" name="Billede 2" descr="Et billede, der indeholder tegning&#10;&#10;Automatisk genereret beskrivelse">
            <a:extLst>
              <a:ext uri="{FF2B5EF4-FFF2-40B4-BE49-F238E27FC236}">
                <a16:creationId xmlns:a16="http://schemas.microsoft.com/office/drawing/2014/main" id="{7F667635-566C-314E-9135-DFD4A3339696}"/>
              </a:ext>
            </a:extLst>
          </p:cNvPr>
          <p:cNvPicPr>
            <a:picLocks noChangeAspect="1"/>
          </p:cNvPicPr>
          <p:nvPr userDrawn="1"/>
        </p:nvPicPr>
        <p:blipFill>
          <a:blip r:embed="rId2"/>
          <a:stretch>
            <a:fillRect/>
          </a:stretch>
        </p:blipFill>
        <p:spPr>
          <a:xfrm>
            <a:off x="3702050" y="2313189"/>
            <a:ext cx="4787900" cy="2231622"/>
          </a:xfrm>
          <a:prstGeom prst="rect">
            <a:avLst/>
          </a:prstGeom>
        </p:spPr>
      </p:pic>
      <p:pic>
        <p:nvPicPr>
          <p:cNvPr id="7" name="Billede 6" descr="Et billede, der indeholder tegning&#10;&#10;Automatisk genereret beskrivelse">
            <a:extLst>
              <a:ext uri="{FF2B5EF4-FFF2-40B4-BE49-F238E27FC236}">
                <a16:creationId xmlns:a16="http://schemas.microsoft.com/office/drawing/2014/main" id="{ACE3BB38-5BD2-4C45-A176-F02A84F8FCA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3ACC052C-711F-9E49-B09F-8BCA8E5C01DA}"/>
              </a:ext>
            </a:extLst>
          </p:cNvPr>
          <p:cNvPicPr>
            <a:picLocks noChangeAspect="1"/>
          </p:cNvPicPr>
          <p:nvPr userDrawn="1"/>
        </p:nvPicPr>
        <p:blipFill>
          <a:blip r:embed="rId4"/>
          <a:srcRect/>
          <a:stretch/>
        </p:blipFill>
        <p:spPr>
          <a:xfrm>
            <a:off x="333960" y="6140503"/>
            <a:ext cx="3327750" cy="504000"/>
          </a:xfrm>
          <a:prstGeom prst="rect">
            <a:avLst/>
          </a:prstGeom>
        </p:spPr>
      </p:pic>
    </p:spTree>
    <p:extLst>
      <p:ext uri="{BB962C8B-B14F-4D97-AF65-F5344CB8AC3E}">
        <p14:creationId xmlns:p14="http://schemas.microsoft.com/office/powerpoint/2010/main" val="2006119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68387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 m stor tekst - Skiffer+Flamingo">
    <p:bg>
      <p:bgPr>
        <a:solidFill>
          <a:srgbClr val="20403E"/>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B42A6648-3E03-3547-B50B-F643B4217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15-01-2026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5" y="1519179"/>
            <a:ext cx="11233151" cy="3122269"/>
          </a:xfrm>
        </p:spPr>
        <p:txBody>
          <a:bodyPr anchor="t"/>
          <a:lstStyle>
            <a:lvl1pPr>
              <a:defRPr sz="7500">
                <a:solidFill>
                  <a:schemeClr val="bg1"/>
                </a:solidFill>
              </a:defRPr>
            </a:lvl1pPr>
          </a:lstStyle>
          <a:p>
            <a:r>
              <a:rPr lang="da-DK"/>
              <a:t>Klik for at redigere titeltypografien i masteren</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8DA252D3-F099-094D-BEAB-6374C87CE320}"/>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56851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 m stor tekst - Blomme+Mandel">
    <p:bg>
      <p:bgPr>
        <a:solidFill>
          <a:srgbClr val="40203F"/>
        </a:solidFill>
        <a:effectLst/>
      </p:bgPr>
    </p:bg>
    <p:spTree>
      <p:nvGrpSpPr>
        <p:cNvPr id="1" name=""/>
        <p:cNvGrpSpPr/>
        <p:nvPr/>
      </p:nvGrpSpPr>
      <p:grpSpPr>
        <a:xfrm>
          <a:off x="0" y="0"/>
          <a:ext cx="0" cy="0"/>
          <a:chOff x="0" y="0"/>
          <a:chExt cx="0" cy="0"/>
        </a:xfrm>
      </p:grpSpPr>
      <p:pic>
        <p:nvPicPr>
          <p:cNvPr id="7" name="Billede 6" descr="Et billede, der indeholder lys&#10;&#10;Automatisk genereret beskrivelse">
            <a:extLst>
              <a:ext uri="{FF2B5EF4-FFF2-40B4-BE49-F238E27FC236}">
                <a16:creationId xmlns:a16="http://schemas.microsoft.com/office/drawing/2014/main" id="{A9CFA0FE-7D10-1548-9012-A25C5D0894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15-01-2026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5" y="1519179"/>
            <a:ext cx="11233151" cy="3122269"/>
          </a:xfrm>
        </p:spPr>
        <p:txBody>
          <a:bodyPr anchor="t"/>
          <a:lstStyle>
            <a:lvl1pPr>
              <a:defRPr sz="7500">
                <a:solidFill>
                  <a:schemeClr val="bg1"/>
                </a:solidFill>
              </a:defRPr>
            </a:lvl1pPr>
          </a:lstStyle>
          <a:p>
            <a:r>
              <a:rPr lang="da-DK"/>
              <a:t>Klik for at redigere titeltypografien i masteren</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6BD0F585-E40D-3E4A-9A8E-41A755F093A8}"/>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1320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 m stor tekst - Akva+Tang">
    <p:bg>
      <p:bgPr>
        <a:solidFill>
          <a:schemeClr val="accent6"/>
        </a:solidFill>
        <a:effectLst/>
      </p:bgPr>
    </p:bg>
    <p:spTree>
      <p:nvGrpSpPr>
        <p:cNvPr id="1" name=""/>
        <p:cNvGrpSpPr/>
        <p:nvPr/>
      </p:nvGrpSpPr>
      <p:grpSpPr>
        <a:xfrm>
          <a:off x="0" y="0"/>
          <a:ext cx="0" cy="0"/>
          <a:chOff x="0" y="0"/>
          <a:chExt cx="0" cy="0"/>
        </a:xfrm>
      </p:grpSpPr>
      <p:pic>
        <p:nvPicPr>
          <p:cNvPr id="8" name="Billede 7" descr="Et billede, der indeholder mørk, ur, mand, værelse&#10;&#10;Automatisk genereret beskrivelse">
            <a:extLst>
              <a:ext uri="{FF2B5EF4-FFF2-40B4-BE49-F238E27FC236}">
                <a16:creationId xmlns:a16="http://schemas.microsoft.com/office/drawing/2014/main" id="{0BFAF55C-81D8-A34B-82B5-7622F0B7D9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fld id="{83BDE002-4D08-984E-9A17-29A299F2E8E5}" type="datetimeFigureOut">
              <a:rPr lang="da-DK" smtClean="0"/>
              <a:pPr/>
              <a:t>15-01-2026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5" y="1519179"/>
            <a:ext cx="11233151" cy="3122269"/>
          </a:xfrm>
        </p:spPr>
        <p:txBody>
          <a:bodyPr anchor="t"/>
          <a:lstStyle>
            <a:lvl1pPr>
              <a:defRPr sz="7500">
                <a:solidFill>
                  <a:schemeClr val="bg1"/>
                </a:solidFill>
              </a:defRPr>
            </a:lvl1pPr>
          </a:lstStyle>
          <a:p>
            <a:r>
              <a:rPr lang="da-DK"/>
              <a:t>Klik for at redigere titeltypografien i masteren</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7797179F-8D55-3044-AD77-8C7F5FA8DC03}"/>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34031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m stort billede - Rød">
    <p:spTree>
      <p:nvGrpSpPr>
        <p:cNvPr id="1" name=""/>
        <p:cNvGrpSpPr/>
        <p:nvPr/>
      </p:nvGrpSpPr>
      <p:grpSpPr>
        <a:xfrm>
          <a:off x="0" y="0"/>
          <a:ext cx="0" cy="0"/>
          <a:chOff x="0" y="0"/>
          <a:chExt cx="0" cy="0"/>
        </a:xfrm>
      </p:grpSpPr>
      <p:sp>
        <p:nvSpPr>
          <p:cNvPr id="17" name="Pladsholder til billede 12">
            <a:extLst>
              <a:ext uri="{FF2B5EF4-FFF2-40B4-BE49-F238E27FC236}">
                <a16:creationId xmlns:a16="http://schemas.microsoft.com/office/drawing/2014/main" id="{B0A7B266-316E-4B4C-A655-6F758E0CA5FC}"/>
              </a:ext>
            </a:extLst>
          </p:cNvPr>
          <p:cNvSpPr>
            <a:spLocks noGrp="1"/>
          </p:cNvSpPr>
          <p:nvPr>
            <p:ph type="pic" sz="quarter" idx="18" hasCustomPrompt="1"/>
          </p:nvPr>
        </p:nvSpPr>
        <p:spPr>
          <a:xfrm>
            <a:off x="0" y="9525"/>
            <a:ext cx="12193200" cy="6858000"/>
          </a:xfrm>
          <a:solidFill>
            <a:schemeClr val="accent1">
              <a:lumMod val="50000"/>
            </a:schemeClr>
          </a:solidFill>
        </p:spPr>
        <p:txBody>
          <a:bodyPr lIns="7920000" anchor="ctr">
            <a:normAutofit/>
          </a:bodyPr>
          <a:lstStyle>
            <a:lvl1pPr marL="0" indent="0" algn="ctr">
              <a:spcBef>
                <a:spcPts val="0"/>
              </a:spcBef>
              <a:buNone/>
              <a:defRPr sz="1000">
                <a:solidFill>
                  <a:schemeClr val="bg1"/>
                </a:solidFill>
              </a:defRPr>
            </a:lvl1pPr>
          </a:lstStyle>
          <a:p>
            <a:r>
              <a:rPr lang="da-DK" dirty="0"/>
              <a:t>Indsæt et stort baggrundsbillede</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rot="5400000" flipH="1">
            <a:off x="731665" y="-731666"/>
            <a:ext cx="6858000" cy="8321331"/>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15-01-2026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bg1"/>
                </a:solidFill>
              </a:defRPr>
            </a:lvl1pPr>
          </a:lstStyle>
          <a:p>
            <a:r>
              <a:rPr lang="da-DK"/>
              <a:t>Klik for at redigere titeltypografien i masteren</a:t>
            </a:r>
            <a:endParaRPr lang="da-DK" dirty="0"/>
          </a:p>
        </p:txBody>
      </p:sp>
      <p:sp>
        <p:nvSpPr>
          <p:cNvPr id="10" name="Logo Leon 6">
            <a:extLst>
              <a:ext uri="{FF2B5EF4-FFF2-40B4-BE49-F238E27FC236}">
                <a16:creationId xmlns:a16="http://schemas.microsoft.com/office/drawing/2014/main" id="{51A86FCB-2E2E-CC4E-A3F2-DC5AFDE4DDD8}"/>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22651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m stort billede - Mandel">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C35D1BA6-E424-344B-8F3E-E9E0EC338249}"/>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a:off x="654000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fld id="{83BDE002-4D08-984E-9A17-29A299F2E8E5}" type="datetimeFigureOut">
              <a:rPr lang="da-DK" smtClean="0"/>
              <a:pPr/>
              <a:t>15-01-2026</a:t>
            </a:fld>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titeltypografien i masteren</a:t>
            </a:r>
            <a:endParaRPr lang="da-DK" dirty="0"/>
          </a:p>
        </p:txBody>
      </p:sp>
      <p:sp>
        <p:nvSpPr>
          <p:cNvPr id="17" name="Logo Leon 6">
            <a:extLst>
              <a:ext uri="{FF2B5EF4-FFF2-40B4-BE49-F238E27FC236}">
                <a16:creationId xmlns:a16="http://schemas.microsoft.com/office/drawing/2014/main" id="{46226E7E-0A82-514E-8B99-2EB9D4061A6E}"/>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Klik for at redigere teksttypografierne i masteren</a:t>
            </a:r>
          </a:p>
        </p:txBody>
      </p:sp>
    </p:spTree>
    <p:extLst>
      <p:ext uri="{BB962C8B-B14F-4D97-AF65-F5344CB8AC3E}">
        <p14:creationId xmlns:p14="http://schemas.microsoft.com/office/powerpoint/2010/main" val="2726377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EBD1B5-49B2-C24A-A6F4-E70F77648BE4}"/>
              </a:ext>
            </a:extLst>
          </p:cNvPr>
          <p:cNvSpPr>
            <a:spLocks noGrp="1"/>
          </p:cNvSpPr>
          <p:nvPr>
            <p:ph type="title"/>
          </p:nvPr>
        </p:nvSpPr>
        <p:spPr>
          <a:xfrm>
            <a:off x="479425" y="441325"/>
            <a:ext cx="11233150" cy="511175"/>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26D6016B-F0B4-994F-997B-1E0787162A42}"/>
              </a:ext>
            </a:extLst>
          </p:cNvPr>
          <p:cNvSpPr>
            <a:spLocks noGrp="1"/>
          </p:cNvSpPr>
          <p:nvPr>
            <p:ph type="body" idx="1"/>
          </p:nvPr>
        </p:nvSpPr>
        <p:spPr>
          <a:xfrm>
            <a:off x="479425" y="1608881"/>
            <a:ext cx="11233150" cy="4449020"/>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84C14C6F-F359-924E-BF92-1FBAD3DB501E}"/>
              </a:ext>
            </a:extLst>
          </p:cNvPr>
          <p:cNvSpPr>
            <a:spLocks noGrp="1"/>
          </p:cNvSpPr>
          <p:nvPr>
            <p:ph type="dt" sz="half" idx="2"/>
          </p:nvPr>
        </p:nvSpPr>
        <p:spPr>
          <a:xfrm>
            <a:off x="1270000" y="6083301"/>
            <a:ext cx="1219200" cy="431800"/>
          </a:xfrm>
          <a:prstGeom prst="rect">
            <a:avLst/>
          </a:prstGeom>
        </p:spPr>
        <p:txBody>
          <a:bodyPr vert="horz" lIns="0" tIns="0" rIns="0" bIns="0" rtlCol="0" anchor="b" anchorCtr="0"/>
          <a:lstStyle>
            <a:lvl1pPr algn="l">
              <a:defRPr sz="1000">
                <a:solidFill>
                  <a:schemeClr val="tx2"/>
                </a:solidFill>
              </a:defRPr>
            </a:lvl1pPr>
          </a:lstStyle>
          <a:p>
            <a:fld id="{83BDE002-4D08-984E-9A17-29A299F2E8E5}" type="datetimeFigureOut">
              <a:rPr lang="da-DK" smtClean="0"/>
              <a:pPr/>
              <a:t>15-01-2026</a:t>
            </a:fld>
            <a:endParaRPr lang="da-DK" dirty="0"/>
          </a:p>
        </p:txBody>
      </p:sp>
      <p:sp>
        <p:nvSpPr>
          <p:cNvPr id="6" name="Pladsholder til slidenummer 5">
            <a:extLst>
              <a:ext uri="{FF2B5EF4-FFF2-40B4-BE49-F238E27FC236}">
                <a16:creationId xmlns:a16="http://schemas.microsoft.com/office/drawing/2014/main" id="{3F393347-490E-D94A-824A-DD27B4D0F5D4}"/>
              </a:ext>
            </a:extLst>
          </p:cNvPr>
          <p:cNvSpPr>
            <a:spLocks noGrp="1"/>
          </p:cNvSpPr>
          <p:nvPr>
            <p:ph type="sldNum" sz="quarter" idx="4"/>
          </p:nvPr>
        </p:nvSpPr>
        <p:spPr>
          <a:xfrm>
            <a:off x="479425" y="6083301"/>
            <a:ext cx="612775" cy="431800"/>
          </a:xfrm>
          <a:prstGeom prst="rect">
            <a:avLst/>
          </a:prstGeom>
        </p:spPr>
        <p:txBody>
          <a:bodyPr vert="horz" lIns="0" tIns="0" rIns="0" bIns="0" rtlCol="0" anchor="b" anchorCtr="0"/>
          <a:lstStyle>
            <a:lvl1pPr algn="l">
              <a:defRPr sz="1000">
                <a:solidFill>
                  <a:schemeClr val="tx2"/>
                </a:solidFill>
              </a:defRPr>
            </a:lvl1pPr>
          </a:lstStyle>
          <a:p>
            <a:fld id="{67E69006-4EAA-9F48-A2A8-3E5B4E2EFF89}" type="slidenum">
              <a:rPr lang="da-DK" smtClean="0"/>
              <a:pPr/>
              <a:t>‹nr.›</a:t>
            </a:fld>
            <a:endParaRPr lang="da-DK"/>
          </a:p>
        </p:txBody>
      </p:sp>
      <p:sp>
        <p:nvSpPr>
          <p:cNvPr id="22" name="Pladsholder til sidefod 21">
            <a:extLst>
              <a:ext uri="{FF2B5EF4-FFF2-40B4-BE49-F238E27FC236}">
                <a16:creationId xmlns:a16="http://schemas.microsoft.com/office/drawing/2014/main" id="{9FB02DAE-26EB-DB4D-99A2-0C5FFC57FAA2}"/>
              </a:ext>
            </a:extLst>
          </p:cNvPr>
          <p:cNvSpPr>
            <a:spLocks noGrp="1"/>
          </p:cNvSpPr>
          <p:nvPr>
            <p:ph type="ftr" sz="quarter" idx="3"/>
          </p:nvPr>
        </p:nvSpPr>
        <p:spPr>
          <a:xfrm>
            <a:off x="2730500" y="6057900"/>
            <a:ext cx="3221038" cy="457201"/>
          </a:xfrm>
          <a:prstGeom prst="rect">
            <a:avLst/>
          </a:prstGeom>
        </p:spPr>
        <p:txBody>
          <a:bodyPr vert="horz" lIns="0" tIns="0" rIns="0" bIns="0" rtlCol="0" anchor="b"/>
          <a:lstStyle>
            <a:lvl1pPr algn="l">
              <a:defRPr sz="1000">
                <a:solidFill>
                  <a:schemeClr val="tx2"/>
                </a:solidFill>
              </a:defRPr>
            </a:lvl1pPr>
          </a:lstStyle>
          <a:p>
            <a:endParaRPr lang="da-DK" dirty="0"/>
          </a:p>
        </p:txBody>
      </p:sp>
    </p:spTree>
    <p:extLst>
      <p:ext uri="{BB962C8B-B14F-4D97-AF65-F5344CB8AC3E}">
        <p14:creationId xmlns:p14="http://schemas.microsoft.com/office/powerpoint/2010/main" val="1787529460"/>
      </p:ext>
    </p:extLst>
  </p:cSld>
  <p:clrMap bg1="lt1" tx1="dk1" bg2="lt2" tx2="dk2" accent1="accent1" accent2="accent2" accent3="accent3" accent4="accent4" accent5="accent5" accent6="accent6" hlink="hlink" folHlink="folHlink"/>
  <p:sldLayoutIdLst>
    <p:sldLayoutId id="2147483687" r:id="rId1"/>
    <p:sldLayoutId id="2147483649" r:id="rId2"/>
    <p:sldLayoutId id="2147483677" r:id="rId3"/>
    <p:sldLayoutId id="2147483678" r:id="rId4"/>
    <p:sldLayoutId id="2147483679" r:id="rId5"/>
    <p:sldLayoutId id="2147483680" r:id="rId6"/>
    <p:sldLayoutId id="2147483681" r:id="rId7"/>
    <p:sldLayoutId id="2147483691" r:id="rId8"/>
    <p:sldLayoutId id="2147483684" r:id="rId9"/>
    <p:sldLayoutId id="2147483685" r:id="rId10"/>
    <p:sldLayoutId id="2147483686" r:id="rId11"/>
    <p:sldLayoutId id="2147483650" r:id="rId12"/>
    <p:sldLayoutId id="2147483653" r:id="rId13"/>
    <p:sldLayoutId id="2147483654" r:id="rId14"/>
    <p:sldLayoutId id="2147483655" r:id="rId15"/>
    <p:sldLayoutId id="2147483656" r:id="rId16"/>
    <p:sldLayoutId id="2147483657" r:id="rId17"/>
    <p:sldLayoutId id="2147483664" r:id="rId18"/>
    <p:sldLayoutId id="2147483665" r:id="rId19"/>
    <p:sldLayoutId id="2147483660" r:id="rId20"/>
    <p:sldLayoutId id="2147483658" r:id="rId21"/>
    <p:sldLayoutId id="2147483661" r:id="rId22"/>
    <p:sldLayoutId id="2147483659" r:id="rId23"/>
    <p:sldLayoutId id="2147483698" r:id="rId24"/>
    <p:sldLayoutId id="2147483666" r:id="rId25"/>
    <p:sldLayoutId id="2147483667" r:id="rId26"/>
    <p:sldLayoutId id="2147483663" r:id="rId27"/>
    <p:sldLayoutId id="2147483668" r:id="rId28"/>
    <p:sldLayoutId id="2147483672" r:id="rId29"/>
    <p:sldLayoutId id="2147483675" r:id="rId30"/>
    <p:sldLayoutId id="2147483674" r:id="rId31"/>
    <p:sldLayoutId id="2147483673" r:id="rId32"/>
    <p:sldLayoutId id="2147483669" r:id="rId33"/>
    <p:sldLayoutId id="2147483690" r:id="rId34"/>
    <p:sldLayoutId id="2147483670" r:id="rId35"/>
    <p:sldLayoutId id="2147483671" r:id="rId36"/>
    <p:sldLayoutId id="2147483682" r:id="rId37"/>
    <p:sldLayoutId id="2147483683" r:id="rId38"/>
    <p:sldLayoutId id="2147483692" r:id="rId39"/>
    <p:sldLayoutId id="2147483693" r:id="rId40"/>
    <p:sldLayoutId id="2147483694" r:id="rId41"/>
    <p:sldLayoutId id="2147483695" r:id="rId42"/>
    <p:sldLayoutId id="2147483689" r:id="rId43"/>
    <p:sldLayoutId id="2147483696" r:id="rId44"/>
    <p:sldLayoutId id="2147483688" r:id="rId45"/>
    <p:sldLayoutId id="2147483697" r:id="rId46"/>
    <p:sldLayoutId id="2147483699" r:id="rId47"/>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7378" userDrawn="1">
          <p15:clr>
            <a:srgbClr val="F26B43"/>
          </p15:clr>
        </p15:guide>
        <p15:guide id="3" pos="302" userDrawn="1">
          <p15:clr>
            <a:srgbClr val="F26B43"/>
          </p15:clr>
        </p15:guide>
        <p15:guide id="4" orient="horz" pos="4088" userDrawn="1">
          <p15:clr>
            <a:srgbClr val="F26B43"/>
          </p15:clr>
        </p15:guide>
        <p15:guide id="5" orient="horz" pos="278" userDrawn="1">
          <p15:clr>
            <a:srgbClr val="F26B43"/>
          </p15:clr>
        </p15:guide>
        <p15:guide id="6" pos="3749" userDrawn="1">
          <p15:clr>
            <a:srgbClr val="F26B43"/>
          </p15:clr>
        </p15:guide>
        <p15:guide id="7" pos="39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www.cancer.dk/frivillig/redskaber/lokalforeninger/opret-lokal-patientstoetteaktivite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B6582F7F-7F44-7846-B4ED-8A10382E216D}"/>
              </a:ext>
            </a:extLst>
          </p:cNvPr>
          <p:cNvSpPr>
            <a:spLocks noGrp="1"/>
          </p:cNvSpPr>
          <p:nvPr>
            <p:ph type="subTitle" idx="1"/>
          </p:nvPr>
        </p:nvSpPr>
        <p:spPr/>
        <p:txBody>
          <a:bodyPr/>
          <a:lstStyle/>
          <a:p>
            <a:r>
              <a:rPr lang="da-DK" dirty="0"/>
              <a:t>Birgitte Olsen, områdekonsulent Midt, Pernille Skov Andersen, områdekonsulent Syd</a:t>
            </a:r>
          </a:p>
        </p:txBody>
      </p:sp>
      <p:sp>
        <p:nvSpPr>
          <p:cNvPr id="3" name="Titel 2">
            <a:extLst>
              <a:ext uri="{FF2B5EF4-FFF2-40B4-BE49-F238E27FC236}">
                <a16:creationId xmlns:a16="http://schemas.microsoft.com/office/drawing/2014/main" id="{9271A27E-52C1-5D45-B674-F0DFA9109F61}"/>
              </a:ext>
            </a:extLst>
          </p:cNvPr>
          <p:cNvSpPr>
            <a:spLocks noGrp="1"/>
          </p:cNvSpPr>
          <p:nvPr>
            <p:ph type="title"/>
          </p:nvPr>
        </p:nvSpPr>
        <p:spPr/>
        <p:txBody>
          <a:bodyPr/>
          <a:lstStyle/>
          <a:p>
            <a:r>
              <a:rPr lang="da-DK" dirty="0"/>
              <a:t>Workshop: Patientstøtteaktiviteter</a:t>
            </a:r>
          </a:p>
        </p:txBody>
      </p:sp>
    </p:spTree>
    <p:extLst>
      <p:ext uri="{BB962C8B-B14F-4D97-AF65-F5344CB8AC3E}">
        <p14:creationId xmlns:p14="http://schemas.microsoft.com/office/powerpoint/2010/main" val="3380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996BD-F49D-B1DA-D445-A9827A6E79A2}"/>
              </a:ext>
            </a:extLst>
          </p:cNvPr>
          <p:cNvSpPr>
            <a:spLocks noGrp="1"/>
          </p:cNvSpPr>
          <p:nvPr>
            <p:ph type="title"/>
          </p:nvPr>
        </p:nvSpPr>
        <p:spPr/>
        <p:txBody>
          <a:bodyPr/>
          <a:lstStyle/>
          <a:p>
            <a:r>
              <a:rPr lang="da-DK"/>
              <a:t>                                                   </a:t>
            </a:r>
            <a:r>
              <a:rPr lang="da-DK" sz="2400"/>
              <a:t>Eksempler på aktiviteter</a:t>
            </a:r>
          </a:p>
        </p:txBody>
      </p:sp>
      <p:pic>
        <p:nvPicPr>
          <p:cNvPr id="6" name="Pladsholder til indhold 5" descr="Et billede, der indeholder tøj, Ansigt, person, menneske&#10;&#10;AI-genereret indhold kan være ukorrekt.">
            <a:extLst>
              <a:ext uri="{FF2B5EF4-FFF2-40B4-BE49-F238E27FC236}">
                <a16:creationId xmlns:a16="http://schemas.microsoft.com/office/drawing/2014/main" id="{2534E119-7F30-49A5-D694-605946BB8F2E}"/>
              </a:ext>
            </a:extLst>
          </p:cNvPr>
          <p:cNvPicPr>
            <a:picLocks noGrp="1" noChangeAspect="1"/>
          </p:cNvPicPr>
          <p:nvPr>
            <p:ph idx="1"/>
          </p:nvPr>
        </p:nvPicPr>
        <p:blipFill>
          <a:blip r:embed="rId3"/>
          <a:stretch>
            <a:fillRect/>
          </a:stretch>
        </p:blipFill>
        <p:spPr>
          <a:xfrm>
            <a:off x="4332864" y="914400"/>
            <a:ext cx="3211207" cy="3892670"/>
          </a:xfrm>
        </p:spPr>
      </p:pic>
      <p:sp>
        <p:nvSpPr>
          <p:cNvPr id="4" name="Pladsholder til tekst 3">
            <a:extLst>
              <a:ext uri="{FF2B5EF4-FFF2-40B4-BE49-F238E27FC236}">
                <a16:creationId xmlns:a16="http://schemas.microsoft.com/office/drawing/2014/main" id="{63F158AB-CA88-C689-8D1B-4C5DA56D90CF}"/>
              </a:ext>
            </a:extLst>
          </p:cNvPr>
          <p:cNvSpPr>
            <a:spLocks noGrp="1"/>
          </p:cNvSpPr>
          <p:nvPr>
            <p:ph type="body" sz="quarter" idx="14"/>
          </p:nvPr>
        </p:nvSpPr>
        <p:spPr/>
        <p:txBody>
          <a:bodyPr/>
          <a:lstStyle/>
          <a:p>
            <a:endParaRPr lang="da-DK"/>
          </a:p>
        </p:txBody>
      </p:sp>
      <p:pic>
        <p:nvPicPr>
          <p:cNvPr id="8" name="Billede 7" descr="Et billede, der indeholder tøj, person, kvinde, sport&#10;&#10;AI-genereret indhold kan være ukorrekt.">
            <a:extLst>
              <a:ext uri="{FF2B5EF4-FFF2-40B4-BE49-F238E27FC236}">
                <a16:creationId xmlns:a16="http://schemas.microsoft.com/office/drawing/2014/main" id="{21C82C50-6F93-B8EB-EDD5-CD0E1A3A4B59}"/>
              </a:ext>
            </a:extLst>
          </p:cNvPr>
          <p:cNvPicPr>
            <a:picLocks noChangeAspect="1"/>
          </p:cNvPicPr>
          <p:nvPr/>
        </p:nvPicPr>
        <p:blipFill>
          <a:blip r:embed="rId4"/>
          <a:stretch>
            <a:fillRect/>
          </a:stretch>
        </p:blipFill>
        <p:spPr>
          <a:xfrm>
            <a:off x="7832639" y="1552755"/>
            <a:ext cx="3468252" cy="4229970"/>
          </a:xfrm>
          <a:prstGeom prst="rect">
            <a:avLst/>
          </a:prstGeom>
        </p:spPr>
      </p:pic>
      <p:pic>
        <p:nvPicPr>
          <p:cNvPr id="10" name="Billede 9" descr="Et billede, der indeholder Ansigt, tøj, tekst, kvinde&#10;&#10;AI-genereret indhold kan være ukorrekt.">
            <a:extLst>
              <a:ext uri="{FF2B5EF4-FFF2-40B4-BE49-F238E27FC236}">
                <a16:creationId xmlns:a16="http://schemas.microsoft.com/office/drawing/2014/main" id="{38D65EAB-49DE-AE73-275D-03708E42E27F}"/>
              </a:ext>
            </a:extLst>
          </p:cNvPr>
          <p:cNvPicPr>
            <a:picLocks noChangeAspect="1"/>
          </p:cNvPicPr>
          <p:nvPr/>
        </p:nvPicPr>
        <p:blipFill>
          <a:blip r:embed="rId5"/>
          <a:stretch>
            <a:fillRect/>
          </a:stretch>
        </p:blipFill>
        <p:spPr>
          <a:xfrm>
            <a:off x="166490" y="112143"/>
            <a:ext cx="3670773" cy="4155699"/>
          </a:xfrm>
          <a:prstGeom prst="rect">
            <a:avLst/>
          </a:prstGeom>
        </p:spPr>
      </p:pic>
      <p:pic>
        <p:nvPicPr>
          <p:cNvPr id="12" name="Billede 11" descr="Et billede, der indeholder tøj, person, Ansigt, kvinde&#10;&#10;AI-genereret indhold kan være ukorrekt.">
            <a:extLst>
              <a:ext uri="{FF2B5EF4-FFF2-40B4-BE49-F238E27FC236}">
                <a16:creationId xmlns:a16="http://schemas.microsoft.com/office/drawing/2014/main" id="{5CF90FCF-86FE-5E54-2BF3-926667DBD665}"/>
              </a:ext>
            </a:extLst>
          </p:cNvPr>
          <p:cNvPicPr>
            <a:picLocks noChangeAspect="1"/>
          </p:cNvPicPr>
          <p:nvPr/>
        </p:nvPicPr>
        <p:blipFill>
          <a:blip r:embed="rId6"/>
          <a:stretch>
            <a:fillRect/>
          </a:stretch>
        </p:blipFill>
        <p:spPr>
          <a:xfrm>
            <a:off x="1274228" y="2974036"/>
            <a:ext cx="3348889" cy="3742267"/>
          </a:xfrm>
          <a:prstGeom prst="rect">
            <a:avLst/>
          </a:prstGeom>
        </p:spPr>
      </p:pic>
      <p:pic>
        <p:nvPicPr>
          <p:cNvPr id="14" name="Grafik 13" descr="Forbindelser med massiv udfyldning">
            <a:extLst>
              <a:ext uri="{FF2B5EF4-FFF2-40B4-BE49-F238E27FC236}">
                <a16:creationId xmlns:a16="http://schemas.microsoft.com/office/drawing/2014/main" id="{9FE5FF00-966F-791F-356B-2477D68624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6743" y="4847627"/>
            <a:ext cx="1868676" cy="1868676"/>
          </a:xfrm>
          <a:prstGeom prst="rect">
            <a:avLst/>
          </a:prstGeom>
        </p:spPr>
      </p:pic>
    </p:spTree>
    <p:extLst>
      <p:ext uri="{BB962C8B-B14F-4D97-AF65-F5344CB8AC3E}">
        <p14:creationId xmlns:p14="http://schemas.microsoft.com/office/powerpoint/2010/main" val="2559555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6FAD6-CCD5-C942-840B-C06DE790C28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1947C082-7BB3-BC58-E37B-434D9202F478}"/>
              </a:ext>
            </a:extLst>
          </p:cNvPr>
          <p:cNvSpPr>
            <a:spLocks noGrp="1"/>
          </p:cNvSpPr>
          <p:nvPr>
            <p:ph type="title"/>
          </p:nvPr>
        </p:nvSpPr>
        <p:spPr>
          <a:xfrm>
            <a:off x="479425" y="252913"/>
            <a:ext cx="11233150" cy="511175"/>
          </a:xfrm>
        </p:spPr>
        <p:txBody>
          <a:bodyPr/>
          <a:lstStyle/>
          <a:p>
            <a:r>
              <a:rPr lang="da-DK" sz="2800" dirty="0"/>
              <a:t>Organisering af patientstøttetilbud</a:t>
            </a:r>
          </a:p>
        </p:txBody>
      </p:sp>
      <p:graphicFrame>
        <p:nvGraphicFramePr>
          <p:cNvPr id="10" name="Diagram 9">
            <a:extLst>
              <a:ext uri="{FF2B5EF4-FFF2-40B4-BE49-F238E27FC236}">
                <a16:creationId xmlns:a16="http://schemas.microsoft.com/office/drawing/2014/main" id="{BCBE9D89-8330-B54E-E552-FFA873E82BF9}"/>
              </a:ext>
            </a:extLst>
          </p:cNvPr>
          <p:cNvGraphicFramePr/>
          <p:nvPr>
            <p:extLst>
              <p:ext uri="{D42A27DB-BD31-4B8C-83A1-F6EECF244321}">
                <p14:modId xmlns:p14="http://schemas.microsoft.com/office/powerpoint/2010/main" val="2441477678"/>
              </p:ext>
            </p:extLst>
          </p:nvPr>
        </p:nvGraphicFramePr>
        <p:xfrm>
          <a:off x="1315233" y="764088"/>
          <a:ext cx="10045873" cy="571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256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a:extLst>
              <a:ext uri="{FF2B5EF4-FFF2-40B4-BE49-F238E27FC236}">
                <a16:creationId xmlns:a16="http://schemas.microsoft.com/office/drawing/2014/main" id="{6D537FF1-A1E3-1BEA-376A-3CEAB711499C}"/>
              </a:ext>
            </a:extLst>
          </p:cNvPr>
          <p:cNvPicPr>
            <a:picLocks noGrp="1" noChangeAspect="1"/>
          </p:cNvPicPr>
          <p:nvPr>
            <p:ph type="pic" sz="quarter" idx="17"/>
          </p:nvPr>
        </p:nvPicPr>
        <p:blipFill>
          <a:blip r:embed="rId3"/>
          <a:srcRect l="16864" r="16864"/>
          <a:stretch>
            <a:fillRect/>
          </a:stretch>
        </p:blipFill>
        <p:spPr>
          <a:xfrm>
            <a:off x="6228035" y="674369"/>
            <a:ext cx="5332140" cy="5427433"/>
          </a:xfrm>
        </p:spPr>
      </p:pic>
      <p:sp>
        <p:nvSpPr>
          <p:cNvPr id="3" name="Titel 2">
            <a:extLst>
              <a:ext uri="{FF2B5EF4-FFF2-40B4-BE49-F238E27FC236}">
                <a16:creationId xmlns:a16="http://schemas.microsoft.com/office/drawing/2014/main" id="{93A681DE-33CD-DC10-812F-7CD0605ABD5A}"/>
              </a:ext>
            </a:extLst>
          </p:cNvPr>
          <p:cNvSpPr>
            <a:spLocks noGrp="1"/>
          </p:cNvSpPr>
          <p:nvPr>
            <p:ph type="title"/>
          </p:nvPr>
        </p:nvSpPr>
        <p:spPr/>
        <p:txBody>
          <a:bodyPr/>
          <a:lstStyle/>
          <a:p>
            <a:pPr algn="ctr"/>
            <a:r>
              <a:rPr lang="da-DK" sz="2800" dirty="0"/>
              <a:t>Opstart og udvikling af patientstøtteaktiviteter </a:t>
            </a:r>
          </a:p>
        </p:txBody>
      </p:sp>
      <p:sp>
        <p:nvSpPr>
          <p:cNvPr id="5" name="Pladsholder til indhold 4">
            <a:extLst>
              <a:ext uri="{FF2B5EF4-FFF2-40B4-BE49-F238E27FC236}">
                <a16:creationId xmlns:a16="http://schemas.microsoft.com/office/drawing/2014/main" id="{1FEA9227-6FB6-4F29-FB4D-7BC2B2BD0631}"/>
              </a:ext>
            </a:extLst>
          </p:cNvPr>
          <p:cNvSpPr>
            <a:spLocks noGrp="1"/>
          </p:cNvSpPr>
          <p:nvPr>
            <p:ph idx="1"/>
          </p:nvPr>
        </p:nvSpPr>
        <p:spPr>
          <a:xfrm>
            <a:off x="150856" y="1463040"/>
            <a:ext cx="5945144" cy="4953635"/>
          </a:xfrm>
        </p:spPr>
        <p:txBody>
          <a:bodyPr>
            <a:normAutofit fontScale="25000" lnSpcReduction="20000"/>
          </a:bodyPr>
          <a:lstStyle/>
          <a:p>
            <a:pPr marL="0" indent="0">
              <a:buNone/>
            </a:pPr>
            <a:r>
              <a:rPr lang="da-DK" sz="6400" b="1" dirty="0"/>
              <a:t>Kort oplæg om formål og rammerne for patientstøtte aktiviteter i lokalområderne.</a:t>
            </a:r>
          </a:p>
          <a:p>
            <a:endParaRPr lang="da-DK" sz="6400" b="1" dirty="0"/>
          </a:p>
          <a:p>
            <a:r>
              <a:rPr lang="da-DK" sz="6400" b="1" dirty="0"/>
              <a:t>Hvad er en lokal patientstøtteaktivitet?</a:t>
            </a:r>
          </a:p>
          <a:p>
            <a:pPr marL="0" indent="0">
              <a:buNone/>
            </a:pPr>
            <a:endParaRPr lang="da-DK" sz="6400" b="1" dirty="0"/>
          </a:p>
          <a:p>
            <a:pPr marL="0" indent="0">
              <a:buNone/>
            </a:pPr>
            <a:endParaRPr lang="da-DK" sz="6400" b="1" dirty="0"/>
          </a:p>
          <a:p>
            <a:r>
              <a:rPr lang="da-DK" sz="6400" b="1" dirty="0"/>
              <a:t>Hvem kan blive frivillig?</a:t>
            </a:r>
          </a:p>
          <a:p>
            <a:pPr marL="0" indent="0">
              <a:buNone/>
            </a:pPr>
            <a:endParaRPr lang="da-DK" sz="6400" b="1" dirty="0"/>
          </a:p>
          <a:p>
            <a:pPr marL="0" indent="0">
              <a:buNone/>
            </a:pPr>
            <a:endParaRPr lang="da-DK" sz="6400" b="1" dirty="0"/>
          </a:p>
          <a:p>
            <a:r>
              <a:rPr lang="da-DK" sz="6400" b="1" dirty="0"/>
              <a:t>Hvem samarbejder man med?</a:t>
            </a:r>
          </a:p>
          <a:p>
            <a:pPr marL="0" indent="0">
              <a:buNone/>
            </a:pPr>
            <a:endParaRPr lang="da-DK" sz="6400" b="1" dirty="0"/>
          </a:p>
          <a:p>
            <a:pPr marL="0" indent="0">
              <a:buNone/>
            </a:pPr>
            <a:endParaRPr lang="da-DK" sz="6400" b="1" dirty="0"/>
          </a:p>
          <a:p>
            <a:r>
              <a:rPr lang="da-DK" sz="6400" b="1" dirty="0"/>
              <a:t>Hvordan finansieres aktiviteten?               </a:t>
            </a:r>
          </a:p>
          <a:p>
            <a:pPr marL="0" indent="0">
              <a:buNone/>
            </a:pPr>
            <a:r>
              <a:rPr lang="da-DK" sz="3100" b="1" dirty="0"/>
              <a:t>   </a:t>
            </a:r>
          </a:p>
          <a:p>
            <a:pPr marL="0" indent="0">
              <a:buNone/>
            </a:pPr>
            <a:endParaRPr lang="da-DK" sz="3100" b="1" dirty="0"/>
          </a:p>
          <a:p>
            <a:pPr marL="0" indent="0">
              <a:buNone/>
            </a:pPr>
            <a:r>
              <a:rPr lang="da-DK" sz="3100" b="1" dirty="0"/>
              <a:t>  </a:t>
            </a:r>
          </a:p>
          <a:p>
            <a:pPr marL="0" indent="0">
              <a:buNone/>
            </a:pPr>
            <a:r>
              <a:rPr lang="da-DK" sz="3100" b="1" dirty="0">
                <a:hlinkClick r:id="rId4"/>
              </a:rPr>
              <a:t>www.cancer.dk/frivillig/redskaber/lokalforeninger/opret-lokal-patientstoetteaktivitet/</a:t>
            </a:r>
            <a:endParaRPr lang="da-DK" sz="3100" b="1" dirty="0"/>
          </a:p>
          <a:p>
            <a:pPr marL="0" indent="0">
              <a:buNone/>
            </a:pPr>
            <a:endParaRPr lang="da-DK" sz="1000" b="1" dirty="0"/>
          </a:p>
          <a:p>
            <a:pPr marL="0" indent="0">
              <a:buNone/>
            </a:pPr>
            <a:endParaRPr lang="da-DK" sz="1000" b="1" dirty="0"/>
          </a:p>
          <a:p>
            <a:pPr marL="0" indent="0">
              <a:buNone/>
            </a:pPr>
            <a:r>
              <a:rPr lang="da-DK" sz="1000" b="1" dirty="0"/>
              <a:t>                </a:t>
            </a:r>
          </a:p>
        </p:txBody>
      </p:sp>
    </p:spTree>
    <p:extLst>
      <p:ext uri="{BB962C8B-B14F-4D97-AF65-F5344CB8AC3E}">
        <p14:creationId xmlns:p14="http://schemas.microsoft.com/office/powerpoint/2010/main" val="268062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anim calcmode="lin" valueType="num">
                                      <p:cBhvr additive="base">
                                        <p:cTn id="2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136BF7A6-C263-5069-3D3F-31E62CB012F8}"/>
              </a:ext>
            </a:extLst>
          </p:cNvPr>
          <p:cNvSpPr>
            <a:spLocks noGrp="1"/>
          </p:cNvSpPr>
          <p:nvPr>
            <p:ph type="pic" sz="quarter" idx="18"/>
          </p:nvPr>
        </p:nvSpPr>
        <p:spPr/>
        <p:txBody>
          <a:bodyPr/>
          <a:lstStyle/>
          <a:p>
            <a:endParaRPr lang="da-DK" dirty="0"/>
          </a:p>
        </p:txBody>
      </p:sp>
      <p:sp>
        <p:nvSpPr>
          <p:cNvPr id="10" name="Pladsholder til tekst 9">
            <a:extLst>
              <a:ext uri="{FF2B5EF4-FFF2-40B4-BE49-F238E27FC236}">
                <a16:creationId xmlns:a16="http://schemas.microsoft.com/office/drawing/2014/main" id="{649DA154-A8BB-0890-94CA-9D0E46B088D7}"/>
              </a:ext>
            </a:extLst>
          </p:cNvPr>
          <p:cNvSpPr>
            <a:spLocks noGrp="1"/>
          </p:cNvSpPr>
          <p:nvPr>
            <p:ph type="body" sz="quarter" idx="20"/>
          </p:nvPr>
        </p:nvSpPr>
        <p:spPr/>
        <p:txBody>
          <a:bodyPr/>
          <a:lstStyle/>
          <a:p>
            <a:endParaRPr lang="da-DK" dirty="0"/>
          </a:p>
        </p:txBody>
      </p:sp>
      <p:sp>
        <p:nvSpPr>
          <p:cNvPr id="6" name="Titel 5">
            <a:extLst>
              <a:ext uri="{FF2B5EF4-FFF2-40B4-BE49-F238E27FC236}">
                <a16:creationId xmlns:a16="http://schemas.microsoft.com/office/drawing/2014/main" id="{749605CF-E12B-4534-0DC9-3530A682D38A}"/>
              </a:ext>
            </a:extLst>
          </p:cNvPr>
          <p:cNvSpPr>
            <a:spLocks noGrp="1"/>
          </p:cNvSpPr>
          <p:nvPr>
            <p:ph type="title"/>
          </p:nvPr>
        </p:nvSpPr>
        <p:spPr>
          <a:xfrm>
            <a:off x="479423" y="1932973"/>
            <a:ext cx="8929271" cy="602409"/>
          </a:xfrm>
        </p:spPr>
        <p:txBody>
          <a:bodyPr/>
          <a:lstStyle/>
          <a:p>
            <a:r>
              <a:rPr lang="da-DK" dirty="0">
                <a:latin typeface="Fighter"/>
              </a:rPr>
              <a:t>Inspiration fra virkeligheden</a:t>
            </a:r>
            <a:br>
              <a:rPr lang="da-DK" dirty="0"/>
            </a:br>
            <a:endParaRPr lang="da-DK" sz="2800"/>
          </a:p>
        </p:txBody>
      </p:sp>
      <p:sp>
        <p:nvSpPr>
          <p:cNvPr id="9" name="Pladsholder til tekst 8">
            <a:extLst>
              <a:ext uri="{FF2B5EF4-FFF2-40B4-BE49-F238E27FC236}">
                <a16:creationId xmlns:a16="http://schemas.microsoft.com/office/drawing/2014/main" id="{55274D0C-0FA2-2B69-8197-F854100D3287}"/>
              </a:ext>
            </a:extLst>
          </p:cNvPr>
          <p:cNvSpPr>
            <a:spLocks noGrp="1"/>
          </p:cNvSpPr>
          <p:nvPr>
            <p:ph type="body" sz="quarter" idx="19"/>
          </p:nvPr>
        </p:nvSpPr>
        <p:spPr/>
        <p:txBody>
          <a:bodyPr>
            <a:normAutofit fontScale="25000" lnSpcReduction="20000"/>
          </a:bodyPr>
          <a:lstStyle/>
          <a:p>
            <a:endParaRPr lang="da-DK"/>
          </a:p>
        </p:txBody>
      </p:sp>
    </p:spTree>
    <p:extLst>
      <p:ext uri="{BB962C8B-B14F-4D97-AF65-F5344CB8AC3E}">
        <p14:creationId xmlns:p14="http://schemas.microsoft.com/office/powerpoint/2010/main" val="138342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E7016A-A9C8-68ED-C831-19B98A5E8374}"/>
              </a:ext>
            </a:extLst>
          </p:cNvPr>
          <p:cNvSpPr>
            <a:spLocks noGrp="1"/>
          </p:cNvSpPr>
          <p:nvPr>
            <p:ph type="title"/>
          </p:nvPr>
        </p:nvSpPr>
        <p:spPr>
          <a:xfrm>
            <a:off x="479425" y="441325"/>
            <a:ext cx="11233150" cy="511175"/>
          </a:xfrm>
        </p:spPr>
        <p:txBody>
          <a:bodyPr anchor="ctr">
            <a:normAutofit/>
          </a:bodyPr>
          <a:lstStyle/>
          <a:p>
            <a:r>
              <a:rPr lang="da-DK" dirty="0">
                <a:latin typeface="Fighter"/>
              </a:rPr>
              <a:t>Inspiration og dialog ved bordene </a:t>
            </a:r>
          </a:p>
        </p:txBody>
      </p:sp>
      <p:sp>
        <p:nvSpPr>
          <p:cNvPr id="4" name="Pladsholder til indhold 3">
            <a:extLst>
              <a:ext uri="{FF2B5EF4-FFF2-40B4-BE49-F238E27FC236}">
                <a16:creationId xmlns:a16="http://schemas.microsoft.com/office/drawing/2014/main" id="{A32E99AD-9AAE-6B47-3789-C3CE8E88AF9B}"/>
              </a:ext>
            </a:extLst>
          </p:cNvPr>
          <p:cNvSpPr>
            <a:spLocks noGrp="1"/>
          </p:cNvSpPr>
          <p:nvPr>
            <p:ph idx="1"/>
          </p:nvPr>
        </p:nvSpPr>
        <p:spPr>
          <a:xfrm>
            <a:off x="479425" y="1608881"/>
            <a:ext cx="5521325" cy="4449020"/>
          </a:xfrm>
        </p:spPr>
        <p:txBody>
          <a:bodyPr vert="horz" lIns="0" tIns="0" rIns="0" bIns="0" rtlCol="0" anchor="t">
            <a:normAutofit/>
          </a:bodyPr>
          <a:lstStyle/>
          <a:p>
            <a:pPr marL="0" indent="0">
              <a:buNone/>
            </a:pPr>
            <a:r>
              <a:rPr lang="da-DK" sz="2800" b="1" dirty="0"/>
              <a:t>Udvikling og servicetjek</a:t>
            </a:r>
          </a:p>
          <a:p>
            <a:pPr marL="0" indent="0">
              <a:buNone/>
            </a:pPr>
            <a:endParaRPr lang="da-DK" sz="2000" dirty="0"/>
          </a:p>
          <a:p>
            <a:pPr marL="0" indent="0">
              <a:buNone/>
            </a:pPr>
            <a:r>
              <a:rPr lang="da-DK" sz="2000" dirty="0"/>
              <a:t>Har dagens oplæg givet anledning til nye tanker og idéer i jeres egen lokalforening?</a:t>
            </a:r>
          </a:p>
          <a:p>
            <a:pPr marL="0" indent="0">
              <a:buNone/>
            </a:pPr>
            <a:endParaRPr lang="da-DK" sz="2000" dirty="0"/>
          </a:p>
          <a:p>
            <a:pPr marL="0" indent="0">
              <a:buNone/>
            </a:pPr>
            <a:r>
              <a:rPr lang="da-DK" sz="2000" dirty="0"/>
              <a:t>Har I nogle gode erfaringer eller succesoplevelser, I har lyst til at dele?  </a:t>
            </a:r>
          </a:p>
        </p:txBody>
      </p:sp>
      <p:pic>
        <p:nvPicPr>
          <p:cNvPr id="7" name="Pladsholder til indhold 6" descr="Et billede, der indeholder Danse, tegning, clipart, illustration/afbildning&#10;&#10;AI-genereret indhold kan være ukorrekt.">
            <a:extLst>
              <a:ext uri="{FF2B5EF4-FFF2-40B4-BE49-F238E27FC236}">
                <a16:creationId xmlns:a16="http://schemas.microsoft.com/office/drawing/2014/main" id="{46B16EFE-76FE-43F3-C8DF-591E8CFA3171}"/>
              </a:ext>
            </a:extLst>
          </p:cNvPr>
          <p:cNvPicPr>
            <a:picLocks noGrp="1" noChangeAspect="1"/>
          </p:cNvPicPr>
          <p:nvPr>
            <p:ph sz="quarter" idx="4294967295"/>
          </p:nvPr>
        </p:nvPicPr>
        <p:blipFill>
          <a:blip r:embed="rId3"/>
          <a:srcRect r="2581" b="1"/>
          <a:stretch>
            <a:fillRect/>
          </a:stretch>
        </p:blipFill>
        <p:spPr>
          <a:xfrm>
            <a:off x="6191250" y="1608881"/>
            <a:ext cx="5521325" cy="4449020"/>
          </a:xfrm>
          <a:noFill/>
        </p:spPr>
      </p:pic>
    </p:spTree>
    <p:extLst>
      <p:ext uri="{BB962C8B-B14F-4D97-AF65-F5344CB8AC3E}">
        <p14:creationId xmlns:p14="http://schemas.microsoft.com/office/powerpoint/2010/main" val="34677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
            <a:extLst>
              <a:ext uri="{FF2B5EF4-FFF2-40B4-BE49-F238E27FC236}">
                <a16:creationId xmlns:a16="http://schemas.microsoft.com/office/drawing/2014/main" id="{3156FFA1-FD9A-7ED0-4B1E-3EB73E9C6216}"/>
              </a:ext>
            </a:extLst>
          </p:cNvPr>
          <p:cNvSpPr>
            <a:spLocks noGrp="1"/>
          </p:cNvSpPr>
          <p:nvPr>
            <p:ph type="subTitle" idx="1"/>
          </p:nvPr>
        </p:nvSpPr>
        <p:spPr>
          <a:xfrm>
            <a:off x="3747851" y="2709514"/>
            <a:ext cx="4891228" cy="716144"/>
          </a:xfrm>
        </p:spPr>
        <p:txBody>
          <a:bodyPr vert="horz" lIns="0" tIns="0" rIns="0" bIns="0" rtlCol="0" anchor="t">
            <a:noAutofit/>
          </a:bodyPr>
          <a:lstStyle/>
          <a:p>
            <a:r>
              <a:rPr lang="en-US" sz="4400" dirty="0"/>
              <a:t>Tak for I </a:t>
            </a:r>
            <a:r>
              <a:rPr lang="en-US" sz="4400" dirty="0" err="1"/>
              <a:t>dag</a:t>
            </a:r>
          </a:p>
          <a:p>
            <a:r>
              <a:rPr lang="en-US" sz="4400" dirty="0"/>
              <a:t>Birgitte og Pernille </a:t>
            </a:r>
          </a:p>
        </p:txBody>
      </p:sp>
    </p:spTree>
    <p:extLst>
      <p:ext uri="{BB962C8B-B14F-4D97-AF65-F5344CB8AC3E}">
        <p14:creationId xmlns:p14="http://schemas.microsoft.com/office/powerpoint/2010/main" val="3328234262"/>
      </p:ext>
    </p:extLst>
  </p:cSld>
  <p:clrMapOvr>
    <a:masterClrMapping/>
  </p:clrMapOvr>
</p:sld>
</file>

<file path=ppt/theme/theme1.xml><?xml version="1.0" encoding="utf-8"?>
<a:theme xmlns:a="http://schemas.openxmlformats.org/drawingml/2006/main" name="Kraeftens Bekaempelse Skabelon">
  <a:themeElements>
    <a:clrScheme name="Kr">
      <a:dk1>
        <a:srgbClr val="F0001D"/>
      </a:dk1>
      <a:lt1>
        <a:srgbClr val="FFFFFF"/>
      </a:lt1>
      <a:dk2>
        <a:srgbClr val="3C3C3C"/>
      </a:dk2>
      <a:lt2>
        <a:srgbClr val="FFFFFF"/>
      </a:lt2>
      <a:accent1>
        <a:srgbClr val="F0001D"/>
      </a:accent1>
      <a:accent2>
        <a:srgbClr val="DEDAD6"/>
      </a:accent2>
      <a:accent3>
        <a:srgbClr val="D9AC82"/>
      </a:accent3>
      <a:accent4>
        <a:srgbClr val="202243"/>
      </a:accent4>
      <a:accent5>
        <a:srgbClr val="82A9D9"/>
      </a:accent5>
      <a:accent6>
        <a:srgbClr val="82D9C9"/>
      </a:accent6>
      <a:hlink>
        <a:srgbClr val="F0001D"/>
      </a:hlink>
      <a:folHlink>
        <a:srgbClr val="3C3C3C"/>
      </a:folHlink>
    </a:clrScheme>
    <a:fontScheme name="Kontor 2">
      <a:majorFont>
        <a:latin typeface="Fighter-Overskrif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ighter-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K_avanceret skabelon" id="{B52CDC19-A4A2-4C76-926E-14FEE88EED0D}" vid="{E9A63654-9E1C-4BDB-899D-013DCA2C38B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1FD6DC0E925544296C7131DF6CFBEE5" ma:contentTypeVersion="14" ma:contentTypeDescription="Opret et nyt dokument." ma:contentTypeScope="" ma:versionID="cf336420b894b47d78c69ab8fcacf8d8">
  <xsd:schema xmlns:xsd="http://www.w3.org/2001/XMLSchema" xmlns:xs="http://www.w3.org/2001/XMLSchema" xmlns:p="http://schemas.microsoft.com/office/2006/metadata/properties" xmlns:ns2="b62730fd-04d8-4004-a099-818f9487b8c4" xmlns:ns3="ab2e8569-eff1-4f42-b740-c11018c9e67d" targetNamespace="http://schemas.microsoft.com/office/2006/metadata/properties" ma:root="true" ma:fieldsID="ac68ae7a6fe6b398f0a04c873426d628" ns2:_="" ns3:_="">
    <xsd:import namespace="b62730fd-04d8-4004-a099-818f9487b8c4"/>
    <xsd:import namespace="ab2e8569-eff1-4f42-b740-c11018c9e67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sidstrediger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730fd-04d8-4004-a099-818f9487b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22326893-d167-47d4-9a45-6c9c6b2efaf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sidstredigeret" ma:index="19" nillable="true" ma:displayName="sidst redigeret" ma:description="2.10  BO" ma:format="DateTime" ma:internalName="sidstredigere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b2e8569-eff1-4f42-b740-c11018c9e6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089c6a-6e4e-4482-9afd-88fbff4b1655}" ma:internalName="TaxCatchAll" ma:showField="CatchAllData" ma:web="ab2e8569-eff1-4f42-b740-c11018c9e6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2326893-d167-47d4-9a45-6c9c6b2efaf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b62730fd-04d8-4004-a099-818f9487b8c4">
      <Terms xmlns="http://schemas.microsoft.com/office/infopath/2007/PartnerControls"/>
    </lcf76f155ced4ddcb4097134ff3c332f>
    <TaxCatchAll xmlns="ab2e8569-eff1-4f42-b740-c11018c9e67d" xsi:nil="true"/>
    <sidstredigeret xmlns="b62730fd-04d8-4004-a099-818f9487b8c4" xsi:nil="true"/>
  </documentManagement>
</p:properties>
</file>

<file path=customXml/itemProps1.xml><?xml version="1.0" encoding="utf-8"?>
<ds:datastoreItem xmlns:ds="http://schemas.openxmlformats.org/officeDocument/2006/customXml" ds:itemID="{21D07828-A9B3-4E18-8BAC-06792DF6DD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730fd-04d8-4004-a099-818f9487b8c4"/>
    <ds:schemaRef ds:uri="ab2e8569-eff1-4f42-b740-c11018c9e6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C90ACC-C6EE-45D4-948B-877AEF45629D}">
  <ds:schemaRefs>
    <ds:schemaRef ds:uri="Microsoft.SharePoint.Taxonomy.ContentTypeSync"/>
  </ds:schemaRefs>
</ds:datastoreItem>
</file>

<file path=customXml/itemProps3.xml><?xml version="1.0" encoding="utf-8"?>
<ds:datastoreItem xmlns:ds="http://schemas.openxmlformats.org/officeDocument/2006/customXml" ds:itemID="{BA238D33-1F46-4984-9EDF-340FCA7470ED}">
  <ds:schemaRefs>
    <ds:schemaRef ds:uri="http://schemas.microsoft.com/sharepoint/v3/contenttype/forms"/>
  </ds:schemaRefs>
</ds:datastoreItem>
</file>

<file path=customXml/itemProps4.xml><?xml version="1.0" encoding="utf-8"?>
<ds:datastoreItem xmlns:ds="http://schemas.openxmlformats.org/officeDocument/2006/customXml" ds:itemID="{3825AAE8-5A4E-4D7F-9584-5272C79477F8}">
  <ds:schemaRefs>
    <ds:schemaRef ds:uri="http://schemas.microsoft.com/office/2006/metadata/properties"/>
    <ds:schemaRef ds:uri="http://schemas.microsoft.com/office/infopath/2007/PartnerControls"/>
    <ds:schemaRef ds:uri="b62730fd-04d8-4004-a099-818f9487b8c4"/>
    <ds:schemaRef ds:uri="ab2e8569-eff1-4f42-b740-c11018c9e67d"/>
  </ds:schemaRefs>
</ds:datastoreItem>
</file>

<file path=docProps/app.xml><?xml version="1.0" encoding="utf-8"?>
<Properties xmlns="http://schemas.openxmlformats.org/officeDocument/2006/extended-properties" xmlns:vt="http://schemas.openxmlformats.org/officeDocument/2006/docPropsVTypes">
  <Template>DK_avanceret skabelon</Template>
  <TotalTime>52</TotalTime>
  <Words>643</Words>
  <Application>Microsoft Office PowerPoint</Application>
  <PresentationFormat>Widescreen</PresentationFormat>
  <Paragraphs>83</Paragraphs>
  <Slides>7</Slides>
  <Notes>6</Notes>
  <HiddenSlides>0</HiddenSlides>
  <MMClips>0</MMClips>
  <ScaleCrop>false</ScaleCrop>
  <HeadingPairs>
    <vt:vector size="4" baseType="variant">
      <vt:variant>
        <vt:lpstr>Tema</vt:lpstr>
      </vt:variant>
      <vt:variant>
        <vt:i4>1</vt:i4>
      </vt:variant>
      <vt:variant>
        <vt:lpstr>Slidetitler</vt:lpstr>
      </vt:variant>
      <vt:variant>
        <vt:i4>7</vt:i4>
      </vt:variant>
    </vt:vector>
  </HeadingPairs>
  <TitlesOfParts>
    <vt:vector size="8" baseType="lpstr">
      <vt:lpstr>Kraeftens Bekaempelse Skabelon</vt:lpstr>
      <vt:lpstr>Workshop: Patientstøtteaktiviteter</vt:lpstr>
      <vt:lpstr>                                                   Eksempler på aktiviteter</vt:lpstr>
      <vt:lpstr>Organisering af patientstøttetilbud</vt:lpstr>
      <vt:lpstr>Opstart og udvikling af patientstøtteaktiviteter </vt:lpstr>
      <vt:lpstr>Inspiration fra virkeligheden </vt:lpstr>
      <vt:lpstr>Inspiration og dialog ved bordene </vt:lpstr>
      <vt:lpstr>PowerPoint-præsentation</vt:lpstr>
    </vt:vector>
  </TitlesOfParts>
  <Manager/>
  <Company>Kraeftens Bekaempelse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Pernille Skov Andersen</dc:creator>
  <cp:keywords/>
  <dc:description/>
  <cp:lastModifiedBy>Pernille Skov Andersen</cp:lastModifiedBy>
  <cp:revision>18</cp:revision>
  <dcterms:created xsi:type="dcterms:W3CDTF">2025-12-10T09:38:38Z</dcterms:created>
  <dcterms:modified xsi:type="dcterms:W3CDTF">2026-01-15T11:26:50Z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0x01010051FD6DC0E925544296C7131DF6CFBEE5</vt:lpwstr>
  </property>
  <property fmtid="{D5CDD505-2E9C-101B-9397-08002B2CF9AE}" pid="3" name="MediaServiceImageTags">
    <vt:lpwstr/>
  </property>
</Properties>
</file>